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4" r:id="rId3"/>
    <p:sldId id="266" r:id="rId4"/>
    <p:sldId id="265" r:id="rId5"/>
    <p:sldId id="261" r:id="rId6"/>
    <p:sldId id="258" r:id="rId7"/>
    <p:sldId id="259" r:id="rId8"/>
    <p:sldId id="263" r:id="rId9"/>
    <p:sldId id="260" r:id="rId10"/>
    <p:sldId id="262" r:id="rId11"/>
    <p:sldId id="269" r:id="rId12"/>
    <p:sldId id="268" r:id="rId13"/>
    <p:sldId id="270" r:id="rId14"/>
    <p:sldId id="274" r:id="rId15"/>
    <p:sldId id="275" r:id="rId16"/>
    <p:sldId id="276" r:id="rId17"/>
    <p:sldId id="278" r:id="rId18"/>
    <p:sldId id="277" r:id="rId19"/>
    <p:sldId id="279" r:id="rId20"/>
    <p:sldId id="280" r:id="rId21"/>
    <p:sldId id="290" r:id="rId22"/>
    <p:sldId id="291" r:id="rId23"/>
    <p:sldId id="289" r:id="rId24"/>
    <p:sldId id="292" r:id="rId25"/>
    <p:sldId id="281" r:id="rId26"/>
    <p:sldId id="282" r:id="rId27"/>
    <p:sldId id="283" r:id="rId28"/>
    <p:sldId id="284" r:id="rId29"/>
    <p:sldId id="287" r:id="rId30"/>
    <p:sldId id="288" r:id="rId31"/>
    <p:sldId id="299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5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5097" autoAdjust="0"/>
  </p:normalViewPr>
  <p:slideViewPr>
    <p:cSldViewPr snapToGrid="0" showGuides="1">
      <p:cViewPr>
        <p:scale>
          <a:sx n="75" d="100"/>
          <a:sy n="75" d="100"/>
        </p:scale>
        <p:origin x="1066" y="77"/>
      </p:cViewPr>
      <p:guideLst>
        <p:guide orient="horz" pos="2818"/>
        <p:guide pos="5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6A2B6-B919-468C-ADE2-DF2489835D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5F49F-21BF-44E1-86EB-BB94835F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3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9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67DA-C7C9-40A4-B39A-6440DDCE148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F843-EF97-4095-8F16-3061484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1" Type="http://schemas.openxmlformats.org/officeDocument/2006/relationships/image" Target="../media/image16.png"/><Relationship Id="rId32" Type="http://schemas.openxmlformats.org/officeDocument/2006/relationships/image" Target="../media/image37.png"/><Relationship Id="rId5" Type="http://schemas.openxmlformats.org/officeDocument/2006/relationships/image" Target="../media/image1011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10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3410.png"/><Relationship Id="rId50" Type="http://schemas.openxmlformats.org/officeDocument/2006/relationships/image" Target="../media/image61.png"/><Relationship Id="rId55" Type="http://schemas.openxmlformats.org/officeDocument/2006/relationships/image" Target="../media/image377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29" Type="http://schemas.openxmlformats.org/officeDocument/2006/relationships/image" Target="../media/image4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3210.png"/><Relationship Id="rId53" Type="http://schemas.openxmlformats.org/officeDocument/2006/relationships/image" Target="../media/image64.png"/><Relationship Id="rId58" Type="http://schemas.openxmlformats.org/officeDocument/2006/relationships/image" Target="../media/image40.png"/><Relationship Id="rId66" Type="http://schemas.openxmlformats.org/officeDocument/2006/relationships/image" Target="../media/image71.png"/><Relationship Id="rId5" Type="http://schemas.openxmlformats.org/officeDocument/2006/relationships/image" Target="../media/image10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35.png"/><Relationship Id="rId56" Type="http://schemas.openxmlformats.org/officeDocument/2006/relationships/image" Target="../media/image38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62.png"/><Relationship Id="rId3" Type="http://schemas.openxmlformats.org/officeDocument/2006/relationships/image" Target="../media/image81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3310.png"/><Relationship Id="rId59" Type="http://schemas.openxmlformats.org/officeDocument/2006/relationships/image" Target="../media/image41.png"/><Relationship Id="rId20" Type="http://schemas.openxmlformats.org/officeDocument/2006/relationships/image" Target="../media/image25.png"/><Relationship Id="rId41" Type="http://schemas.openxmlformats.org/officeDocument/2006/relationships/image" Target="../media/image56.png"/><Relationship Id="rId54" Type="http://schemas.openxmlformats.org/officeDocument/2006/relationships/image" Target="../media/image3610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0.png"/><Relationship Id="rId57" Type="http://schemas.openxmlformats.org/officeDocument/2006/relationships/image" Target="../media/image39.png"/><Relationship Id="rId10" Type="http://schemas.openxmlformats.org/officeDocument/2006/relationships/image" Target="../media/image15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3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50.png"/><Relationship Id="rId42" Type="http://schemas.openxmlformats.org/officeDocument/2006/relationships/image" Target="../media/image58.png"/><Relationship Id="rId47" Type="http://schemas.openxmlformats.org/officeDocument/2006/relationships/image" Target="../media/image35.png"/><Relationship Id="rId50" Type="http://schemas.openxmlformats.org/officeDocument/2006/relationships/image" Target="../media/image62.png"/><Relationship Id="rId55" Type="http://schemas.openxmlformats.org/officeDocument/2006/relationships/image" Target="../media/image38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29" Type="http://schemas.openxmlformats.org/officeDocument/2006/relationships/image" Target="../media/image4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45" Type="http://schemas.openxmlformats.org/officeDocument/2006/relationships/image" Target="../media/image3310.png"/><Relationship Id="rId53" Type="http://schemas.openxmlformats.org/officeDocument/2006/relationships/image" Target="../media/image3610.png"/><Relationship Id="rId58" Type="http://schemas.openxmlformats.org/officeDocument/2006/relationships/image" Target="../media/image74.png"/><Relationship Id="rId66" Type="http://schemas.openxmlformats.org/officeDocument/2006/relationships/image" Target="../media/image75.png"/><Relationship Id="rId5" Type="http://schemas.openxmlformats.org/officeDocument/2006/relationships/image" Target="../media/image10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image" Target="../media/image60.png"/><Relationship Id="rId56" Type="http://schemas.openxmlformats.org/officeDocument/2006/relationships/image" Target="../media/image73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63.png"/><Relationship Id="rId3" Type="http://schemas.openxmlformats.org/officeDocument/2006/relationships/image" Target="../media/image81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46" Type="http://schemas.openxmlformats.org/officeDocument/2006/relationships/image" Target="../media/image3410.png"/><Relationship Id="rId59" Type="http://schemas.openxmlformats.org/officeDocument/2006/relationships/image" Target="../media/image41.png"/><Relationship Id="rId67" Type="http://schemas.openxmlformats.org/officeDocument/2006/relationships/image" Target="../media/image71.png"/><Relationship Id="rId20" Type="http://schemas.openxmlformats.org/officeDocument/2006/relationships/image" Target="../media/image72.png"/><Relationship Id="rId41" Type="http://schemas.openxmlformats.org/officeDocument/2006/relationships/image" Target="../media/image57.png"/><Relationship Id="rId54" Type="http://schemas.openxmlformats.org/officeDocument/2006/relationships/image" Target="../media/image377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43.png"/><Relationship Id="rId36" Type="http://schemas.openxmlformats.org/officeDocument/2006/relationships/image" Target="../media/image52.png"/><Relationship Id="rId49" Type="http://schemas.openxmlformats.org/officeDocument/2006/relationships/image" Target="../media/image61.png"/><Relationship Id="rId57" Type="http://schemas.openxmlformats.org/officeDocument/2006/relationships/image" Target="../media/image40.png"/><Relationship Id="rId10" Type="http://schemas.openxmlformats.org/officeDocument/2006/relationships/image" Target="../media/image15.png"/><Relationship Id="rId31" Type="http://schemas.openxmlformats.org/officeDocument/2006/relationships/image" Target="../media/image47.png"/><Relationship Id="rId44" Type="http://schemas.openxmlformats.org/officeDocument/2006/relationships/image" Target="../media/image3210.png"/><Relationship Id="rId52" Type="http://schemas.openxmlformats.org/officeDocument/2006/relationships/image" Target="../media/image64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49.png"/><Relationship Id="rId42" Type="http://schemas.openxmlformats.org/officeDocument/2006/relationships/image" Target="../media/image58.png"/><Relationship Id="rId47" Type="http://schemas.openxmlformats.org/officeDocument/2006/relationships/image" Target="../media/image35.png"/><Relationship Id="rId50" Type="http://schemas.openxmlformats.org/officeDocument/2006/relationships/image" Target="../media/image62.png"/><Relationship Id="rId55" Type="http://schemas.openxmlformats.org/officeDocument/2006/relationships/image" Target="../media/image38.png"/><Relationship Id="rId6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29" Type="http://schemas.openxmlformats.org/officeDocument/2006/relationships/image" Target="../media/image4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6.png"/><Relationship Id="rId45" Type="http://schemas.openxmlformats.org/officeDocument/2006/relationships/image" Target="../media/image3310.png"/><Relationship Id="rId53" Type="http://schemas.openxmlformats.org/officeDocument/2006/relationships/image" Target="../media/image3610.png"/><Relationship Id="rId58" Type="http://schemas.openxmlformats.org/officeDocument/2006/relationships/image" Target="../media/image760.png"/><Relationship Id="rId66" Type="http://schemas.openxmlformats.org/officeDocument/2006/relationships/image" Target="../media/image77.png"/><Relationship Id="rId5" Type="http://schemas.openxmlformats.org/officeDocument/2006/relationships/image" Target="../media/image10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9.png"/><Relationship Id="rId48" Type="http://schemas.openxmlformats.org/officeDocument/2006/relationships/image" Target="../media/image60.png"/><Relationship Id="rId56" Type="http://schemas.openxmlformats.org/officeDocument/2006/relationships/image" Target="../media/image39.png"/><Relationship Id="rId64" Type="http://schemas.openxmlformats.org/officeDocument/2006/relationships/image" Target="../media/image69.png"/><Relationship Id="rId8" Type="http://schemas.openxmlformats.org/officeDocument/2006/relationships/image" Target="../media/image13.png"/><Relationship Id="rId51" Type="http://schemas.openxmlformats.org/officeDocument/2006/relationships/image" Target="../media/image63.png"/><Relationship Id="rId3" Type="http://schemas.openxmlformats.org/officeDocument/2006/relationships/image" Target="../media/image81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3410.png"/><Relationship Id="rId59" Type="http://schemas.openxmlformats.org/officeDocument/2006/relationships/image" Target="../media/image41.png"/><Relationship Id="rId67" Type="http://schemas.openxmlformats.org/officeDocument/2006/relationships/image" Target="../media/image71.png"/><Relationship Id="rId20" Type="http://schemas.openxmlformats.org/officeDocument/2006/relationships/image" Target="../media/image25.png"/><Relationship Id="rId41" Type="http://schemas.openxmlformats.org/officeDocument/2006/relationships/image" Target="../media/image57.png"/><Relationship Id="rId54" Type="http://schemas.openxmlformats.org/officeDocument/2006/relationships/image" Target="../media/image377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1.png"/><Relationship Id="rId57" Type="http://schemas.openxmlformats.org/officeDocument/2006/relationships/image" Target="../media/image40.png"/><Relationship Id="rId10" Type="http://schemas.openxmlformats.org/officeDocument/2006/relationships/image" Target="../media/image15.png"/><Relationship Id="rId31" Type="http://schemas.openxmlformats.org/officeDocument/2006/relationships/image" Target="../media/image46.png"/><Relationship Id="rId44" Type="http://schemas.openxmlformats.org/officeDocument/2006/relationships/image" Target="../media/image76.png"/><Relationship Id="rId52" Type="http://schemas.openxmlformats.org/officeDocument/2006/relationships/image" Target="../media/image64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8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79.png"/><Relationship Id="rId21" Type="http://schemas.openxmlformats.org/officeDocument/2006/relationships/image" Target="../media/image99.png"/><Relationship Id="rId34" Type="http://schemas.openxmlformats.org/officeDocument/2006/relationships/image" Target="../media/image13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09.png"/><Relationship Id="rId33" Type="http://schemas.openxmlformats.org/officeDocument/2006/relationships/image" Target="../media/image136.png"/><Relationship Id="rId2" Type="http://schemas.openxmlformats.org/officeDocument/2006/relationships/image" Target="../media/image111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7.png"/><Relationship Id="rId24" Type="http://schemas.openxmlformats.org/officeDocument/2006/relationships/image" Target="../media/image128.png"/><Relationship Id="rId32" Type="http://schemas.openxmlformats.org/officeDocument/2006/relationships/image" Target="../media/image135.png"/><Relationship Id="rId5" Type="http://schemas.openxmlformats.org/officeDocument/2006/relationships/image" Target="../media/image112.png"/><Relationship Id="rId15" Type="http://schemas.openxmlformats.org/officeDocument/2006/relationships/image" Target="../media/image121.png"/><Relationship Id="rId23" Type="http://schemas.openxmlformats.org/officeDocument/2006/relationships/image" Target="../media/image97.png"/><Relationship Id="rId28" Type="http://schemas.openxmlformats.org/officeDocument/2006/relationships/image" Target="../media/image13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31" Type="http://schemas.openxmlformats.org/officeDocument/2006/relationships/image" Target="../media/image134.png"/><Relationship Id="rId4" Type="http://schemas.openxmlformats.org/officeDocument/2006/relationships/image" Target="../media/image8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7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8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HOP-HMM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Taub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lock Arc 189"/>
          <p:cNvSpPr/>
          <p:nvPr/>
        </p:nvSpPr>
        <p:spPr>
          <a:xfrm rot="16200000">
            <a:off x="3112908" y="2225038"/>
            <a:ext cx="1674644" cy="1859497"/>
          </a:xfrm>
          <a:prstGeom prst="blockArc">
            <a:avLst>
              <a:gd name="adj1" fmla="val 10800000"/>
              <a:gd name="adj2" fmla="val 45021"/>
              <a:gd name="adj3" fmla="val 210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1" name="Rectangle 190"/>
          <p:cNvSpPr/>
          <p:nvPr/>
        </p:nvSpPr>
        <p:spPr>
          <a:xfrm>
            <a:off x="3981460" y="2316478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2" name="Rectangle 191"/>
          <p:cNvSpPr/>
          <p:nvPr/>
        </p:nvSpPr>
        <p:spPr>
          <a:xfrm>
            <a:off x="4947234" y="2316478"/>
            <a:ext cx="3237420" cy="349588"/>
          </a:xfrm>
          <a:prstGeom prst="rect">
            <a:avLst/>
          </a:prstGeom>
          <a:ln>
            <a:solidFill>
              <a:srgbClr val="41719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3" name="Rectangle 192"/>
          <p:cNvSpPr/>
          <p:nvPr/>
        </p:nvSpPr>
        <p:spPr>
          <a:xfrm>
            <a:off x="4952104" y="2316478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4" name="Rectangle 193"/>
          <p:cNvSpPr/>
          <p:nvPr/>
        </p:nvSpPr>
        <p:spPr>
          <a:xfrm>
            <a:off x="5033809" y="231647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5519960" y="2316478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ounded Rectangle 195"/>
          <p:cNvSpPr/>
          <p:nvPr/>
        </p:nvSpPr>
        <p:spPr>
          <a:xfrm>
            <a:off x="5531963" y="273183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6007188" y="3641339"/>
            <a:ext cx="259225" cy="349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3981459" y="3642358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3942280" y="2323213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3933783" y="3648135"/>
            <a:ext cx="60650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01" name="Straight Connector 200"/>
          <p:cNvCxnSpPr/>
          <p:nvPr/>
        </p:nvCxnSpPr>
        <p:spPr>
          <a:xfrm flipH="1">
            <a:off x="3944829" y="2316281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948777" y="2669195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942280" y="3643244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946757" y="3992083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89048" y="2504860"/>
            <a:ext cx="1719275" cy="1217946"/>
            <a:chOff x="7652321" y="3663102"/>
            <a:chExt cx="1719275" cy="1217946"/>
          </a:xfrm>
        </p:grpSpPr>
        <p:sp>
          <p:nvSpPr>
            <p:cNvPr id="206" name="Rounded Rectangle 205"/>
            <p:cNvSpPr/>
            <p:nvPr/>
          </p:nvSpPr>
          <p:spPr>
            <a:xfrm>
              <a:off x="7818441" y="3663102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52321" y="4377964"/>
              <a:ext cx="793392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8234450" y="4514104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8036143" y="4013637"/>
              <a:ext cx="1335453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p300/CBP</a:t>
              </a:r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4628803" y="3642358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Rectangle 210"/>
          <p:cNvSpPr/>
          <p:nvPr/>
        </p:nvSpPr>
        <p:spPr>
          <a:xfrm>
            <a:off x="4987599" y="3642358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2" name="Rectangle 211"/>
          <p:cNvSpPr/>
          <p:nvPr/>
        </p:nvSpPr>
        <p:spPr>
          <a:xfrm>
            <a:off x="5542755" y="364235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Rectangle 212"/>
          <p:cNvSpPr/>
          <p:nvPr/>
        </p:nvSpPr>
        <p:spPr>
          <a:xfrm>
            <a:off x="6002403" y="3642358"/>
            <a:ext cx="2604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4" name="Isosceles Triangle 213"/>
          <p:cNvSpPr/>
          <p:nvPr/>
        </p:nvSpPr>
        <p:spPr>
          <a:xfrm>
            <a:off x="5316942" y="318335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425113" y="3366335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698505" y="3343915"/>
            <a:ext cx="824261" cy="461665"/>
            <a:chOff x="7706558" y="4532637"/>
            <a:chExt cx="824261" cy="461665"/>
          </a:xfrm>
        </p:grpSpPr>
        <p:sp>
          <p:nvSpPr>
            <p:cNvPr id="217" name="Oval 216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960594" y="3365916"/>
            <a:ext cx="683949" cy="461665"/>
            <a:chOff x="8823867" y="4524158"/>
            <a:chExt cx="683949" cy="461665"/>
          </a:xfrm>
        </p:grpSpPr>
        <p:sp>
          <p:nvSpPr>
            <p:cNvPr id="220" name="Trapezoid 21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044572" y="2273539"/>
            <a:ext cx="878875" cy="728889"/>
            <a:chOff x="7907845" y="3431781"/>
            <a:chExt cx="878875" cy="728889"/>
          </a:xfrm>
        </p:grpSpPr>
        <p:sp>
          <p:nvSpPr>
            <p:cNvPr id="225" name="Rounded Rectangle 224"/>
            <p:cNvSpPr/>
            <p:nvPr/>
          </p:nvSpPr>
          <p:spPr>
            <a:xfrm>
              <a:off x="7907845" y="3581737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8120051" y="3431781"/>
              <a:ext cx="426617" cy="556708"/>
              <a:chOff x="8120051" y="3431781"/>
              <a:chExt cx="426617" cy="556708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8154691" y="3497086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8120051" y="3431781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8360103" y="3603962"/>
              <a:ext cx="426617" cy="556708"/>
              <a:chOff x="8360103" y="3603962"/>
              <a:chExt cx="426617" cy="556708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8411336" y="3629796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8360103" y="3603962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625399" y="1421748"/>
            <a:ext cx="3077059" cy="2114647"/>
            <a:chOff x="5741967" y="1422072"/>
            <a:chExt cx="3077059" cy="2114647"/>
          </a:xfrm>
        </p:grpSpPr>
        <p:sp>
          <p:nvSpPr>
            <p:cNvPr id="232" name="Rounded Rectangle 2"/>
            <p:cNvSpPr/>
            <p:nvPr/>
          </p:nvSpPr>
          <p:spPr>
            <a:xfrm>
              <a:off x="5741967" y="2338872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/>
                <a:t>RNA Pol II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224862" y="1766614"/>
              <a:ext cx="362553" cy="44708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016453" y="1859694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Block Arc 45"/>
            <p:cNvSpPr/>
            <p:nvPr/>
          </p:nvSpPr>
          <p:spPr>
            <a:xfrm rot="16200000">
              <a:off x="6226560" y="1769648"/>
              <a:ext cx="1674644" cy="1859497"/>
            </a:xfrm>
            <a:prstGeom prst="blockArc">
              <a:avLst>
                <a:gd name="adj1" fmla="val 16844312"/>
                <a:gd name="adj2" fmla="val 21404827"/>
                <a:gd name="adj3" fmla="val 12563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826820" y="2556350"/>
              <a:ext cx="1654167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515352" y="142207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6072550" y="2487391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6044784" y="573202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</a:t>
            </a:r>
          </a:p>
        </p:txBody>
      </p:sp>
    </p:spTree>
    <p:extLst>
      <p:ext uri="{BB962C8B-B14F-4D97-AF65-F5344CB8AC3E}">
        <p14:creationId xmlns:p14="http://schemas.microsoft.com/office/powerpoint/2010/main" val="339977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5393913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25458" y="4294139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797945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90547" y="4041289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13272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7476" y="383571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</p:spTree>
    <p:extLst>
      <p:ext uri="{BB962C8B-B14F-4D97-AF65-F5344CB8AC3E}">
        <p14:creationId xmlns:p14="http://schemas.microsoft.com/office/powerpoint/2010/main" val="335420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5393913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25458" y="4294139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797945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90547" y="4041289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13272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7476" y="383571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CGTTACA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GAGATAA…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698644" y="1953927"/>
            <a:ext cx="1412463" cy="147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3" idx="0"/>
          </p:cNvCxnSpPr>
          <p:nvPr/>
        </p:nvCxnSpPr>
        <p:spPr>
          <a:xfrm flipV="1">
            <a:off x="4608084" y="1953927"/>
            <a:ext cx="6506662" cy="147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</p:spTree>
    <p:extLst>
      <p:ext uri="{BB962C8B-B14F-4D97-AF65-F5344CB8AC3E}">
        <p14:creationId xmlns:p14="http://schemas.microsoft.com/office/powerpoint/2010/main" val="382070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87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518704"/>
            <a:ext cx="3136739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CCGACTTT</a:t>
            </a: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GTAACTCA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GGGAGGCT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GTGGCGCT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GGAACGTG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90700" y="2552489"/>
            <a:ext cx="331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binding sites 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ChIP-seq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806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518704"/>
            <a:ext cx="3136739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CCGACTTT</a:t>
            </a: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GTAACTCA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GGGAGGCT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GTGGCGCT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GGAACGTG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129" y="3294569"/>
            <a:ext cx="3142805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C:13306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G:520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0700" y="2552489"/>
            <a:ext cx="331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binding sites 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ChIP-seq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411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GCTACTTT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1" y="2180350"/>
                <a:ext cx="6466115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3518704"/>
            <a:ext cx="3136739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CCGACTTT</a:t>
            </a: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GTAACTCA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GGGAGGCT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GTGGCGCT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GGAACGTG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" sz="2800" b="1" spc="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129" y="3294569"/>
            <a:ext cx="3142805" cy="3113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C:13306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G:520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" sz="2800" b="1" spc="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90700" y="2552489"/>
            <a:ext cx="331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binding sites 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ChIP-seq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933646" y="4545918"/>
            <a:ext cx="814074" cy="6108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</p:spTree>
    <p:extLst>
      <p:ext uri="{BB962C8B-B14F-4D97-AF65-F5344CB8AC3E}">
        <p14:creationId xmlns:p14="http://schemas.microsoft.com/office/powerpoint/2010/main" val="261772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6334" y="2272972"/>
                <a:ext cx="6466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r>
                  <a:rPr lang="en-US" sz="2800" dirty="0">
                    <a:latin typeface="Cambria Math" panose="02040503050406030204" pitchFamily="18" charset="0"/>
                  </a:rPr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6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334" y="2272972"/>
                <a:ext cx="646611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spc="600" dirty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G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A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1" i="0" spc="600" dirty="0" smtClean="0">
                              <a:solidFill>
                                <a:srgbClr val="C0000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4401205"/>
              </a:xfrm>
              <a:prstGeom prst="rect">
                <a:avLst/>
              </a:prstGeom>
              <a:blipFill rotWithShape="0">
                <a:blip r:embed="rId2"/>
                <a:stretch>
                  <a:fillRect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8976" y="3105356"/>
            <a:ext cx="2405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positional independence assumption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2727960"/>
            <a:ext cx="0" cy="377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9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58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46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001079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blipFill rotWithShape="0">
                <a:blip r:embed="rId2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299770" y="540521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839125" y="540425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760415" y="54052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25171" y="432596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83911" y="378948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144556" y="5400678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073934" y="486420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14340" y="43285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regulation</a:t>
            </a:r>
          </a:p>
          <a:p>
            <a:r>
              <a:rPr lang="en-US" dirty="0"/>
              <a:t>TFBS &amp; PWMs</a:t>
            </a:r>
          </a:p>
          <a:p>
            <a:r>
              <a:rPr lang="en-US" dirty="0"/>
              <a:t>HMM</a:t>
            </a:r>
          </a:p>
          <a:p>
            <a:r>
              <a:rPr lang="en-US" dirty="0"/>
              <a:t>HOP-HMM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5808" y="1465340"/>
            <a:ext cx="11682613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…CGA</a:t>
            </a:r>
            <a:r>
              <a:rPr lang="en-US" sz="2800" b="1" spc="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GCTACTTT</a:t>
            </a:r>
            <a:r>
              <a:rPr lang="en-US" sz="2800" b="1" spc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ATTAAGACATTACGTTACAGAGATAA…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TFBS &amp; PWMs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spc="600" dirty="0">
                            <a:solidFill>
                              <a:srgbClr val="C0000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GCTACTTT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𝑏𝑖𝑛𝑑𝑖𝑛𝑔</m:t>
                        </m:r>
                      </m:e>
                    </m:d>
                  </m:oMath>
                </a14:m>
                <a:r>
                  <a:rPr lang="" sz="2800" dirty="0">
                    <a:latin typeface="Cambria Math" panose="02040503050406030204" pitchFamily="18" charset="0"/>
                  </a:rPr>
                  <a:t>=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58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46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001079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2272972"/>
                <a:ext cx="6466115" cy="3539430"/>
              </a:xfrm>
              <a:prstGeom prst="rect">
                <a:avLst/>
              </a:prstGeom>
              <a:blipFill rotWithShape="0">
                <a:blip r:embed="rId2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9" y="3717308"/>
            <a:ext cx="4691271" cy="2286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2777" y="3105356"/>
            <a:ext cx="189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299770" y="540521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839125" y="5404256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760415" y="54052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25171" y="432596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83911" y="378948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144556" y="5400678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073934" y="4864204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14340" y="4328501"/>
            <a:ext cx="539355" cy="5345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65809" y="4226221"/>
            <a:ext cx="393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Small number,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log likelihood is more convenient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64919" y="3789484"/>
            <a:ext cx="0" cy="377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0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PWMs</a:t>
            </a:r>
          </a:p>
        </p:txBody>
      </p:sp>
      <p:sp>
        <p:nvSpPr>
          <p:cNvPr id="5" name="Equal 11">
            <a:extLst>
              <a:ext uri="{FF2B5EF4-FFF2-40B4-BE49-F238E27FC236}">
                <a16:creationId xmlns:a16="http://schemas.microsoft.com/office/drawing/2014/main" id="{9F7AF0CC-C2C2-4DC1-9583-3D4A56C4838C}"/>
              </a:ext>
            </a:extLst>
          </p:cNvPr>
          <p:cNvSpPr/>
          <p:nvPr/>
        </p:nvSpPr>
        <p:spPr>
          <a:xfrm>
            <a:off x="8782267" y="3920062"/>
            <a:ext cx="387415" cy="210778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315EEF-0767-4431-BEE4-8DEA12663825}"/>
              </a:ext>
            </a:extLst>
          </p:cNvPr>
          <p:cNvCxnSpPr/>
          <p:nvPr/>
        </p:nvCxnSpPr>
        <p:spPr>
          <a:xfrm flipH="1">
            <a:off x="877632" y="2174756"/>
            <a:ext cx="518074" cy="951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722210-7E36-48C5-B3DE-301F2E079177}"/>
              </a:ext>
            </a:extLst>
          </p:cNvPr>
          <p:cNvCxnSpPr/>
          <p:nvPr/>
        </p:nvCxnSpPr>
        <p:spPr>
          <a:xfrm>
            <a:off x="3456179" y="2173708"/>
            <a:ext cx="594697" cy="951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327016-D37D-43C4-8E78-7178E45E7B01}"/>
              </a:ext>
            </a:extLst>
          </p:cNvPr>
          <p:cNvSpPr/>
          <p:nvPr/>
        </p:nvSpPr>
        <p:spPr>
          <a:xfrm>
            <a:off x="4912676" y="2617157"/>
            <a:ext cx="4043893" cy="5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CB2B3-02B5-48D1-A6F7-94EEB489C89C}"/>
              </a:ext>
            </a:extLst>
          </p:cNvPr>
          <p:cNvSpPr/>
          <p:nvPr/>
        </p:nvSpPr>
        <p:spPr>
          <a:xfrm>
            <a:off x="438778" y="1690688"/>
            <a:ext cx="4043893" cy="5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400" b="1" spc="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ACTCCGTA</a:t>
            </a:r>
            <a:r>
              <a:rPr lang="en-US" sz="24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D3195-BBB8-4601-8B29-BC62618E2EFA}"/>
              </a:ext>
            </a:extLst>
          </p:cNvPr>
          <p:cNvSpPr/>
          <p:nvPr/>
        </p:nvSpPr>
        <p:spPr>
          <a:xfrm>
            <a:off x="1400326" y="1763170"/>
            <a:ext cx="2057892" cy="406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71CB18-CEC9-440B-A2C8-395DDBA630D2}"/>
              </a:ext>
            </a:extLst>
          </p:cNvPr>
          <p:cNvCxnSpPr/>
          <p:nvPr/>
        </p:nvCxnSpPr>
        <p:spPr>
          <a:xfrm>
            <a:off x="3341778" y="1701791"/>
            <a:ext cx="797069" cy="30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88B9A6-42C4-45C0-9CAD-79709EF0765F}"/>
                  </a:ext>
                </a:extLst>
              </p:cNvPr>
              <p:cNvSpPr/>
              <p:nvPr/>
            </p:nvSpPr>
            <p:spPr>
              <a:xfrm>
                <a:off x="9310906" y="3566991"/>
                <a:ext cx="2442316" cy="10390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88B9A6-42C4-45C0-9CAD-79709EF07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906" y="3566991"/>
                <a:ext cx="2442316" cy="1039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E94458F-D006-4921-AE63-864F680C0979}"/>
              </a:ext>
            </a:extLst>
          </p:cNvPr>
          <p:cNvSpPr/>
          <p:nvPr/>
        </p:nvSpPr>
        <p:spPr>
          <a:xfrm>
            <a:off x="1266233" y="2678574"/>
            <a:ext cx="3257842" cy="519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F6FA4-5E25-4BFE-B8A3-503D3C391CA5}"/>
              </a:ext>
            </a:extLst>
          </p:cNvPr>
          <p:cNvSpPr/>
          <p:nvPr/>
        </p:nvSpPr>
        <p:spPr>
          <a:xfrm>
            <a:off x="438778" y="2617157"/>
            <a:ext cx="4043893" cy="5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One-hot encoding (H)</a:t>
            </a:r>
          </a:p>
        </p:txBody>
      </p:sp>
      <p:sp>
        <p:nvSpPr>
          <p:cNvPr id="19" name="Round Diagonal Corner Rectangle 25">
            <a:extLst>
              <a:ext uri="{FF2B5EF4-FFF2-40B4-BE49-F238E27FC236}">
                <a16:creationId xmlns:a16="http://schemas.microsoft.com/office/drawing/2014/main" id="{82EB9BF8-9B61-4D50-B90C-990939B0E5A3}"/>
              </a:ext>
            </a:extLst>
          </p:cNvPr>
          <p:cNvSpPr/>
          <p:nvPr/>
        </p:nvSpPr>
        <p:spPr>
          <a:xfrm>
            <a:off x="4543430" y="3820077"/>
            <a:ext cx="321346" cy="410747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*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68554F-44CE-4B32-BD53-0B0D2D095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77" y="3103193"/>
            <a:ext cx="3507991" cy="1744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35604C-BA7E-45CE-8E68-30997E6B88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t="2612" r="3391" b="2447"/>
          <a:stretch/>
        </p:blipFill>
        <p:spPr>
          <a:xfrm>
            <a:off x="843833" y="3140576"/>
            <a:ext cx="3252032" cy="16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PWMs</a:t>
            </a:r>
          </a:p>
        </p:txBody>
      </p:sp>
      <p:sp>
        <p:nvSpPr>
          <p:cNvPr id="5" name="Equal 11">
            <a:extLst>
              <a:ext uri="{FF2B5EF4-FFF2-40B4-BE49-F238E27FC236}">
                <a16:creationId xmlns:a16="http://schemas.microsoft.com/office/drawing/2014/main" id="{9F7AF0CC-C2C2-4DC1-9583-3D4A56C4838C}"/>
              </a:ext>
            </a:extLst>
          </p:cNvPr>
          <p:cNvSpPr/>
          <p:nvPr/>
        </p:nvSpPr>
        <p:spPr>
          <a:xfrm>
            <a:off x="8782267" y="3920062"/>
            <a:ext cx="387415" cy="210778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315EEF-0767-4431-BEE4-8DEA12663825}"/>
              </a:ext>
            </a:extLst>
          </p:cNvPr>
          <p:cNvCxnSpPr/>
          <p:nvPr/>
        </p:nvCxnSpPr>
        <p:spPr>
          <a:xfrm flipH="1">
            <a:off x="877632" y="2174756"/>
            <a:ext cx="518074" cy="951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722210-7E36-48C5-B3DE-301F2E079177}"/>
              </a:ext>
            </a:extLst>
          </p:cNvPr>
          <p:cNvCxnSpPr/>
          <p:nvPr/>
        </p:nvCxnSpPr>
        <p:spPr>
          <a:xfrm>
            <a:off x="3456179" y="2173708"/>
            <a:ext cx="594697" cy="951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327016-D37D-43C4-8E78-7178E45E7B01}"/>
              </a:ext>
            </a:extLst>
          </p:cNvPr>
          <p:cNvSpPr/>
          <p:nvPr/>
        </p:nvSpPr>
        <p:spPr>
          <a:xfrm>
            <a:off x="4912676" y="2617157"/>
            <a:ext cx="4043893" cy="5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CB2B3-02B5-48D1-A6F7-94EEB489C89C}"/>
              </a:ext>
            </a:extLst>
          </p:cNvPr>
          <p:cNvSpPr/>
          <p:nvPr/>
        </p:nvSpPr>
        <p:spPr>
          <a:xfrm>
            <a:off x="438778" y="1690688"/>
            <a:ext cx="4043893" cy="5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400" b="1" spc="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ACTCCGTA</a:t>
            </a:r>
            <a:r>
              <a:rPr lang="en-US" sz="24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D3195-BBB8-4601-8B29-BC62618E2EFA}"/>
              </a:ext>
            </a:extLst>
          </p:cNvPr>
          <p:cNvSpPr/>
          <p:nvPr/>
        </p:nvSpPr>
        <p:spPr>
          <a:xfrm>
            <a:off x="1400326" y="1763170"/>
            <a:ext cx="2057892" cy="406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71CB18-CEC9-440B-A2C8-395DDBA630D2}"/>
              </a:ext>
            </a:extLst>
          </p:cNvPr>
          <p:cNvCxnSpPr/>
          <p:nvPr/>
        </p:nvCxnSpPr>
        <p:spPr>
          <a:xfrm>
            <a:off x="3341778" y="1701791"/>
            <a:ext cx="797069" cy="30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88B9A6-42C4-45C0-9CAD-79709EF0765F}"/>
                  </a:ext>
                </a:extLst>
              </p:cNvPr>
              <p:cNvSpPr/>
              <p:nvPr/>
            </p:nvSpPr>
            <p:spPr>
              <a:xfrm>
                <a:off x="9431486" y="3566991"/>
                <a:ext cx="2442316" cy="10390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88B9A6-42C4-45C0-9CAD-79709EF07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486" y="3566991"/>
                <a:ext cx="2442316" cy="1039007"/>
              </a:xfrm>
              <a:prstGeom prst="rect">
                <a:avLst/>
              </a:prstGeom>
              <a:blipFill>
                <a:blip r:embed="rId2"/>
                <a:stretch>
                  <a:fillRect l="-10474" r="-39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E94458F-D006-4921-AE63-864F680C0979}"/>
              </a:ext>
            </a:extLst>
          </p:cNvPr>
          <p:cNvSpPr/>
          <p:nvPr/>
        </p:nvSpPr>
        <p:spPr>
          <a:xfrm>
            <a:off x="1266233" y="2678574"/>
            <a:ext cx="3257842" cy="519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F6FA4-5E25-4BFE-B8A3-503D3C391CA5}"/>
              </a:ext>
            </a:extLst>
          </p:cNvPr>
          <p:cNvSpPr/>
          <p:nvPr/>
        </p:nvSpPr>
        <p:spPr>
          <a:xfrm>
            <a:off x="438778" y="2617157"/>
            <a:ext cx="4043893" cy="5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One-hot encoding (H)</a:t>
            </a:r>
          </a:p>
        </p:txBody>
      </p:sp>
      <p:sp>
        <p:nvSpPr>
          <p:cNvPr id="19" name="Round Diagonal Corner Rectangle 25">
            <a:extLst>
              <a:ext uri="{FF2B5EF4-FFF2-40B4-BE49-F238E27FC236}">
                <a16:creationId xmlns:a16="http://schemas.microsoft.com/office/drawing/2014/main" id="{82EB9BF8-9B61-4D50-B90C-990939B0E5A3}"/>
              </a:ext>
            </a:extLst>
          </p:cNvPr>
          <p:cNvSpPr/>
          <p:nvPr/>
        </p:nvSpPr>
        <p:spPr>
          <a:xfrm>
            <a:off x="4127300" y="3805073"/>
            <a:ext cx="321346" cy="410747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*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68554F-44CE-4B32-BD53-0B0D2D095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77" y="3103193"/>
            <a:ext cx="3507991" cy="1744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35604C-BA7E-45CE-8E68-30997E6B88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t="2612" r="3391" b="2447"/>
          <a:stretch/>
        </p:blipFill>
        <p:spPr>
          <a:xfrm>
            <a:off x="843833" y="3140576"/>
            <a:ext cx="3252032" cy="16515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C3C26E9-6A86-4F19-85FF-3E794CEB0D62}"/>
                  </a:ext>
                </a:extLst>
              </p:cNvPr>
              <p:cNvSpPr/>
              <p:nvPr/>
            </p:nvSpPr>
            <p:spPr>
              <a:xfrm>
                <a:off x="4454902" y="3748126"/>
                <a:ext cx="819749" cy="280546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C3C26E9-6A86-4F19-85FF-3E794CEB0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02" y="3748126"/>
                <a:ext cx="819749" cy="280546"/>
              </a:xfrm>
              <a:prstGeom prst="round2DiagRect">
                <a:avLst/>
              </a:prstGeom>
              <a:blipFill>
                <a:blip r:embed="rId5"/>
                <a:stretch>
                  <a:fillRect b="-29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FD39A550-5AEA-4DF3-BD2E-A37D6391967C}"/>
              </a:ext>
            </a:extLst>
          </p:cNvPr>
          <p:cNvSpPr/>
          <p:nvPr/>
        </p:nvSpPr>
        <p:spPr>
          <a:xfrm>
            <a:off x="5205477" y="3039975"/>
            <a:ext cx="3446081" cy="1868889"/>
          </a:xfrm>
          <a:prstGeom prst="bracketPair">
            <a:avLst>
              <a:gd name="adj" fmla="val 53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PWMs</a:t>
            </a:r>
          </a:p>
        </p:txBody>
      </p:sp>
      <p:sp>
        <p:nvSpPr>
          <p:cNvPr id="5" name="Equal 11">
            <a:extLst>
              <a:ext uri="{FF2B5EF4-FFF2-40B4-BE49-F238E27FC236}">
                <a16:creationId xmlns:a16="http://schemas.microsoft.com/office/drawing/2014/main" id="{9F7AF0CC-C2C2-4DC1-9583-3D4A56C4838C}"/>
              </a:ext>
            </a:extLst>
          </p:cNvPr>
          <p:cNvSpPr/>
          <p:nvPr/>
        </p:nvSpPr>
        <p:spPr>
          <a:xfrm>
            <a:off x="8782267" y="3920062"/>
            <a:ext cx="387415" cy="210778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315EEF-0767-4431-BEE4-8DEA12663825}"/>
              </a:ext>
            </a:extLst>
          </p:cNvPr>
          <p:cNvCxnSpPr/>
          <p:nvPr/>
        </p:nvCxnSpPr>
        <p:spPr>
          <a:xfrm flipH="1">
            <a:off x="877632" y="2174756"/>
            <a:ext cx="518074" cy="951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722210-7E36-48C5-B3DE-301F2E079177}"/>
              </a:ext>
            </a:extLst>
          </p:cNvPr>
          <p:cNvCxnSpPr/>
          <p:nvPr/>
        </p:nvCxnSpPr>
        <p:spPr>
          <a:xfrm>
            <a:off x="3456179" y="2173708"/>
            <a:ext cx="594697" cy="951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327016-D37D-43C4-8E78-7178E45E7B01}"/>
              </a:ext>
            </a:extLst>
          </p:cNvPr>
          <p:cNvSpPr/>
          <p:nvPr/>
        </p:nvSpPr>
        <p:spPr>
          <a:xfrm>
            <a:off x="4912676" y="2617157"/>
            <a:ext cx="4043893" cy="5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PWM (W)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CB2B3-02B5-48D1-A6F7-94EEB489C89C}"/>
              </a:ext>
            </a:extLst>
          </p:cNvPr>
          <p:cNvSpPr/>
          <p:nvPr/>
        </p:nvSpPr>
        <p:spPr>
          <a:xfrm>
            <a:off x="438778" y="1690688"/>
            <a:ext cx="4043893" cy="5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400" b="1" spc="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ACTCCGTA</a:t>
            </a:r>
            <a:r>
              <a:rPr lang="en-US" sz="24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D3195-BBB8-4601-8B29-BC62618E2EFA}"/>
              </a:ext>
            </a:extLst>
          </p:cNvPr>
          <p:cNvSpPr/>
          <p:nvPr/>
        </p:nvSpPr>
        <p:spPr>
          <a:xfrm>
            <a:off x="1400326" y="1763170"/>
            <a:ext cx="2057892" cy="406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71CB18-CEC9-440B-A2C8-395DDBA630D2}"/>
              </a:ext>
            </a:extLst>
          </p:cNvPr>
          <p:cNvCxnSpPr/>
          <p:nvPr/>
        </p:nvCxnSpPr>
        <p:spPr>
          <a:xfrm>
            <a:off x="3341778" y="1701791"/>
            <a:ext cx="797069" cy="30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30">
            <a:extLst>
              <a:ext uri="{FF2B5EF4-FFF2-40B4-BE49-F238E27FC236}">
                <a16:creationId xmlns:a16="http://schemas.microsoft.com/office/drawing/2014/main" id="{A1518CA2-2E16-4B45-B276-0CE19495491B}"/>
              </a:ext>
            </a:extLst>
          </p:cNvPr>
          <p:cNvSpPr/>
          <p:nvPr/>
        </p:nvSpPr>
        <p:spPr>
          <a:xfrm rot="5400000" flipV="1">
            <a:off x="9639198" y="4952179"/>
            <a:ext cx="722571" cy="968463"/>
          </a:xfrm>
          <a:prstGeom prst="bentUpArrow">
            <a:avLst>
              <a:gd name="adj1" fmla="val 2296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E0C209-ECCB-4CA0-B6F0-AEE3A1C9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0" t="16058" r="16917" b="16369"/>
          <a:stretch/>
        </p:blipFill>
        <p:spPr>
          <a:xfrm>
            <a:off x="6495583" y="4792173"/>
            <a:ext cx="2692140" cy="11557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28FEE8-96CC-40C7-B011-B151AD4097AF}"/>
              </a:ext>
            </a:extLst>
          </p:cNvPr>
          <p:cNvSpPr/>
          <p:nvPr/>
        </p:nvSpPr>
        <p:spPr>
          <a:xfrm>
            <a:off x="6592270" y="5901283"/>
            <a:ext cx="2525901" cy="589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Location in sequence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3EC9-5DD6-44D9-8AE0-F92DD1E053F5}"/>
              </a:ext>
            </a:extLst>
          </p:cNvPr>
          <p:cNvSpPr/>
          <p:nvPr/>
        </p:nvSpPr>
        <p:spPr>
          <a:xfrm>
            <a:off x="4732020" y="5370070"/>
            <a:ext cx="1724879" cy="519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likelihood of TF binding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94458F-D006-4921-AE63-864F680C0979}"/>
              </a:ext>
            </a:extLst>
          </p:cNvPr>
          <p:cNvSpPr/>
          <p:nvPr/>
        </p:nvSpPr>
        <p:spPr>
          <a:xfrm>
            <a:off x="1266233" y="2678574"/>
            <a:ext cx="3257842" cy="519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F6FA4-5E25-4BFE-B8A3-503D3C391CA5}"/>
              </a:ext>
            </a:extLst>
          </p:cNvPr>
          <p:cNvSpPr/>
          <p:nvPr/>
        </p:nvSpPr>
        <p:spPr>
          <a:xfrm>
            <a:off x="438778" y="2617157"/>
            <a:ext cx="4043893" cy="5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One-hot encoding (H)</a:t>
            </a:r>
          </a:p>
        </p:txBody>
      </p:sp>
      <p:sp>
        <p:nvSpPr>
          <p:cNvPr id="19" name="Round Diagonal Corner Rectangle 25">
            <a:extLst>
              <a:ext uri="{FF2B5EF4-FFF2-40B4-BE49-F238E27FC236}">
                <a16:creationId xmlns:a16="http://schemas.microsoft.com/office/drawing/2014/main" id="{82EB9BF8-9B61-4D50-B90C-990939B0E5A3}"/>
              </a:ext>
            </a:extLst>
          </p:cNvPr>
          <p:cNvSpPr/>
          <p:nvPr/>
        </p:nvSpPr>
        <p:spPr>
          <a:xfrm>
            <a:off x="4127300" y="3805073"/>
            <a:ext cx="321346" cy="410747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*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68554F-44CE-4B32-BD53-0B0D2D095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77" y="3103193"/>
            <a:ext cx="3507991" cy="1744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35604C-BA7E-45CE-8E68-30997E6B88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t="2612" r="3391" b="2447"/>
          <a:stretch/>
        </p:blipFill>
        <p:spPr>
          <a:xfrm>
            <a:off x="843833" y="3140576"/>
            <a:ext cx="3252032" cy="16515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C3C26E9-6A86-4F19-85FF-3E794CEB0D62}"/>
                  </a:ext>
                </a:extLst>
              </p:cNvPr>
              <p:cNvSpPr/>
              <p:nvPr/>
            </p:nvSpPr>
            <p:spPr>
              <a:xfrm>
                <a:off x="4454902" y="3748126"/>
                <a:ext cx="819749" cy="280546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C3C26E9-6A86-4F19-85FF-3E794CEB0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02" y="3748126"/>
                <a:ext cx="819749" cy="280546"/>
              </a:xfrm>
              <a:prstGeom prst="round2DiagRect">
                <a:avLst/>
              </a:prstGeom>
              <a:blipFill>
                <a:blip r:embed="rId5"/>
                <a:stretch>
                  <a:fillRect b="-29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FD39A550-5AEA-4DF3-BD2E-A37D6391967C}"/>
              </a:ext>
            </a:extLst>
          </p:cNvPr>
          <p:cNvSpPr/>
          <p:nvPr/>
        </p:nvSpPr>
        <p:spPr>
          <a:xfrm>
            <a:off x="5205477" y="3039975"/>
            <a:ext cx="3446081" cy="1868889"/>
          </a:xfrm>
          <a:prstGeom prst="bracketPair">
            <a:avLst>
              <a:gd name="adj" fmla="val 53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FFD334E-922F-41EB-BC30-2748E23342BB}"/>
                  </a:ext>
                </a:extLst>
              </p:cNvPr>
              <p:cNvSpPr/>
              <p:nvPr/>
            </p:nvSpPr>
            <p:spPr>
              <a:xfrm>
                <a:off x="9431486" y="3566991"/>
                <a:ext cx="2442316" cy="10390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FFD334E-922F-41EB-BC30-2748E2334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486" y="3566991"/>
                <a:ext cx="2442316" cy="1039007"/>
              </a:xfrm>
              <a:prstGeom prst="rect">
                <a:avLst/>
              </a:prstGeom>
              <a:blipFill>
                <a:blip r:embed="rId6"/>
                <a:stretch>
                  <a:fillRect l="-10474" r="-39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645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Hidden</a:t>
            </a:r>
            <a:r>
              <a:rPr lang="en-US" dirty="0"/>
              <a:t>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Markov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79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68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/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/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/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blipFill>
                <a:blip r:embed="rId2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/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/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/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/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/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/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/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/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/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/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/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/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/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/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/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blipFill>
                <a:blip r:embed="rId4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/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/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/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/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/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</a:t>
                </a:r>
                <a:endParaRPr lang="he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blipFill>
                <a:blip r:embed="rId5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/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/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/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C24E56-5BBD-4339-93A4-107527CA0A0A}"/>
              </a:ext>
            </a:extLst>
          </p:cNvPr>
          <p:cNvCxnSpPr/>
          <p:nvPr/>
        </p:nvCxnSpPr>
        <p:spPr>
          <a:xfrm>
            <a:off x="6933860" y="2157304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/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/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𝑖𝑑𝑑𝑒𝑛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/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blipFill>
                <a:blip r:embed="rId65"/>
                <a:stretch>
                  <a:fillRect l="-9877" t="-7407" r="-123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65613-C4A8-4716-820A-32AE561102E8}"/>
              </a:ext>
            </a:extLst>
          </p:cNvPr>
          <p:cNvCxnSpPr/>
          <p:nvPr/>
        </p:nvCxnSpPr>
        <p:spPr>
          <a:xfrm>
            <a:off x="4278720" y="2151415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id="{A6194C97-2BD4-482E-AAD4-AB1D17A721C0}"/>
              </a:ext>
            </a:extLst>
          </p:cNvPr>
          <p:cNvSpPr/>
          <p:nvPr/>
        </p:nvSpPr>
        <p:spPr>
          <a:xfrm rot="5400000">
            <a:off x="7222756" y="-2185422"/>
            <a:ext cx="381812" cy="6574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E6D7490-938D-4B94-AF47-9BDB2F812A71}"/>
                  </a:ext>
                </a:extLst>
              </p:cNvPr>
              <p:cNvSpPr/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E6D7490-938D-4B94-AF47-9BDB2F812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blipFill>
                <a:blip r:embed="rId66"/>
                <a:stretch>
                  <a:fillRect l="-3878" t="-10667" r="-3878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02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/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/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/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blipFill>
                <a:blip r:embed="rId2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/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/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/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/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/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/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/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/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/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/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/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/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/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/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blipFill>
                <a:blip r:embed="rId4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/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86" y="3168821"/>
                <a:ext cx="500457" cy="3385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/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/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/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/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/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</a:t>
                </a:r>
                <a:endParaRPr lang="he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blipFill>
                <a:blip r:embed="rId5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8C8E573-BAD4-48FA-9051-4AB098BDF1A0}"/>
                  </a:ext>
                </a:extLst>
              </p:cNvPr>
              <p:cNvSpPr txBox="1"/>
              <p:nvPr/>
            </p:nvSpPr>
            <p:spPr>
              <a:xfrm>
                <a:off x="5216887" y="3656002"/>
                <a:ext cx="3977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8C8E573-BAD4-48FA-9051-4AB098BD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87" y="3656002"/>
                <a:ext cx="3977020" cy="461665"/>
              </a:xfrm>
              <a:prstGeom prst="rect">
                <a:avLst/>
              </a:prstGeom>
              <a:blipFill>
                <a:blip r:embed="rId58"/>
                <a:stretch>
                  <a:fillRect l="-460"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/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/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/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C24E56-5BBD-4339-93A4-107527CA0A0A}"/>
              </a:ext>
            </a:extLst>
          </p:cNvPr>
          <p:cNvCxnSpPr/>
          <p:nvPr/>
        </p:nvCxnSpPr>
        <p:spPr>
          <a:xfrm>
            <a:off x="6933860" y="2157304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/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/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𝑖𝑑𝑑𝑒𝑛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/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blipFill>
                <a:blip r:embed="rId65"/>
                <a:stretch>
                  <a:fillRect l="-9877" t="-7407" r="-123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65613-C4A8-4716-820A-32AE561102E8}"/>
              </a:ext>
            </a:extLst>
          </p:cNvPr>
          <p:cNvCxnSpPr/>
          <p:nvPr/>
        </p:nvCxnSpPr>
        <p:spPr>
          <a:xfrm>
            <a:off x="4278720" y="2151415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1A836C-9A23-4FEA-9BC0-0750A02D92E4}"/>
              </a:ext>
            </a:extLst>
          </p:cNvPr>
          <p:cNvCxnSpPr>
            <a:cxnSpLocks/>
          </p:cNvCxnSpPr>
          <p:nvPr/>
        </p:nvCxnSpPr>
        <p:spPr>
          <a:xfrm flipV="1">
            <a:off x="5049076" y="6064649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7138C2E-3C23-4F3D-BAB0-14861705E99E}"/>
              </a:ext>
            </a:extLst>
          </p:cNvPr>
          <p:cNvCxnSpPr>
            <a:cxnSpLocks/>
          </p:cNvCxnSpPr>
          <p:nvPr/>
        </p:nvCxnSpPr>
        <p:spPr>
          <a:xfrm flipV="1">
            <a:off x="2436700" y="3371021"/>
            <a:ext cx="228576" cy="2826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/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7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64ED25B-B20E-4AEF-8AD6-F1169695B463}"/>
              </a:ext>
            </a:extLst>
          </p:cNvPr>
          <p:cNvCxnSpPr>
            <a:cxnSpLocks/>
          </p:cNvCxnSpPr>
          <p:nvPr/>
        </p:nvCxnSpPr>
        <p:spPr>
          <a:xfrm>
            <a:off x="5123386" y="3855615"/>
            <a:ext cx="103599" cy="3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1704CE4-AAA0-44D9-84E4-6961DBD5110B}"/>
              </a:ext>
            </a:extLst>
          </p:cNvPr>
          <p:cNvCxnSpPr>
            <a:cxnSpLocks/>
          </p:cNvCxnSpPr>
          <p:nvPr/>
        </p:nvCxnSpPr>
        <p:spPr>
          <a:xfrm>
            <a:off x="5123386" y="3730752"/>
            <a:ext cx="7491" cy="124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3EB82E5B-6A44-4E84-8040-DB619589A901}"/>
              </a:ext>
            </a:extLst>
          </p:cNvPr>
          <p:cNvSpPr/>
          <p:nvPr/>
        </p:nvSpPr>
        <p:spPr>
          <a:xfrm rot="5400000">
            <a:off x="7222756" y="-2185422"/>
            <a:ext cx="381812" cy="6574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BA96FDD-7C9F-417C-A9D2-9A878437C467}"/>
                  </a:ext>
                </a:extLst>
              </p:cNvPr>
              <p:cNvSpPr/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BA96FDD-7C9F-417C-A9D2-9A878437C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blipFill>
                <a:blip r:embed="rId67"/>
                <a:stretch>
                  <a:fillRect l="-3878" t="-10667" r="-3878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435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F84-2174-4EC0-89A0-0C314021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4" y="82839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BC4B-7829-4EA2-8305-DB459A08633B}"/>
              </a:ext>
            </a:extLst>
          </p:cNvPr>
          <p:cNvSpPr txBox="1"/>
          <p:nvPr/>
        </p:nvSpPr>
        <p:spPr>
          <a:xfrm>
            <a:off x="9715357" y="4765422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7E3D-0819-46C6-A7C1-527138C5ED7B}"/>
              </a:ext>
            </a:extLst>
          </p:cNvPr>
          <p:cNvSpPr txBox="1"/>
          <p:nvPr/>
        </p:nvSpPr>
        <p:spPr>
          <a:xfrm>
            <a:off x="9715357" y="5468445"/>
            <a:ext cx="19385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/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981FD0-A290-4D4E-92FD-520935334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5448578"/>
                <a:ext cx="502920" cy="502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/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78C504-B1EB-45BF-A316-9E0504F9A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2447714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/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0E0A44-3EFA-4520-BF83-A071D7072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2447714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B3F0CA-E348-4FD4-9BD3-C31376CE63B1}"/>
              </a:ext>
            </a:extLst>
          </p:cNvPr>
          <p:cNvSpPr txBox="1"/>
          <p:nvPr/>
        </p:nvSpPr>
        <p:spPr>
          <a:xfrm>
            <a:off x="564942" y="1619501"/>
            <a:ext cx="31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/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2E0DD450-787F-4C10-8B57-949F39F0C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2163656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D029955A-947B-4C9B-BBDA-881913FC7165}"/>
              </a:ext>
            </a:extLst>
          </p:cNvPr>
          <p:cNvSpPr/>
          <p:nvPr/>
        </p:nvSpPr>
        <p:spPr>
          <a:xfrm rot="10800000">
            <a:off x="1686567" y="2747990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E1E96C-F268-487B-BEF5-5CB87CEEFD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8985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/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B7FC0B-1A33-467D-BCCE-EACA18815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D17431-3190-44DE-95AB-D79D90B7AA8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383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53F55-554E-485F-B716-AF548982B0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790894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/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D47C07-FBAA-4AAD-886B-22E8F20FC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4744348"/>
                <a:ext cx="50292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5C1949-4373-49B0-92D0-10A2A20747C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53943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647F95-74ED-4A65-BE78-136A2F02AD2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0031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/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960008-2871-4F47-9829-2DC751C37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5638A-815C-47CD-BD49-93829BBDB3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24885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9E1763-4CF9-4C00-A845-BEDDC0E53D7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01356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/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443C0-048F-4E6D-A434-D012C07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744348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4C143-8E9F-4108-B00E-B062672E8AA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9498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591D7-64D9-47DB-9F3E-6AA11239267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05405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/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FCEDAA-5255-4B18-967A-C613ADDE0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4744348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5E719B-84DF-4852-A157-F99598FC565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65394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9AD0-74F3-4844-9D46-01A37C0FA09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4609454" y="4995808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/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F4AE09-7E5C-4808-9739-655BDC5B4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4744348"/>
                <a:ext cx="502920" cy="502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82B8BC-27A5-439B-8248-9D625F90FEA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57994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7D94E9-34B2-4E2C-A4F6-96C112ED6439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322901" y="4995808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/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3B9D9A-1B15-4F25-ACD1-32E8C93B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4744348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624FA4-8750-4E95-A16F-0DF31018497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071441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942E4C-45F3-4038-93B3-1FE11E2D8C99}"/>
              </a:ext>
            </a:extLst>
          </p:cNvPr>
          <p:cNvCxnSpPr>
            <a:cxnSpLocks/>
            <a:stCxn id="47" idx="3"/>
            <a:endCxn id="120" idx="1"/>
          </p:cNvCxnSpPr>
          <p:nvPr/>
        </p:nvCxnSpPr>
        <p:spPr>
          <a:xfrm>
            <a:off x="6019408" y="4995808"/>
            <a:ext cx="214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/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DD5124-82F7-43B3-87D8-354C2EF1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4744348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DB4B79-3396-411B-8C37-4917735D22E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767948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7942C7-08B6-4681-959F-C568F1388FF0}"/>
              </a:ext>
            </a:extLst>
          </p:cNvPr>
          <p:cNvCxnSpPr>
            <a:cxnSpLocks/>
            <a:stCxn id="120" idx="3"/>
            <a:endCxn id="52" idx="1"/>
          </p:cNvCxnSpPr>
          <p:nvPr/>
        </p:nvCxnSpPr>
        <p:spPr>
          <a:xfrm>
            <a:off x="6736859" y="4995808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79D9CC-E918-4199-8A3D-2A6C751346CC}"/>
              </a:ext>
            </a:extLst>
          </p:cNvPr>
          <p:cNvCxnSpPr/>
          <p:nvPr/>
        </p:nvCxnSpPr>
        <p:spPr>
          <a:xfrm>
            <a:off x="6481395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4D202D-9EE0-4FEF-8005-C9E6044936E1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7434856" y="4995808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/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408BD3-80A0-4580-9DF3-90236EB7A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4744348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AE5010-9B11-4FAF-806A-5166B55F61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83396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C584A9-AE48-4DED-94A0-0EF267E34D60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145880" y="4995808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/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07BEC1-3001-45C4-B5B0-CE2D507D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4744348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A508A-7AC7-4CC5-9D47-93C291C6576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894420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C54BAF-C3FE-4066-968F-7C670FA6E0B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855302" y="498818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/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5538C6F-ACC1-4434-849A-8292B1D0E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FDDDE6-3484-4831-83AA-8A49CEBEB741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60384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/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22A849-87B2-41C7-A090-0BA2D2992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4744348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3D80B-6B49-4095-89BD-F9F5DA869C2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04882" y="5247268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/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6A72F4-A597-4BE8-8554-AC320DD6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5448578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/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D7ACCF-290D-486D-884A-92A1621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5448578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/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64D8FCA-EE51-4CA4-84A5-517F23FE0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5448578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/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C5FD14-4C7B-40A0-9E21-2FCDF2E53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5448578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/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9BF70D6-0DC3-4003-911D-5F8C64FEC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5448578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/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0BC165D-B9E8-401F-8D66-ED05F2A49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5448578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/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71DA52-CC4C-4AB0-AB9B-8F058067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5448578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/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04A7A5-A51F-4312-96F6-03C6215C0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5448578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/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E0D5A3-A1BC-40E6-938D-3DD22C05B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5448578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/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0B3DFB-9C9A-4941-8198-45393E67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5448578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/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62E497-8470-4B5C-A438-DEFC8A5A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544857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/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E9875F-301C-444E-8310-66D5C46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448578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104A89C0-FDAD-4692-B276-21D3BA884A75}"/>
              </a:ext>
            </a:extLst>
          </p:cNvPr>
          <p:cNvSpPr txBox="1"/>
          <p:nvPr/>
        </p:nvSpPr>
        <p:spPr>
          <a:xfrm>
            <a:off x="2762373" y="4182976"/>
            <a:ext cx="4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/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F1F1BCB-7756-48E8-B0F2-5FFF10F31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660044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/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BE56C2-FE62-4E91-A754-C07CE97B3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3162396"/>
                <a:ext cx="502920" cy="5029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/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62B70C-7260-4D27-8FAE-6377400F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33" y="1248415"/>
                <a:ext cx="2850046" cy="830997"/>
              </a:xfrm>
              <a:prstGeom prst="rect">
                <a:avLst/>
              </a:prstGeom>
              <a:blipFill>
                <a:blip r:embed="rId2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/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A24D3D7-E45A-44A8-8D2D-B6842BB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660044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/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3513CB8-E97F-474D-8BDA-DDF07D8E1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3162396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/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4712910-799A-4EE5-B33B-8A4335AD1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660044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/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A9CB388-2FA3-48CA-A421-D0A17FC3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3162396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/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C69D03E-CB2B-4462-866F-F56C76E4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157711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/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3161C6-F0AF-4B3A-BCB9-64B59722F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157711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/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0D12149-3D34-4A9A-A775-F81A126C1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664281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/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2EA57C-ABAA-4160-882F-B6868D70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3163439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/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3F059C-C219-401A-A014-E982A57F8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664281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/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E7182A-D33F-4CF9-9B8E-3EF5630A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664281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/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63391A8-EAED-4EF2-8EDB-178E692B5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3163439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/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817D8F-82C9-4D37-9625-9A2326D98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162583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/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FC4FA2-0E25-46B1-8C05-3793E11A4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162737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/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1AD2094-7AA6-45ED-86AB-E449D8A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60" y="1246859"/>
                <a:ext cx="2998894" cy="830997"/>
              </a:xfrm>
              <a:prstGeom prst="rect">
                <a:avLst/>
              </a:prstGeom>
              <a:blipFill>
                <a:blip r:embed="rId4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/>
              <p:nvPr/>
            </p:nvSpPr>
            <p:spPr>
              <a:xfrm>
                <a:off x="1928280" y="3168821"/>
                <a:ext cx="5538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BEF75B-E62A-48EC-A484-1EB268930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80" y="3168821"/>
                <a:ext cx="553870" cy="3385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3A319D4-C96B-4901-94AC-587A902F3B21}"/>
              </a:ext>
            </a:extLst>
          </p:cNvPr>
          <p:cNvSpPr/>
          <p:nvPr/>
        </p:nvSpPr>
        <p:spPr>
          <a:xfrm rot="5400000">
            <a:off x="2999357" y="2480650"/>
            <a:ext cx="315684" cy="476733"/>
          </a:xfrm>
          <a:prstGeom prst="arc">
            <a:avLst>
              <a:gd name="adj1" fmla="val 8739865"/>
              <a:gd name="adj2" fmla="val 2234594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/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CD692F8-0930-43B0-88B5-3688C6F2B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3" y="2552655"/>
                <a:ext cx="500457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BBBC85FC-BE40-4840-835A-DD46C043B8C5}"/>
              </a:ext>
            </a:extLst>
          </p:cNvPr>
          <p:cNvSpPr/>
          <p:nvPr/>
        </p:nvSpPr>
        <p:spPr>
          <a:xfrm rot="16200000">
            <a:off x="1001751" y="2466340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/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672FCA-824E-4FD4-8883-1A73F42F6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7" y="2531956"/>
                <a:ext cx="500457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/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066924-EA54-420D-A76F-954309BAA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3140876"/>
                <a:ext cx="237744" cy="24177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6D7486-3629-4E6F-B5CD-027CA681000B}"/>
              </a:ext>
            </a:extLst>
          </p:cNvPr>
          <p:cNvCxnSpPr/>
          <p:nvPr/>
        </p:nvCxnSpPr>
        <p:spPr>
          <a:xfrm>
            <a:off x="2895912" y="2957426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/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DBEDCD-C0B9-4C8B-AE13-B2F7737F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653369"/>
                <a:ext cx="502920" cy="5029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/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788ACB-E2CB-45AD-A77D-9F0244B06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653369"/>
                <a:ext cx="502920" cy="50292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/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ADAC9A4-6CF3-40D8-BF49-6C07891A9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2149131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/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049165B-22C6-4AE7-820D-59FFB38D0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2149285"/>
                <a:ext cx="502920" cy="50292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/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</a:t>
                </a:r>
                <a:endParaRPr lang="he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81A251-9352-4FEB-9199-305B2F5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45" y="1253302"/>
                <a:ext cx="2871213" cy="830997"/>
              </a:xfrm>
              <a:prstGeom prst="rect">
                <a:avLst/>
              </a:prstGeom>
              <a:blipFill>
                <a:blip r:embed="rId5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B234F1-1383-4B8D-B6B3-3225D46E6D0C}"/>
              </a:ext>
            </a:extLst>
          </p:cNvPr>
          <p:cNvCxnSpPr/>
          <p:nvPr/>
        </p:nvCxnSpPr>
        <p:spPr>
          <a:xfrm>
            <a:off x="1141330" y="2216915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/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767023-862B-494D-B5BD-BCF41422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0" y="2060362"/>
                <a:ext cx="500457" cy="33855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840B1-7230-4764-9AB1-CEC41EEAA607}"/>
              </a:ext>
            </a:extLst>
          </p:cNvPr>
          <p:cNvCxnSpPr/>
          <p:nvPr/>
        </p:nvCxnSpPr>
        <p:spPr>
          <a:xfrm flipH="1">
            <a:off x="2996051" y="2227438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/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D639D-01D6-41C5-866C-5AB2379A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46" y="2060363"/>
                <a:ext cx="500457" cy="33855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/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51EEEC-3598-4BFA-98F3-4F71063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3255177"/>
                <a:ext cx="237744" cy="24177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/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BEF761-E234-4DC2-8520-85300E7A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3149211"/>
                <a:ext cx="237744" cy="24177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/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D86BF2F-E4A6-4811-B0A3-E3A1CEB2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3263512"/>
                <a:ext cx="237744" cy="24177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34BF6D-3C86-4728-8123-3F5846C6B400}"/>
              </a:ext>
            </a:extLst>
          </p:cNvPr>
          <p:cNvCxnSpPr/>
          <p:nvPr/>
        </p:nvCxnSpPr>
        <p:spPr>
          <a:xfrm>
            <a:off x="1412783" y="2946824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10F106-ADA4-4EF4-B8F0-9ED4DC741811}"/>
                  </a:ext>
                </a:extLst>
              </p:cNvPr>
              <p:cNvSpPr txBox="1"/>
              <p:nvPr/>
            </p:nvSpPr>
            <p:spPr>
              <a:xfrm>
                <a:off x="7860457" y="3655560"/>
                <a:ext cx="3977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10F106-ADA4-4EF4-B8F0-9ED4DC74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457" y="3655560"/>
                <a:ext cx="3977020" cy="461665"/>
              </a:xfrm>
              <a:prstGeom prst="rect">
                <a:avLst/>
              </a:prstGeom>
              <a:blipFill>
                <a:blip r:embed="rId58"/>
                <a:stretch>
                  <a:fillRect l="-306"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712BB69-AC53-4927-BA3A-F9C92F788A06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7756858" y="3855615"/>
            <a:ext cx="103599" cy="3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/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9872B92-20BB-4522-B6AE-F545BC526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4744348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/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5685C9-B639-409E-AC28-1068ACC3D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86" y="2161725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/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A4EC03-CC6D-4FB1-8B21-F96D84A70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55" y="2311825"/>
                <a:ext cx="502920" cy="5029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/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9C392E-8298-4D4F-95D3-0A1CE4092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86" y="2050889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C24E56-5BBD-4339-93A4-107527CA0A0A}"/>
              </a:ext>
            </a:extLst>
          </p:cNvPr>
          <p:cNvCxnSpPr/>
          <p:nvPr/>
        </p:nvCxnSpPr>
        <p:spPr>
          <a:xfrm>
            <a:off x="6933860" y="2157304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/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E9769C-EBB1-4F5F-ADDE-4C56B3F27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46" y="2155836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/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𝑖𝑑𝑑𝑒𝑛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F0E764-E862-4FFC-A438-661C3139D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0031">
                <a:off x="4231250" y="2358722"/>
                <a:ext cx="502920" cy="2436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/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37B9A5-D846-4F15-AE2E-8297D720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129">
                <a:off x="4334191" y="2267544"/>
                <a:ext cx="502920" cy="185708"/>
              </a:xfrm>
              <a:prstGeom prst="rect">
                <a:avLst/>
              </a:prstGeom>
              <a:blipFill>
                <a:blip r:embed="rId65"/>
                <a:stretch>
                  <a:fillRect l="-9877" t="-7407" r="-1235"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65613-C4A8-4716-820A-32AE561102E8}"/>
              </a:ext>
            </a:extLst>
          </p:cNvPr>
          <p:cNvCxnSpPr/>
          <p:nvPr/>
        </p:nvCxnSpPr>
        <p:spPr>
          <a:xfrm>
            <a:off x="4278720" y="2151415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/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7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91F14C4-3E3C-4CF1-B66D-84D93FC1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3163439"/>
                <a:ext cx="502920" cy="50292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ADA3D8-E3FA-4A5A-87C5-ECACDB12FD87}"/>
              </a:ext>
            </a:extLst>
          </p:cNvPr>
          <p:cNvCxnSpPr>
            <a:cxnSpLocks/>
          </p:cNvCxnSpPr>
          <p:nvPr/>
        </p:nvCxnSpPr>
        <p:spPr>
          <a:xfrm>
            <a:off x="7756858" y="3730752"/>
            <a:ext cx="7491" cy="124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05CDD43-A0D5-4C48-97C0-636E2702F85B}"/>
              </a:ext>
            </a:extLst>
          </p:cNvPr>
          <p:cNvCxnSpPr>
            <a:cxnSpLocks/>
          </p:cNvCxnSpPr>
          <p:nvPr/>
        </p:nvCxnSpPr>
        <p:spPr>
          <a:xfrm flipV="1">
            <a:off x="6121972" y="5087507"/>
            <a:ext cx="0" cy="3195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E134AA-8C74-4E3C-9B08-C00BF0B3B0C3}"/>
              </a:ext>
            </a:extLst>
          </p:cNvPr>
          <p:cNvCxnSpPr>
            <a:cxnSpLocks/>
          </p:cNvCxnSpPr>
          <p:nvPr/>
        </p:nvCxnSpPr>
        <p:spPr>
          <a:xfrm flipV="1">
            <a:off x="1693811" y="3413856"/>
            <a:ext cx="228576" cy="2826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71A56335-AAEB-461D-81E6-F3101ECBEAB8}"/>
              </a:ext>
            </a:extLst>
          </p:cNvPr>
          <p:cNvSpPr/>
          <p:nvPr/>
        </p:nvSpPr>
        <p:spPr>
          <a:xfrm rot="5400000">
            <a:off x="7222756" y="-2185422"/>
            <a:ext cx="381812" cy="65747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F67D024-C5C6-4F50-8BD1-8F38B56A3F14}"/>
                  </a:ext>
                </a:extLst>
              </p:cNvPr>
              <p:cNvSpPr/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F67D024-C5C6-4F50-8BD1-8F38B56A3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27" y="485602"/>
                <a:ext cx="2201115" cy="461665"/>
              </a:xfrm>
              <a:prstGeom prst="rect">
                <a:avLst/>
              </a:prstGeom>
              <a:blipFill>
                <a:blip r:embed="rId67"/>
                <a:stretch>
                  <a:fillRect l="-3878" t="-10667" r="-3878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3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158E-E017-4632-8ECB-5CE5AE9C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9347-92A1-4318-9BD3-B5BD1448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  <a:p>
            <a:r>
              <a:rPr lang="en-US"/>
              <a:t>Postirior</a:t>
            </a:r>
            <a:endParaRPr lang="en-US" dirty="0"/>
          </a:p>
          <a:p>
            <a:r>
              <a:rPr lang="en-US" dirty="0"/>
              <a:t>Baum-Welch Algo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8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8300533" y="3429000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8300532" y="3429000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7974238" y="297962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Promoter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450331" y="2951088"/>
            <a:ext cx="1460555" cy="39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Gene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25458" y="4294139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797945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382237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868388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490547" y="4041289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13272" y="383645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77476" y="3835718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58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0EA00A3C-30F6-477D-B696-48F90C72DC53}"/>
              </a:ext>
            </a:extLst>
          </p:cNvPr>
          <p:cNvSpPr/>
          <p:nvPr/>
        </p:nvSpPr>
        <p:spPr>
          <a:xfrm>
            <a:off x="2946617" y="19817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0145F0-6641-42C0-8F48-2D1771EF87F3}"/>
              </a:ext>
            </a:extLst>
          </p:cNvPr>
          <p:cNvSpPr txBox="1"/>
          <p:nvPr/>
        </p:nvSpPr>
        <p:spPr>
          <a:xfrm>
            <a:off x="3577478" y="265664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EF029F7-A502-499B-A777-4BD27E21B5F2}"/>
              </a:ext>
            </a:extLst>
          </p:cNvPr>
          <p:cNvSpPr txBox="1"/>
          <p:nvPr/>
        </p:nvSpPr>
        <p:spPr>
          <a:xfrm rot="1305007">
            <a:off x="6614742" y="2740295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3434AD1-64C4-4A86-8899-2F52DDC10F71}"/>
              </a:ext>
            </a:extLst>
          </p:cNvPr>
          <p:cNvSpPr/>
          <p:nvPr/>
        </p:nvSpPr>
        <p:spPr>
          <a:xfrm>
            <a:off x="4503398" y="159714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0AF7BED-53BB-4EF7-A464-F0A5FFA62F09}"/>
              </a:ext>
            </a:extLst>
          </p:cNvPr>
          <p:cNvSpPr/>
          <p:nvPr/>
        </p:nvSpPr>
        <p:spPr>
          <a:xfrm>
            <a:off x="3998058" y="2044356"/>
            <a:ext cx="5393913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9E769EA-C755-48E2-A4EA-1C935052A5F7}"/>
              </a:ext>
            </a:extLst>
          </p:cNvPr>
          <p:cNvSpPr/>
          <p:nvPr/>
        </p:nvSpPr>
        <p:spPr>
          <a:xfrm>
            <a:off x="4403918" y="2044356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A360F95-6BC3-4423-99F8-E94B67560749}"/>
              </a:ext>
            </a:extLst>
          </p:cNvPr>
          <p:cNvSpPr/>
          <p:nvPr/>
        </p:nvSpPr>
        <p:spPr>
          <a:xfrm>
            <a:off x="4762714" y="2044356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A44011-FDF2-4626-8403-22D8DDE85474}"/>
              </a:ext>
            </a:extLst>
          </p:cNvPr>
          <p:cNvSpPr/>
          <p:nvPr/>
        </p:nvSpPr>
        <p:spPr>
          <a:xfrm>
            <a:off x="5317870" y="204435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A823E0E-354D-44CE-8553-D0D7CDAAF7E6}"/>
              </a:ext>
            </a:extLst>
          </p:cNvPr>
          <p:cNvSpPr/>
          <p:nvPr/>
        </p:nvSpPr>
        <p:spPr>
          <a:xfrm>
            <a:off x="5804021" y="204435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750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E809BF5-A3D6-4870-BB85-FAEFCE272D8B}"/>
              </a:ext>
            </a:extLst>
          </p:cNvPr>
          <p:cNvSpPr/>
          <p:nvPr/>
        </p:nvSpPr>
        <p:spPr>
          <a:xfrm>
            <a:off x="3998058" y="2044356"/>
            <a:ext cx="5393913" cy="3474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A78539C-8B6E-4FF0-8F6A-935734B0B4E2}"/>
              </a:ext>
            </a:extLst>
          </p:cNvPr>
          <p:cNvSpPr/>
          <p:nvPr/>
        </p:nvSpPr>
        <p:spPr>
          <a:xfrm>
            <a:off x="4403918" y="2044356"/>
            <a:ext cx="1957574" cy="3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2451633-9504-479E-9236-7FB8535E5023}"/>
              </a:ext>
            </a:extLst>
          </p:cNvPr>
          <p:cNvSpPr/>
          <p:nvPr/>
        </p:nvSpPr>
        <p:spPr>
          <a:xfrm>
            <a:off x="4762714" y="2044356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695BE0-6F6C-4808-AE38-B6D1F2A3143E}"/>
              </a:ext>
            </a:extLst>
          </p:cNvPr>
          <p:cNvSpPr/>
          <p:nvPr/>
        </p:nvSpPr>
        <p:spPr>
          <a:xfrm>
            <a:off x="5317870" y="204435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4942DE2-9277-4BEA-8993-810D28C1578E}"/>
              </a:ext>
            </a:extLst>
          </p:cNvPr>
          <p:cNvSpPr/>
          <p:nvPr/>
        </p:nvSpPr>
        <p:spPr>
          <a:xfrm>
            <a:off x="5804021" y="204435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EA00A3C-30F6-477D-B696-48F90C72DC53}"/>
              </a:ext>
            </a:extLst>
          </p:cNvPr>
          <p:cNvSpPr/>
          <p:nvPr/>
        </p:nvSpPr>
        <p:spPr>
          <a:xfrm>
            <a:off x="2946617" y="19817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FB72EA-C549-4E88-8787-FD4BDC7248D1}"/>
              </a:ext>
            </a:extLst>
          </p:cNvPr>
          <p:cNvSpPr/>
          <p:nvPr/>
        </p:nvSpPr>
        <p:spPr>
          <a:xfrm>
            <a:off x="3812389" y="2909495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Factor</a:t>
            </a:r>
            <a:r>
              <a:rPr lang="he-IL" sz="2400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Binding Sites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C44923-948B-431E-BB12-841A8E7E1DEE}"/>
              </a:ext>
            </a:extLst>
          </p:cNvPr>
          <p:cNvCxnSpPr/>
          <p:nvPr/>
        </p:nvCxnSpPr>
        <p:spPr>
          <a:xfrm flipV="1">
            <a:off x="5884876" y="2451814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40145F0-6641-42C0-8F48-2D1771EF87F3}"/>
              </a:ext>
            </a:extLst>
          </p:cNvPr>
          <p:cNvSpPr txBox="1"/>
          <p:nvPr/>
        </p:nvSpPr>
        <p:spPr>
          <a:xfrm>
            <a:off x="3577478" y="265664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EF029F7-A502-499B-A777-4BD27E21B5F2}"/>
              </a:ext>
            </a:extLst>
          </p:cNvPr>
          <p:cNvSpPr txBox="1"/>
          <p:nvPr/>
        </p:nvSpPr>
        <p:spPr>
          <a:xfrm rot="1305007">
            <a:off x="6614742" y="2740295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E965441-AF2B-4FCC-8DA1-E47D6C446B14}"/>
              </a:ext>
            </a:extLst>
          </p:cNvPr>
          <p:cNvCxnSpPr/>
          <p:nvPr/>
        </p:nvCxnSpPr>
        <p:spPr>
          <a:xfrm flipV="1">
            <a:off x="5400203" y="2451814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D037C10-28D0-416B-ABA7-D7118F17A7B2}"/>
              </a:ext>
            </a:extLst>
          </p:cNvPr>
          <p:cNvCxnSpPr/>
          <p:nvPr/>
        </p:nvCxnSpPr>
        <p:spPr>
          <a:xfrm flipV="1">
            <a:off x="4864407" y="2451074"/>
            <a:ext cx="0" cy="411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BA67EA-08C3-425A-9B36-F9102E97E8A5}"/>
              </a:ext>
            </a:extLst>
          </p:cNvPr>
          <p:cNvSpPr/>
          <p:nvPr/>
        </p:nvSpPr>
        <p:spPr>
          <a:xfrm>
            <a:off x="6162965" y="946924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Background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AF071A-06B7-4151-A495-90BE07536B1B}"/>
              </a:ext>
            </a:extLst>
          </p:cNvPr>
          <p:cNvSpPr/>
          <p:nvPr/>
        </p:nvSpPr>
        <p:spPr>
          <a:xfrm>
            <a:off x="3321422" y="946923"/>
            <a:ext cx="3229006" cy="62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Background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7A6CAC-8063-4DCF-99C8-A9DCCA5D21CC}"/>
              </a:ext>
            </a:extLst>
          </p:cNvPr>
          <p:cNvCxnSpPr>
            <a:cxnSpLocks/>
          </p:cNvCxnSpPr>
          <p:nvPr/>
        </p:nvCxnSpPr>
        <p:spPr>
          <a:xfrm>
            <a:off x="7662757" y="1559223"/>
            <a:ext cx="0" cy="4225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D07BE9-4FCA-463A-9FAD-E0E21E7329F7}"/>
              </a:ext>
            </a:extLst>
          </p:cNvPr>
          <p:cNvCxnSpPr>
            <a:cxnSpLocks/>
          </p:cNvCxnSpPr>
          <p:nvPr/>
        </p:nvCxnSpPr>
        <p:spPr>
          <a:xfrm>
            <a:off x="5142295" y="1559222"/>
            <a:ext cx="0" cy="4225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45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0EA00A3C-30F6-477D-B696-48F90C72DC53}"/>
              </a:ext>
            </a:extLst>
          </p:cNvPr>
          <p:cNvSpPr/>
          <p:nvPr/>
        </p:nvSpPr>
        <p:spPr>
          <a:xfrm>
            <a:off x="2946617" y="1981772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0145F0-6641-42C0-8F48-2D1771EF87F3}"/>
              </a:ext>
            </a:extLst>
          </p:cNvPr>
          <p:cNvSpPr txBox="1"/>
          <p:nvPr/>
        </p:nvSpPr>
        <p:spPr>
          <a:xfrm>
            <a:off x="3577478" y="265664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EF029F7-A502-499B-A777-4BD27E21B5F2}"/>
              </a:ext>
            </a:extLst>
          </p:cNvPr>
          <p:cNvSpPr txBox="1"/>
          <p:nvPr/>
        </p:nvSpPr>
        <p:spPr>
          <a:xfrm rot="1305007">
            <a:off x="6614742" y="2740295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C51B11-7E2E-48D0-BB81-1665189D2CA6}"/>
              </a:ext>
            </a:extLst>
          </p:cNvPr>
          <p:cNvGrpSpPr/>
          <p:nvPr/>
        </p:nvGrpSpPr>
        <p:grpSpPr>
          <a:xfrm>
            <a:off x="383530" y="4128693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4E4DAA15-9F28-4E93-B5BD-490ADBF540FD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4E4DAA15-9F28-4E93-B5BD-490ADBF54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8BD15E3E-579E-47E3-BF6A-9E36494F3C61}"/>
                </a:ext>
              </a:extLst>
            </p:cNvPr>
            <p:cNvCxnSpPr>
              <a:stCxn id="484" idx="3"/>
              <a:endCxn id="486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077DBF19-439E-429E-B3E8-C81B215B550B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077DBF19-439E-429E-B3E8-C81B215B5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001C3D9F-5417-47C6-87E4-719925404986}"/>
                </a:ext>
              </a:extLst>
            </p:cNvPr>
            <p:cNvCxnSpPr>
              <a:stCxn id="484" idx="2"/>
              <a:endCxn id="242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44705997-3044-4974-994E-FDEE325822B9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44705997-3044-4974-994E-FDEE325822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3606FE26-F7BA-47A7-942E-7F4186B419EE}"/>
                </a:ext>
              </a:extLst>
            </p:cNvPr>
            <p:cNvCxnSpPr>
              <a:stCxn id="486" idx="2"/>
              <a:endCxn id="488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7B27EF62-F8C0-4CE2-9276-94E72FD810C2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7B27EF62-F8C0-4CE2-9276-94E72FD810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661D1081-333A-4542-AAD6-B9CC8546B7B2}"/>
                </a:ext>
              </a:extLst>
            </p:cNvPr>
            <p:cNvCxnSpPr>
              <a:stCxn id="486" idx="3"/>
              <a:endCxn id="491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132431F4-A34D-41B3-A3CF-BD14E2B90A39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132431F4-A34D-41B3-A3CF-BD14E2B90A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A2A46DBD-2657-4372-8DB6-BEAECC0E20B6}"/>
                </a:ext>
              </a:extLst>
            </p:cNvPr>
            <p:cNvCxnSpPr>
              <a:stCxn id="491" idx="2"/>
              <a:endCxn id="493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4B04488-9B0C-46CA-8594-B19B0A4D7F21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4B04488-9B0C-46CA-8594-B19B0A4D7F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1EED2B45-D0CA-4FDC-A83E-F778B0CD79F7}"/>
                </a:ext>
              </a:extLst>
            </p:cNvPr>
            <p:cNvCxnSpPr>
              <a:stCxn id="491" idx="3"/>
              <a:endCxn id="496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9F71DFEC-3395-4708-8E71-16B3CA5F6C24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9F71DFEC-3395-4708-8E71-16B3CA5F6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F56E58C1-FEFB-4253-A646-D01E940442DD}"/>
                </a:ext>
              </a:extLst>
            </p:cNvPr>
            <p:cNvCxnSpPr>
              <a:stCxn id="496" idx="2"/>
              <a:endCxn id="498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B033F463-0CA8-491E-92BA-B1CA29FDF9B9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B033F463-0CA8-491E-92BA-B1CA29FDF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3E82A301-68D5-4361-B81C-E285E11D7D40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3E82A301-68D5-4361-B81C-E285E11D7D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6886411-BB64-4042-AD2B-795C19195219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16886411-BB64-4042-AD2B-795C191952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00D095B0-2533-4520-AEA9-862940141D49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00D095B0-2533-4520-AEA9-862940141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4E893791-DA77-471D-8DC8-D70ADCBE511A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4E893791-DA77-471D-8DC8-D70ADCBE51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5C32F241-E1F6-4217-A064-8A115741B05F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5C32F241-E1F6-4217-A064-8A115741B0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A5631B89-4272-4A56-85D2-46A17163C20D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A5631B89-4272-4A56-85D2-46A17163C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151105DE-BEB9-4B16-BD42-2611CC7A30BC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151105DE-BEB9-4B16-BD42-2611CC7A30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437323D3-0916-4853-9683-75A545905F87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437323D3-0916-4853-9683-75A545905F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C0A0D543-328C-4687-912E-09317163441C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C0A0D543-328C-4687-912E-093171634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E15193F3-A7D6-4ABF-BF13-17CB3F8011E7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E15193F3-A7D6-4ABF-BF13-17CB3F801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34F03A5C-2243-4EC7-85C5-550E1D897354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34F03A5C-2243-4EC7-85C5-550E1D897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1F728987-F81C-4823-8EB6-06CDEB03E078}"/>
                </a:ext>
              </a:extLst>
            </p:cNvPr>
            <p:cNvCxnSpPr>
              <a:endCxn id="503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DDA5EC1-2EAA-4BA9-BC00-0059FA18F080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DDA5EC1-2EAA-4BA9-BC00-0059FA18F0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3F7FC9C9-7A06-43F0-8ED2-B08ED59A7E85}"/>
                </a:ext>
              </a:extLst>
            </p:cNvPr>
            <p:cNvCxnSpPr>
              <a:stCxn id="531" idx="2"/>
              <a:endCxn id="507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5D8AA0FF-680A-47A2-B2B9-9AF85FB8C910}"/>
                </a:ext>
              </a:extLst>
            </p:cNvPr>
            <p:cNvCxnSpPr>
              <a:stCxn id="533" idx="2"/>
              <a:endCxn id="508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17C34DA9-F351-40A9-8E65-0F219A625AF6}"/>
                </a:ext>
              </a:extLst>
            </p:cNvPr>
            <p:cNvCxnSpPr>
              <a:stCxn id="535" idx="2"/>
              <a:endCxn id="510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B0CF5A5B-F188-4160-916F-DBEC3FBC5768}"/>
                </a:ext>
              </a:extLst>
            </p:cNvPr>
            <p:cNvCxnSpPr>
              <a:endCxn id="519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EA89AB8-473E-47D0-BD74-1C55DD83CCB9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EA89AB8-473E-47D0-BD74-1C55DD83C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0" name="Straight Arrow Connector 519">
              <a:extLst>
                <a:ext uri="{FF2B5EF4-FFF2-40B4-BE49-F238E27FC236}">
                  <a16:creationId xmlns:a16="http://schemas.microsoft.com/office/drawing/2014/main" id="{0A23B804-9EFA-40BA-8A0E-026796CB473C}"/>
                </a:ext>
              </a:extLst>
            </p:cNvPr>
            <p:cNvCxnSpPr>
              <a:stCxn id="519" idx="2"/>
              <a:endCxn id="512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13EF3268-C44A-4243-97C3-AE3089D12EDD}"/>
                </a:ext>
              </a:extLst>
            </p:cNvPr>
            <p:cNvCxnSpPr>
              <a:stCxn id="537" idx="3"/>
              <a:endCxn id="514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A7E8FEBC-E10B-4F7E-A1FD-DF6352F1312D}"/>
                </a:ext>
              </a:extLst>
            </p:cNvPr>
            <p:cNvCxnSpPr>
              <a:stCxn id="500" idx="3"/>
              <a:endCxn id="531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0B04CDA1-7182-4F61-BD17-001A7809116F}"/>
                </a:ext>
              </a:extLst>
            </p:cNvPr>
            <p:cNvCxnSpPr>
              <a:stCxn id="496" idx="3"/>
              <a:endCxn id="500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1EAA83CC-6FB7-4533-8994-3EE494778135}"/>
                </a:ext>
              </a:extLst>
            </p:cNvPr>
            <p:cNvCxnSpPr>
              <a:endCxn id="527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47195B23-69CC-472D-8420-5F40DF5B7A42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47195B23-69CC-472D-8420-5F40DF5B7A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2DCCA6F7-2B54-4DFD-B49A-97F82550EB30}"/>
                </a:ext>
              </a:extLst>
            </p:cNvPr>
            <p:cNvCxnSpPr>
              <a:stCxn id="527" idx="2"/>
              <a:endCxn id="529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244EEF7F-598C-4DD7-ADA7-ED1511473B6A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244EEF7F-598C-4DD7-ADA7-ED1511473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543712F3-3C2E-438E-9803-009ECCA7E137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543712F3-3C2E-438E-9803-009ECCA7E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0FF47DE7-0158-4092-AEF7-DAD2BB358148}"/>
                </a:ext>
              </a:extLst>
            </p:cNvPr>
            <p:cNvCxnSpPr>
              <a:stCxn id="531" idx="3"/>
              <a:endCxn id="533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205F7252-D943-490D-BE59-1E2F36DE8669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205F7252-D943-490D-BE59-1E2F36DE86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A671CBBE-2649-42FE-9A06-75821C579A73}"/>
                </a:ext>
              </a:extLst>
            </p:cNvPr>
            <p:cNvCxnSpPr>
              <a:stCxn id="533" idx="3"/>
              <a:endCxn id="535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BCB82251-028C-41CE-B208-B2A05A17CAC5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BCB82251-028C-41CE-B208-B2A05A17CA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02F76C2E-A715-46A9-BAB2-9192BBC6EEEE}"/>
                </a:ext>
              </a:extLst>
            </p:cNvPr>
            <p:cNvCxnSpPr>
              <a:cxnSpLocks/>
              <a:endCxn id="537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E58882B-5025-4224-B771-DC1BAF6A3FB6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E58882B-5025-4224-B771-DC1BAF6A3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6C8F630E-112F-4303-B313-3B1A78F71D09}"/>
                </a:ext>
              </a:extLst>
            </p:cNvPr>
            <p:cNvCxnSpPr>
              <a:stCxn id="537" idx="2"/>
              <a:endCxn id="539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A32B397-527C-4EF9-89C6-43A8627C4E41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A32B397-527C-4EF9-89C6-43A8627C4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C9C3B508-17A1-440E-85DD-0000D7E9CD29}"/>
                </a:ext>
              </a:extLst>
            </p:cNvPr>
            <p:cNvCxnSpPr>
              <a:endCxn id="542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F0CA26AD-C421-4357-AFA7-7E6DFD33FD77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F0CA26AD-C421-4357-AFA7-7E6DFD33F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E2CAFCD8-3167-43DA-A866-378BDA1AC7E1}"/>
                </a:ext>
              </a:extLst>
            </p:cNvPr>
            <p:cNvCxnSpPr>
              <a:stCxn id="542" idx="2"/>
              <a:endCxn id="544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899A8CFA-DA39-405F-B503-532BA62FC5D9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899A8CFA-DA39-405F-B503-532BA62FC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2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091CBB53-A275-4F0E-9E40-828B85DF2CC0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091CBB53-A275-4F0E-9E40-828B85DF2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5D271021-021D-40CC-ADA2-D53A0C804CC7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5D271021-021D-40CC-ADA2-D53A0C804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CAAD5BAC-429A-4C74-90E8-55576CD3E101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CAAD5BAC-429A-4C74-90E8-55576CD3E1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2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66C91617-FE72-4ED1-884C-45306C0C7F0A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66C91617-FE72-4ED1-884C-45306C0C7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2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A683AF30-2BBB-457F-A153-2C3B5DE74730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A683AF30-2BBB-457F-A153-2C3B5DE74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3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4682C6E5-0240-44B8-AEED-734A5BE5C812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4682C6E5-0240-44B8-AEED-734A5BE5C8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9DD91E03-F442-4F6A-8B51-5753B3838D58}"/>
                </a:ext>
              </a:extLst>
            </p:cNvPr>
            <p:cNvCxnSpPr>
              <a:endCxn id="504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id="{04C7A1D2-5F02-4762-88D5-26F6AF384414}"/>
                </a:ext>
              </a:extLst>
            </p:cNvPr>
            <p:cNvCxnSpPr>
              <a:endCxn id="505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61C534B0-D982-43E7-B565-85BC908A8AD9}"/>
                </a:ext>
              </a:extLst>
            </p:cNvPr>
            <p:cNvCxnSpPr>
              <a:endCxn id="506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952EE7C1-5D39-4DBE-ADFA-FF4436DA6072}"/>
                </a:ext>
              </a:extLst>
            </p:cNvPr>
            <p:cNvCxnSpPr>
              <a:endCxn id="502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89A0E766-0680-4BC2-8C8C-18D81751FBAE}"/>
                </a:ext>
              </a:extLst>
            </p:cNvPr>
            <p:cNvCxnSpPr>
              <a:endCxn id="501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FA3F68AE-894E-45CB-B6B6-4F6010F3079D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A5E9C05B-D140-408A-8D74-B1C8034F317F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FFE59C2-B1FE-45E0-974F-C5EF690F6BDD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04507257-D480-4887-8B5C-38065B4BBEAC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0BDF1CE-91AC-4AE7-9A89-FC510D992B6B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45291D93-332A-44A7-ADB2-371667FBC81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490435D2-20DA-4AB5-B6FA-D4F07F86541E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823B8E69-09EF-43CC-8277-AC0293C9CD85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4CA739C-5463-4536-9092-F7E18E97990A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4CA739C-5463-4536-9092-F7E18E979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3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556DD9C-E58D-40D0-A4B1-10881197AC9A}"/>
                </a:ext>
              </a:extLst>
            </p:cNvPr>
            <p:cNvCxnSpPr>
              <a:stCxn id="150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D4D60DC-5679-4AC2-BE80-4902A7DB24C4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D4D60DC-5679-4AC2-BE80-4902A7DB2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3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012695A-B9FE-4A37-BB11-5237AA202E83}"/>
                </a:ext>
              </a:extLst>
            </p:cNvPr>
            <p:cNvCxnSpPr>
              <a:stCxn id="150" idx="2"/>
              <a:endCxn id="148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45ECEA6-D893-4F75-9D6D-46A9D5CC238A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0030204-E298-4A77-9C85-4635CB2C36EA}"/>
                </a:ext>
              </a:extLst>
            </p:cNvPr>
            <p:cNvCxnSpPr>
              <a:endCxn id="155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FC6FAF2-E760-4392-9807-A0D21F779952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FC6FAF2-E760-4392-9807-A0D21F779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5D5C218-0C8C-4470-9921-821B6686B9DB}"/>
                </a:ext>
              </a:extLst>
            </p:cNvPr>
            <p:cNvCxnSpPr>
              <a:stCxn id="155" idx="2"/>
              <a:endCxn id="15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6DD00205-E048-41D0-96C0-B876A7C2C539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6DD00205-E048-41D0-96C0-B876A7C2C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34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E9FE82-5307-4C67-A992-FDB3E86BFF7A}"/>
              </a:ext>
            </a:extLst>
          </p:cNvPr>
          <p:cNvSpPr/>
          <p:nvPr/>
        </p:nvSpPr>
        <p:spPr>
          <a:xfrm>
            <a:off x="3998058" y="2044356"/>
            <a:ext cx="5393913" cy="3474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C1CE055-C410-472C-8FBF-430992E8E53B}"/>
              </a:ext>
            </a:extLst>
          </p:cNvPr>
          <p:cNvSpPr/>
          <p:nvPr/>
        </p:nvSpPr>
        <p:spPr>
          <a:xfrm>
            <a:off x="4403918" y="2044356"/>
            <a:ext cx="1957574" cy="3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D816E89-F6BC-4E35-AC3B-292127301817}"/>
              </a:ext>
            </a:extLst>
          </p:cNvPr>
          <p:cNvSpPr/>
          <p:nvPr/>
        </p:nvSpPr>
        <p:spPr>
          <a:xfrm>
            <a:off x="4762714" y="2044356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40D8393-637B-4E3F-BB89-F7DE3055D481}"/>
              </a:ext>
            </a:extLst>
          </p:cNvPr>
          <p:cNvSpPr/>
          <p:nvPr/>
        </p:nvSpPr>
        <p:spPr>
          <a:xfrm>
            <a:off x="5317870" y="2044356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B9F751-6842-4C48-AA3B-B95351F2A607}"/>
              </a:ext>
            </a:extLst>
          </p:cNvPr>
          <p:cNvSpPr/>
          <p:nvPr/>
        </p:nvSpPr>
        <p:spPr>
          <a:xfrm>
            <a:off x="5804021" y="2044356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764A7B2-9396-497D-9399-2C5DD1CAF308}"/>
              </a:ext>
            </a:extLst>
          </p:cNvPr>
          <p:cNvSpPr/>
          <p:nvPr/>
        </p:nvSpPr>
        <p:spPr>
          <a:xfrm>
            <a:off x="5373312" y="2806248"/>
            <a:ext cx="1007920" cy="87420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31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4B81FC9-3F3B-4AA6-9231-623913A272E6}"/>
              </a:ext>
            </a:extLst>
          </p:cNvPr>
          <p:cNvGrpSpPr/>
          <p:nvPr/>
        </p:nvGrpSpPr>
        <p:grpSpPr>
          <a:xfrm>
            <a:off x="406800" y="5587200"/>
            <a:ext cx="12072757" cy="900436"/>
            <a:chOff x="383530" y="4128693"/>
            <a:chExt cx="12072757" cy="9004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/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4E167F-109E-4ADE-AD39-00D761B0FC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94" y="4700897"/>
                  <a:ext cx="274320" cy="274320"/>
                </a:xfrm>
                <a:prstGeom prst="rect">
                  <a:avLst/>
                </a:prstGeom>
                <a:blipFill>
                  <a:blip r:embed="rId2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DF2477D6-BF9A-42BF-A33D-EF32BCB112FC}"/>
                </a:ext>
              </a:extLst>
            </p:cNvPr>
            <p:cNvCxnSpPr>
              <a:stCxn id="258" idx="3"/>
              <a:endCxn id="260" idx="1"/>
            </p:cNvCxnSpPr>
            <p:nvPr/>
          </p:nvCxnSpPr>
          <p:spPr>
            <a:xfrm>
              <a:off x="1104669" y="437157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/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1D50CC3B-D137-48B3-8AB1-B5AD7C729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49" y="4234411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9D446910-F84B-48BE-AF7E-78E885B02B1B}"/>
                </a:ext>
              </a:extLst>
            </p:cNvPr>
            <p:cNvCxnSpPr>
              <a:stCxn id="258" idx="2"/>
              <a:endCxn id="256" idx="0"/>
            </p:cNvCxnSpPr>
            <p:nvPr/>
          </p:nvCxnSpPr>
          <p:spPr>
            <a:xfrm flipH="1">
              <a:off x="961554" y="4508731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/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A2159296-2220-4388-B783-9AF97B28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1" y="4234411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1D4E42F6-15A5-4E86-9AF2-2082F7E21C2F}"/>
                </a:ext>
              </a:extLst>
            </p:cNvPr>
            <p:cNvCxnSpPr>
              <a:stCxn id="260" idx="2"/>
              <a:endCxn id="262" idx="0"/>
            </p:cNvCxnSpPr>
            <p:nvPr/>
          </p:nvCxnSpPr>
          <p:spPr>
            <a:xfrm>
              <a:off x="1406421" y="450873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/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BE5842B-95F0-41D2-BA8E-674E84A141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195" y="4700897"/>
                  <a:ext cx="274320" cy="274320"/>
                </a:xfrm>
                <a:prstGeom prst="rect">
                  <a:avLst/>
                </a:prstGeom>
                <a:blipFill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DE09358-7540-4373-8485-C76931F0ADB1}"/>
                </a:ext>
              </a:extLst>
            </p:cNvPr>
            <p:cNvCxnSpPr>
              <a:stCxn id="260" idx="3"/>
              <a:endCxn id="264" idx="1"/>
            </p:cNvCxnSpPr>
            <p:nvPr/>
          </p:nvCxnSpPr>
          <p:spPr>
            <a:xfrm>
              <a:off x="1543581" y="43715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/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896B1A03-8417-49BD-9CC7-6635BA01E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38" y="4235945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AC1E8A6-DE93-4F2D-A32D-9E8D47999997}"/>
                </a:ext>
              </a:extLst>
            </p:cNvPr>
            <p:cNvCxnSpPr>
              <a:stCxn id="264" idx="2"/>
              <a:endCxn id="266" idx="0"/>
            </p:cNvCxnSpPr>
            <p:nvPr/>
          </p:nvCxnSpPr>
          <p:spPr>
            <a:xfrm>
              <a:off x="1849598" y="451026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/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F5D98A3-9153-47B1-8BD0-D45B1C526D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372" y="4702431"/>
                  <a:ext cx="274320" cy="274320"/>
                </a:xfrm>
                <a:prstGeom prst="rect">
                  <a:avLst/>
                </a:prstGeom>
                <a:blipFill>
                  <a:blip r:embed="rId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710B85D-892D-4B7C-BB22-05C59577F293}"/>
                </a:ext>
              </a:extLst>
            </p:cNvPr>
            <p:cNvCxnSpPr>
              <a:stCxn id="264" idx="3"/>
              <a:endCxn id="268" idx="1"/>
            </p:cNvCxnSpPr>
            <p:nvPr/>
          </p:nvCxnSpPr>
          <p:spPr>
            <a:xfrm flipV="1">
              <a:off x="1986758" y="43715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/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5AFC799-D3D7-4005-B6DE-AB099C869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173" y="4234386"/>
                  <a:ext cx="274320" cy="274320"/>
                </a:xfrm>
                <a:prstGeom prst="rect">
                  <a:avLst/>
                </a:prstGeom>
                <a:blipFill>
                  <a:blip r:embed="rId4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2FAE3EC1-9C09-4CEF-8084-67485E5CB7BD}"/>
                </a:ext>
              </a:extLst>
            </p:cNvPr>
            <p:cNvCxnSpPr>
              <a:stCxn id="268" idx="2"/>
              <a:endCxn id="270" idx="0"/>
            </p:cNvCxnSpPr>
            <p:nvPr/>
          </p:nvCxnSpPr>
          <p:spPr>
            <a:xfrm>
              <a:off x="2298333" y="4508706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/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45FEB620-1587-432C-8939-EA3F54BD2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07" y="4700872"/>
                  <a:ext cx="274320" cy="274320"/>
                </a:xfrm>
                <a:prstGeom prst="rect">
                  <a:avLst/>
                </a:prstGeom>
                <a:blipFill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/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D02B403A-C87A-4001-9B75-7586945E1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033" y="4234191"/>
                  <a:ext cx="2027873" cy="2743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/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8DE6750-875A-4E90-8033-1B8B61D53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554" y="4702871"/>
                  <a:ext cx="274320" cy="274320"/>
                </a:xfrm>
                <a:prstGeom prst="rect">
                  <a:avLst/>
                </a:prstGeom>
                <a:blipFill>
                  <a:blip r:embed="rId10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/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8DFDBB4B-96E1-4670-9223-1B634CAFA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568" y="4702871"/>
                  <a:ext cx="274320" cy="274320"/>
                </a:xfrm>
                <a:prstGeom prst="rect">
                  <a:avLst/>
                </a:prstGeom>
                <a:blipFill>
                  <a:blip r:embed="rId1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/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35646D4-28E3-4123-9699-005571379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880" y="4701312"/>
                  <a:ext cx="274320" cy="274320"/>
                </a:xfrm>
                <a:prstGeom prst="rect">
                  <a:avLst/>
                </a:prstGeom>
                <a:blipFill>
                  <a:blip r:embed="rId1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/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A69B3EE-5186-4322-B0AB-3E60F85E0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862" y="4702871"/>
                  <a:ext cx="274320" cy="274320"/>
                </a:xfrm>
                <a:prstGeom prst="rect">
                  <a:avLst/>
                </a:prstGeom>
                <a:blipFill>
                  <a:blip r:embed="rId13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/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8333042-157E-4448-B99B-6BEC28E48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058" y="4702871"/>
                  <a:ext cx="274320" cy="274320"/>
                </a:xfrm>
                <a:prstGeom prst="rect">
                  <a:avLst/>
                </a:prstGeom>
                <a:blipFill>
                  <a:blip r:embed="rId14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/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E48808B-D178-4202-8A0E-793C1624C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539" y="4702871"/>
                  <a:ext cx="274320" cy="274320"/>
                </a:xfrm>
                <a:prstGeom prst="rect">
                  <a:avLst/>
                </a:prstGeom>
                <a:blipFill>
                  <a:blip r:embed="rId15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/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787A536-0E20-41AC-A7FC-CCC6E0623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86" y="4693092"/>
                  <a:ext cx="274320" cy="274320"/>
                </a:xfrm>
                <a:prstGeom prst="rect">
                  <a:avLst/>
                </a:prstGeom>
                <a:blipFill>
                  <a:blip r:embed="rId1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/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34705CC1-F82C-49DD-BF51-47276161E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63" y="4694626"/>
                  <a:ext cx="274320" cy="274320"/>
                </a:xfrm>
                <a:prstGeom prst="rect">
                  <a:avLst/>
                </a:prstGeom>
                <a:blipFill>
                  <a:blip r:embed="rId1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/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C5DB38-93BA-400B-BA5C-FE00F371A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798" y="4693067"/>
                  <a:ext cx="274320" cy="274320"/>
                </a:xfrm>
                <a:prstGeom prst="rect">
                  <a:avLst/>
                </a:prstGeom>
                <a:blipFill>
                  <a:blip r:embed="rId18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/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2443BCAB-7508-46AC-9B76-B2F0DDA8A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700872"/>
                  <a:ext cx="274320" cy="274320"/>
                </a:xfrm>
                <a:prstGeom prst="rect">
                  <a:avLst/>
                </a:prstGeom>
                <a:blipFill>
                  <a:blip r:embed="rId1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B84CF34-9E80-4559-9CD7-5863194F89B8}"/>
                </a:ext>
              </a:extLst>
            </p:cNvPr>
            <p:cNvCxnSpPr>
              <a:endCxn id="280" idx="0"/>
            </p:cNvCxnSpPr>
            <p:nvPr/>
          </p:nvCxnSpPr>
          <p:spPr>
            <a:xfrm>
              <a:off x="3428346" y="451395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/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DD6DD9B-090A-42FC-9F87-22A1D53F7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83" y="4232034"/>
                  <a:ext cx="2023555" cy="274320"/>
                </a:xfrm>
                <a:prstGeom prst="rect">
                  <a:avLst/>
                </a:prstGeom>
                <a:blipFill>
                  <a:blip r:embed="rId20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04EE6494-CD5D-4849-975D-E8DDF6331F8C}"/>
                </a:ext>
              </a:extLst>
            </p:cNvPr>
            <p:cNvCxnSpPr>
              <a:stCxn id="303" idx="2"/>
              <a:endCxn id="284" idx="0"/>
            </p:cNvCxnSpPr>
            <p:nvPr/>
          </p:nvCxnSpPr>
          <p:spPr>
            <a:xfrm>
              <a:off x="4930135" y="450637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A1829930-2264-4F78-8AFE-B191EEAB3A95}"/>
                </a:ext>
              </a:extLst>
            </p:cNvPr>
            <p:cNvCxnSpPr>
              <a:stCxn id="305" idx="2"/>
              <a:endCxn id="285" idx="0"/>
            </p:cNvCxnSpPr>
            <p:nvPr/>
          </p:nvCxnSpPr>
          <p:spPr>
            <a:xfrm>
              <a:off x="5373312" y="450791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AC90AAFD-96AE-47C1-B1D4-7D628926D8C7}"/>
                </a:ext>
              </a:extLst>
            </p:cNvPr>
            <p:cNvCxnSpPr>
              <a:stCxn id="307" idx="2"/>
              <a:endCxn id="286" idx="0"/>
            </p:cNvCxnSpPr>
            <p:nvPr/>
          </p:nvCxnSpPr>
          <p:spPr>
            <a:xfrm>
              <a:off x="5822047" y="4506354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B8E0D16-288F-4448-BFE4-43D5234828A2}"/>
                </a:ext>
              </a:extLst>
            </p:cNvPr>
            <p:cNvCxnSpPr>
              <a:endCxn id="294" idx="1"/>
            </p:cNvCxnSpPr>
            <p:nvPr/>
          </p:nvCxnSpPr>
          <p:spPr>
            <a:xfrm>
              <a:off x="8613001" y="4369194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/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39FFD1C2-CE70-4955-83D2-E10BBBDFB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006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ADF5DA8F-2211-4A0B-AB89-FF97A780ACF2}"/>
                </a:ext>
              </a:extLst>
            </p:cNvPr>
            <p:cNvCxnSpPr>
              <a:stCxn id="294" idx="2"/>
              <a:endCxn id="287" idx="0"/>
            </p:cNvCxnSpPr>
            <p:nvPr/>
          </p:nvCxnSpPr>
          <p:spPr>
            <a:xfrm>
              <a:off x="8922166" y="4506354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C0962A8B-2547-44F0-9DAC-382DF289A046}"/>
                </a:ext>
              </a:extLst>
            </p:cNvPr>
            <p:cNvCxnSpPr>
              <a:stCxn id="309" idx="3"/>
              <a:endCxn id="289" idx="1"/>
            </p:cNvCxnSpPr>
            <p:nvPr/>
          </p:nvCxnSpPr>
          <p:spPr>
            <a:xfrm>
              <a:off x="6412452" y="4369194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6A2E775C-8622-4177-A946-C8CE4828574C}"/>
                </a:ext>
              </a:extLst>
            </p:cNvPr>
            <p:cNvCxnSpPr>
              <a:stCxn id="271" idx="3"/>
              <a:endCxn id="303" idx="1"/>
            </p:cNvCxnSpPr>
            <p:nvPr/>
          </p:nvCxnSpPr>
          <p:spPr>
            <a:xfrm flipV="1">
              <a:off x="4628906" y="4369219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82BFD554-44A0-480D-94F1-D5DB7C488473}"/>
                </a:ext>
              </a:extLst>
            </p:cNvPr>
            <p:cNvCxnSpPr>
              <a:stCxn id="268" idx="3"/>
              <a:endCxn id="271" idx="1"/>
            </p:cNvCxnSpPr>
            <p:nvPr/>
          </p:nvCxnSpPr>
          <p:spPr>
            <a:xfrm flipV="1">
              <a:off x="2435493" y="4371351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8816F4C4-BEE3-4893-955C-2668F534719A}"/>
                </a:ext>
              </a:extLst>
            </p:cNvPr>
            <p:cNvCxnSpPr>
              <a:endCxn id="300" idx="1"/>
            </p:cNvCxnSpPr>
            <p:nvPr/>
          </p:nvCxnSpPr>
          <p:spPr>
            <a:xfrm>
              <a:off x="9065265" y="43678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/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BA9EFAD-6259-4FA5-9BA7-D1E93E68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230717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DE0DB7F-1522-47EF-A407-085A0F258EFC}"/>
                </a:ext>
              </a:extLst>
            </p:cNvPr>
            <p:cNvCxnSpPr>
              <a:stCxn id="300" idx="2"/>
              <a:endCxn id="302" idx="0"/>
            </p:cNvCxnSpPr>
            <p:nvPr/>
          </p:nvCxnSpPr>
          <p:spPr>
            <a:xfrm>
              <a:off x="9367017" y="450503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/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5ADCDE5-FF7B-47A9-8D24-973F01B06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857" y="4700872"/>
                  <a:ext cx="274320" cy="274320"/>
                </a:xfrm>
                <a:prstGeom prst="rect">
                  <a:avLst/>
                </a:prstGeom>
                <a:blipFill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/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F9FC2D2-C520-4BBE-832E-C9660B3216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75" y="4232059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AE33E69-045E-4CA0-8B41-F60B1F502C0C}"/>
                </a:ext>
              </a:extLst>
            </p:cNvPr>
            <p:cNvCxnSpPr>
              <a:stCxn id="303" idx="3"/>
              <a:endCxn id="305" idx="1"/>
            </p:cNvCxnSpPr>
            <p:nvPr/>
          </p:nvCxnSpPr>
          <p:spPr>
            <a:xfrm>
              <a:off x="5067295" y="4369219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/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73945C5-3021-48AB-96B7-F5494D4D7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152" y="4233593"/>
                  <a:ext cx="274320" cy="274320"/>
                </a:xfrm>
                <a:prstGeom prst="rect">
                  <a:avLst/>
                </a:prstGeom>
                <a:blipFill>
                  <a:blip r:embed="rId6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BE40DC3A-A05E-40DA-B844-BEB5C47770D8}"/>
                </a:ext>
              </a:extLst>
            </p:cNvPr>
            <p:cNvCxnSpPr>
              <a:stCxn id="305" idx="3"/>
              <a:endCxn id="307" idx="1"/>
            </p:cNvCxnSpPr>
            <p:nvPr/>
          </p:nvCxnSpPr>
          <p:spPr>
            <a:xfrm flipV="1">
              <a:off x="5510472" y="4369194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/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94479-DE29-4DDA-BEE5-2B579F473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887" y="4232034"/>
                  <a:ext cx="274320" cy="274320"/>
                </a:xfrm>
                <a:prstGeom prst="rect">
                  <a:avLst/>
                </a:prstGeom>
                <a:blipFill>
                  <a:blip r:embed="rId23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7F418D47-7804-43CC-98CC-46AD33994738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5973540" y="4369194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/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A971BCC0-4262-4A2F-A623-22714495B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32" y="4232034"/>
                  <a:ext cx="274320" cy="274320"/>
                </a:xfrm>
                <a:prstGeom prst="rect">
                  <a:avLst/>
                </a:prstGeom>
                <a:blipFill>
                  <a:blip r:embed="rId21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6F56E2F-2CC0-476D-A5B5-4B8ABF18259C}"/>
                </a:ext>
              </a:extLst>
            </p:cNvPr>
            <p:cNvCxnSpPr>
              <a:stCxn id="309" idx="2"/>
              <a:endCxn id="321" idx="0"/>
            </p:cNvCxnSpPr>
            <p:nvPr/>
          </p:nvCxnSpPr>
          <p:spPr>
            <a:xfrm>
              <a:off x="6275292" y="4506354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/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87BEF7E-31C6-4479-83F8-1E608E0A0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035" y="4690740"/>
                  <a:ext cx="274320" cy="274320"/>
                </a:xfrm>
                <a:prstGeom prst="rect">
                  <a:avLst/>
                </a:prstGeom>
                <a:blipFill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7EEE18CD-7752-4B25-BC72-E7E88FD2E4CA}"/>
                </a:ext>
              </a:extLst>
            </p:cNvPr>
            <p:cNvCxnSpPr>
              <a:endCxn id="323" idx="1"/>
            </p:cNvCxnSpPr>
            <p:nvPr/>
          </p:nvCxnSpPr>
          <p:spPr>
            <a:xfrm>
              <a:off x="9511589" y="43679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/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8E71427-C01C-4900-8974-3623DDA0A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230827"/>
                  <a:ext cx="274320" cy="274320"/>
                </a:xfrm>
                <a:prstGeom prst="rect">
                  <a:avLst/>
                </a:prstGeom>
                <a:blipFill>
                  <a:blip r:embed="rId25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EBD636BB-EEA6-477C-A1F9-6DFEC6F3FAE3}"/>
                </a:ext>
              </a:extLst>
            </p:cNvPr>
            <p:cNvCxnSpPr>
              <a:stCxn id="323" idx="2"/>
              <a:endCxn id="372" idx="0"/>
            </p:cNvCxnSpPr>
            <p:nvPr/>
          </p:nvCxnSpPr>
          <p:spPr>
            <a:xfrm>
              <a:off x="9813341" y="45051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/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6F5B05DF-8EEE-4444-A5BD-E4B32E227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181" y="4700982"/>
                  <a:ext cx="274320" cy="274320"/>
                </a:xfrm>
                <a:prstGeom prst="rect">
                  <a:avLst/>
                </a:prstGeom>
                <a:blipFill>
                  <a:blip r:embed="rId2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/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AB20BB8-44E2-44E9-9357-6EB05B3D64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86" y="4708239"/>
                  <a:ext cx="274320" cy="274320"/>
                </a:xfrm>
                <a:prstGeom prst="rect">
                  <a:avLst/>
                </a:prstGeom>
                <a:blipFill>
                  <a:blip r:embed="rId2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/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53157A1-2CEE-41CF-8F17-1ABD4711D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00" y="4708239"/>
                  <a:ext cx="274320" cy="274320"/>
                </a:xfrm>
                <a:prstGeom prst="rect">
                  <a:avLst/>
                </a:prstGeom>
                <a:blipFill>
                  <a:blip r:embed="rId28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/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ACF02E99-5826-44E3-B84C-68E9F0FD3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212" y="4706680"/>
                  <a:ext cx="274320" cy="274320"/>
                </a:xfrm>
                <a:prstGeom prst="rect">
                  <a:avLst/>
                </a:prstGeom>
                <a:blipFill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/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A494A04E-14FB-4572-A8B6-401D0ACBB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194" y="4708239"/>
                  <a:ext cx="274320" cy="274320"/>
                </a:xfrm>
                <a:prstGeom prst="rect">
                  <a:avLst/>
                </a:prstGeom>
                <a:blipFill>
                  <a:blip r:embed="rId30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/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2817F7D-A160-4626-AF54-F1626A800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390" y="4708239"/>
                  <a:ext cx="274320" cy="274320"/>
                </a:xfrm>
                <a:prstGeom prst="rect">
                  <a:avLst/>
                </a:prstGeom>
                <a:blipFill>
                  <a:blip r:embed="rId31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/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DE397F9-EF93-4526-B84E-F2F032E73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871" y="4708239"/>
                  <a:ext cx="274320" cy="274320"/>
                </a:xfrm>
                <a:prstGeom prst="rect">
                  <a:avLst/>
                </a:prstGeom>
                <a:blipFill>
                  <a:blip r:embed="rId3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B28062D3-E257-474D-9D00-6AB7CF361D5E}"/>
                </a:ext>
              </a:extLst>
            </p:cNvPr>
            <p:cNvCxnSpPr>
              <a:endCxn id="281" idx="0"/>
            </p:cNvCxnSpPr>
            <p:nvPr/>
          </p:nvCxnSpPr>
          <p:spPr>
            <a:xfrm>
              <a:off x="3769782" y="451722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67699288-F845-4C45-8AC9-31A5BB06B50F}"/>
                </a:ext>
              </a:extLst>
            </p:cNvPr>
            <p:cNvCxnSpPr>
              <a:endCxn id="282" idx="0"/>
            </p:cNvCxnSpPr>
            <p:nvPr/>
          </p:nvCxnSpPr>
          <p:spPr>
            <a:xfrm flipH="1">
              <a:off x="4135218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E52FAD95-4C31-45F7-88FB-581D5DA5FA61}"/>
                </a:ext>
              </a:extLst>
            </p:cNvPr>
            <p:cNvCxnSpPr>
              <a:endCxn id="283" idx="0"/>
            </p:cNvCxnSpPr>
            <p:nvPr/>
          </p:nvCxnSpPr>
          <p:spPr>
            <a:xfrm>
              <a:off x="4486699" y="452228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F0A1D9C7-1D73-4B79-904F-AD985B8DC32B}"/>
                </a:ext>
              </a:extLst>
            </p:cNvPr>
            <p:cNvCxnSpPr>
              <a:endCxn id="279" idx="0"/>
            </p:cNvCxnSpPr>
            <p:nvPr/>
          </p:nvCxnSpPr>
          <p:spPr>
            <a:xfrm>
              <a:off x="3083737" y="452104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29BB657D-D42A-463E-84D4-7F6EC43DBB0C}"/>
                </a:ext>
              </a:extLst>
            </p:cNvPr>
            <p:cNvCxnSpPr>
              <a:endCxn id="272" idx="0"/>
            </p:cNvCxnSpPr>
            <p:nvPr/>
          </p:nvCxnSpPr>
          <p:spPr>
            <a:xfrm>
              <a:off x="2724702" y="452104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0FB3284C-6B71-463A-AFAD-3F47BC48241F}"/>
                </a:ext>
              </a:extLst>
            </p:cNvPr>
            <p:cNvCxnSpPr/>
            <p:nvPr/>
          </p:nvCxnSpPr>
          <p:spPr>
            <a:xfrm>
              <a:off x="7433690" y="4514949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C9A4CAAD-97D4-4606-9224-100C761104F9}"/>
                </a:ext>
              </a:extLst>
            </p:cNvPr>
            <p:cNvCxnSpPr/>
            <p:nvPr/>
          </p:nvCxnSpPr>
          <p:spPr>
            <a:xfrm>
              <a:off x="7775126" y="4518222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897CDBE6-BAEC-41D6-B767-93921594ED3F}"/>
                </a:ext>
              </a:extLst>
            </p:cNvPr>
            <p:cNvCxnSpPr/>
            <p:nvPr/>
          </p:nvCxnSpPr>
          <p:spPr>
            <a:xfrm flipH="1">
              <a:off x="8140562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57838A2C-6BD1-4EBE-88C0-3A4FB2CD2B88}"/>
                </a:ext>
              </a:extLst>
            </p:cNvPr>
            <p:cNvCxnSpPr/>
            <p:nvPr/>
          </p:nvCxnSpPr>
          <p:spPr>
            <a:xfrm>
              <a:off x="8492043" y="4523280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821E473A-38DC-456B-9BFA-5DDC35AB29F4}"/>
                </a:ext>
              </a:extLst>
            </p:cNvPr>
            <p:cNvCxnSpPr/>
            <p:nvPr/>
          </p:nvCxnSpPr>
          <p:spPr>
            <a:xfrm>
              <a:off x="7089081" y="4522038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F3C781EC-5925-4B3D-B24F-700F60B8A19A}"/>
                </a:ext>
              </a:extLst>
            </p:cNvPr>
            <p:cNvCxnSpPr/>
            <p:nvPr/>
          </p:nvCxnSpPr>
          <p:spPr>
            <a:xfrm>
              <a:off x="6730046" y="4522038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6C080F2B-FD25-44C5-B5FD-47CDD2F1BD08}"/>
                </a:ext>
              </a:extLst>
            </p:cNvPr>
            <p:cNvSpPr txBox="1"/>
            <p:nvPr/>
          </p:nvSpPr>
          <p:spPr>
            <a:xfrm>
              <a:off x="10517759" y="4128693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E2AFB5BE-E332-4756-B9D2-33A650FD3D66}"/>
                </a:ext>
              </a:extLst>
            </p:cNvPr>
            <p:cNvSpPr txBox="1"/>
            <p:nvPr/>
          </p:nvSpPr>
          <p:spPr>
            <a:xfrm>
              <a:off x="10517759" y="4598242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/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0FE955EA-40A8-4816-9206-F3BC5E854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0" y="4704918"/>
                  <a:ext cx="274320" cy="274320"/>
                </a:xfrm>
                <a:prstGeom prst="rect">
                  <a:avLst/>
                </a:prstGeom>
                <a:blipFill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27FC0D8-5D29-428A-BE5F-B77308C0BE4D}"/>
                </a:ext>
              </a:extLst>
            </p:cNvPr>
            <p:cNvCxnSpPr>
              <a:stCxn id="410" idx="3"/>
            </p:cNvCxnSpPr>
            <p:nvPr/>
          </p:nvCxnSpPr>
          <p:spPr>
            <a:xfrm>
              <a:off x="663805" y="4375592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/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811409B-61B2-4B49-9985-4FC8583FA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85" y="4238432"/>
                  <a:ext cx="274320" cy="274320"/>
                </a:xfrm>
                <a:prstGeom prst="rect">
                  <a:avLst/>
                </a:prstGeom>
                <a:blipFill>
                  <a:blip r:embed="rId34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492FC275-1A0E-4939-B741-87872D630F2D}"/>
                </a:ext>
              </a:extLst>
            </p:cNvPr>
            <p:cNvCxnSpPr>
              <a:stCxn id="410" idx="2"/>
              <a:endCxn id="408" idx="0"/>
            </p:cNvCxnSpPr>
            <p:nvPr/>
          </p:nvCxnSpPr>
          <p:spPr>
            <a:xfrm flipH="1">
              <a:off x="520690" y="4512752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4583DCF9-A018-45FD-9C7C-4C4F20695D83}"/>
                </a:ext>
              </a:extLst>
            </p:cNvPr>
            <p:cNvCxnSpPr/>
            <p:nvPr/>
          </p:nvCxnSpPr>
          <p:spPr>
            <a:xfrm>
              <a:off x="965557" y="451275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8830C876-3EE8-496A-9CE8-DA9ADCACAC97}"/>
                </a:ext>
              </a:extLst>
            </p:cNvPr>
            <p:cNvCxnSpPr>
              <a:endCxn id="414" idx="1"/>
            </p:cNvCxnSpPr>
            <p:nvPr/>
          </p:nvCxnSpPr>
          <p:spPr>
            <a:xfrm>
              <a:off x="9962393" y="437168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/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A2FD82D-FECD-4F68-A84E-4A1277D4A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234527"/>
                  <a:ext cx="274320" cy="274320"/>
                </a:xfrm>
                <a:prstGeom prst="rect">
                  <a:avLst/>
                </a:prstGeom>
                <a:blipFill>
                  <a:blip r:embed="rId3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E86B68A2-C9E6-4C60-B306-C044C0123719}"/>
                </a:ext>
              </a:extLst>
            </p:cNvPr>
            <p:cNvCxnSpPr>
              <a:stCxn id="414" idx="2"/>
              <a:endCxn id="417" idx="0"/>
            </p:cNvCxnSpPr>
            <p:nvPr/>
          </p:nvCxnSpPr>
          <p:spPr>
            <a:xfrm>
              <a:off x="10264145" y="4508847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/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4470C332-6BA4-434F-BDDF-B10CBB95A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985" y="4704682"/>
                  <a:ext cx="274320" cy="274320"/>
                </a:xfrm>
                <a:prstGeom prst="rect">
                  <a:avLst/>
                </a:prstGeom>
                <a:blipFill>
                  <a:blip r:embed="rId35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40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8300533" y="3429000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8300532" y="3429000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7974238" y="2979620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Promoter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450331" y="2951088"/>
            <a:ext cx="1460555" cy="39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Gene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59686" y="336641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DNA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382237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868388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0" name="Rounded Rectangle 159"/>
          <p:cNvSpPr/>
          <p:nvPr/>
        </p:nvSpPr>
        <p:spPr>
          <a:xfrm rot="1800000">
            <a:off x="9293028" y="3980396"/>
            <a:ext cx="314606" cy="52545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161" name="Rounded Rectangle 160"/>
          <p:cNvSpPr/>
          <p:nvPr/>
        </p:nvSpPr>
        <p:spPr>
          <a:xfrm rot="20700000">
            <a:off x="7444949" y="3985996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1392164" y="4041289"/>
            <a:ext cx="824261" cy="461665"/>
            <a:chOff x="7706558" y="4532637"/>
            <a:chExt cx="824261" cy="461665"/>
          </a:xfrm>
        </p:grpSpPr>
        <p:sp>
          <p:nvSpPr>
            <p:cNvPr id="163" name="Oval 162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sp>
        <p:nvSpPr>
          <p:cNvPr id="165" name="Trapezoid 164"/>
          <p:cNvSpPr/>
          <p:nvPr/>
        </p:nvSpPr>
        <p:spPr>
          <a:xfrm rot="1305007">
            <a:off x="4440085" y="4143119"/>
            <a:ext cx="628424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6" name="TextBox 165"/>
          <p:cNvSpPr txBox="1"/>
          <p:nvPr/>
        </p:nvSpPr>
        <p:spPr>
          <a:xfrm rot="1305007">
            <a:off x="4527811" y="4124939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16467" y="2981784"/>
            <a:ext cx="1460555" cy="33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Enhancer</a:t>
            </a:r>
          </a:p>
        </p:txBody>
      </p:sp>
    </p:spTree>
    <p:extLst>
      <p:ext uri="{BB962C8B-B14F-4D97-AF65-F5344CB8AC3E}">
        <p14:creationId xmlns:p14="http://schemas.microsoft.com/office/powerpoint/2010/main" val="241044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1911127" y="3429000"/>
            <a:ext cx="9588381" cy="34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2316987" y="3429000"/>
            <a:ext cx="1957574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2675783" y="3429000"/>
            <a:ext cx="191002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3230939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3717090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8300533" y="3429000"/>
            <a:ext cx="3198975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8300532" y="3429000"/>
            <a:ext cx="84033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8" name="Rectangle 157"/>
          <p:cNvSpPr/>
          <p:nvPr/>
        </p:nvSpPr>
        <p:spPr>
          <a:xfrm>
            <a:off x="8382237" y="3429000"/>
            <a:ext cx="164666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9" name="Rectangle 158"/>
          <p:cNvSpPr/>
          <p:nvPr/>
        </p:nvSpPr>
        <p:spPr>
          <a:xfrm>
            <a:off x="8868388" y="3429000"/>
            <a:ext cx="161710" cy="3474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8156368" y="3670848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67935" y="3630860"/>
            <a:ext cx="314606" cy="52545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2987594" y="2943321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17150" y="3106643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33" name="Trapezoid 32"/>
          <p:cNvSpPr/>
          <p:nvPr/>
        </p:nvSpPr>
        <p:spPr>
          <a:xfrm>
            <a:off x="3640981" y="3116811"/>
            <a:ext cx="628424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724499" y="3057116"/>
            <a:ext cx="59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35" name="Oval 34"/>
          <p:cNvSpPr/>
          <p:nvPr/>
        </p:nvSpPr>
        <p:spPr>
          <a:xfrm>
            <a:off x="2343818" y="3176303"/>
            <a:ext cx="651576" cy="3993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9216" y="3116820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22813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 rot="432046">
            <a:off x="1254019" y="2935902"/>
            <a:ext cx="9897855" cy="1841460"/>
            <a:chOff x="884565" y="1439611"/>
            <a:chExt cx="9897855" cy="1841460"/>
          </a:xfrm>
        </p:grpSpPr>
        <p:sp>
          <p:nvSpPr>
            <p:cNvPr id="102" name="Block Arc 101"/>
            <p:cNvSpPr/>
            <p:nvPr/>
          </p:nvSpPr>
          <p:spPr>
            <a:xfrm>
              <a:off x="4791339" y="1439984"/>
              <a:ext cx="2451846" cy="1841087"/>
            </a:xfrm>
            <a:prstGeom prst="blockArc">
              <a:avLst>
                <a:gd name="adj1" fmla="val 13952562"/>
                <a:gd name="adj2" fmla="val 16192731"/>
                <a:gd name="adj3" fmla="val 18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18104" y="1439611"/>
              <a:ext cx="4764316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583445" y="1439611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83444" y="1439611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5149" y="1439611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51300" y="1439611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455778" y="166376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8072262" y="1553056"/>
              <a:ext cx="314606" cy="52545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 rot="20478272">
              <a:off x="884565" y="1755939"/>
              <a:ext cx="4738890" cy="873061"/>
              <a:chOff x="811271" y="1233156"/>
              <a:chExt cx="4738890" cy="873061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11271" y="1758745"/>
                <a:ext cx="4738890" cy="3474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315845" y="1757598"/>
                <a:ext cx="1957574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74641" y="1757598"/>
                <a:ext cx="191002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229797" y="1757598"/>
                <a:ext cx="164666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5948" y="1757598"/>
                <a:ext cx="161710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957476" y="1233156"/>
                <a:ext cx="727842" cy="644643"/>
                <a:chOff x="3923006" y="965789"/>
                <a:chExt cx="727842" cy="644643"/>
              </a:xfrm>
            </p:grpSpPr>
            <p:sp>
              <p:nvSpPr>
                <p:cNvPr id="125" name="Isosceles Triangle 124"/>
                <p:cNvSpPr/>
                <p:nvPr/>
              </p:nvSpPr>
              <p:spPr>
                <a:xfrm>
                  <a:off x="3923006" y="965789"/>
                  <a:ext cx="662107" cy="595496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031177" y="1148767"/>
                  <a:ext cx="6196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TF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2668508" y="1437665"/>
                <a:ext cx="683949" cy="461665"/>
                <a:chOff x="8823867" y="4524158"/>
                <a:chExt cx="683949" cy="461665"/>
              </a:xfrm>
            </p:grpSpPr>
            <p:sp>
              <p:nvSpPr>
                <p:cNvPr id="123" name="Trapezoid 122"/>
                <p:cNvSpPr/>
                <p:nvPr/>
              </p:nvSpPr>
              <p:spPr>
                <a:xfrm>
                  <a:off x="8823867" y="4569859"/>
                  <a:ext cx="628424" cy="397889"/>
                </a:xfrm>
                <a:prstGeom prst="trapezoi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911574" y="4524158"/>
                  <a:ext cx="596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TF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1346627" y="1395935"/>
                <a:ext cx="824261" cy="461665"/>
                <a:chOff x="7706558" y="4532637"/>
                <a:chExt cx="824261" cy="461665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7706558" y="4565138"/>
                  <a:ext cx="651576" cy="3993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804941" y="4532637"/>
                  <a:ext cx="7258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TF</a:t>
                  </a:r>
                </a:p>
              </p:txBody>
            </p:sp>
          </p:grpSp>
        </p:grpSp>
        <p:sp>
          <p:nvSpPr>
            <p:cNvPr id="111" name="Rectangle 110"/>
            <p:cNvSpPr/>
            <p:nvPr/>
          </p:nvSpPr>
          <p:spPr>
            <a:xfrm>
              <a:off x="5969343" y="1448655"/>
              <a:ext cx="87091" cy="333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20435762">
              <a:off x="5520201" y="1523797"/>
              <a:ext cx="87962" cy="329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61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3991622" y="3651596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2" name="Rectangle 181"/>
          <p:cNvSpPr/>
          <p:nvPr/>
        </p:nvSpPr>
        <p:spPr>
          <a:xfrm>
            <a:off x="4638966" y="3651596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4997762" y="3651596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5552918" y="365159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6" name="Block Arc 185"/>
          <p:cNvSpPr/>
          <p:nvPr/>
        </p:nvSpPr>
        <p:spPr>
          <a:xfrm rot="16200000">
            <a:off x="3130690" y="2234276"/>
            <a:ext cx="1674644" cy="1859497"/>
          </a:xfrm>
          <a:prstGeom prst="blockArc">
            <a:avLst>
              <a:gd name="adj1" fmla="val 10800000"/>
              <a:gd name="adj2" fmla="val 125421"/>
              <a:gd name="adj3" fmla="val 208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7" name="Rectangle 186"/>
          <p:cNvSpPr/>
          <p:nvPr/>
        </p:nvSpPr>
        <p:spPr>
          <a:xfrm>
            <a:off x="3991623" y="2325716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8" name="Rectangle 187"/>
          <p:cNvSpPr/>
          <p:nvPr/>
        </p:nvSpPr>
        <p:spPr>
          <a:xfrm>
            <a:off x="6017351" y="3651596"/>
            <a:ext cx="259225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9" name="Rounded Rectangle 188"/>
          <p:cNvSpPr/>
          <p:nvPr/>
        </p:nvSpPr>
        <p:spPr>
          <a:xfrm>
            <a:off x="3951616" y="2331227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0" name="Rounded Rectangle 189"/>
          <p:cNvSpPr/>
          <p:nvPr/>
        </p:nvSpPr>
        <p:spPr>
          <a:xfrm>
            <a:off x="3954992" y="3657373"/>
            <a:ext cx="50124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3954165" y="2326200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3965733" y="2677209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3949903" y="3654191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956920" y="4002268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4962956" y="2325716"/>
            <a:ext cx="3237420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ectangle 195"/>
          <p:cNvSpPr/>
          <p:nvPr/>
        </p:nvSpPr>
        <p:spPr>
          <a:xfrm>
            <a:off x="4967826" y="2325716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5049531" y="232571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3" name="Rounded Rectangle 202"/>
          <p:cNvSpPr/>
          <p:nvPr/>
        </p:nvSpPr>
        <p:spPr>
          <a:xfrm>
            <a:off x="5010574" y="2481648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57420" y="2396997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5" name="Rounded Rectangle 204"/>
          <p:cNvSpPr/>
          <p:nvPr/>
        </p:nvSpPr>
        <p:spPr>
          <a:xfrm>
            <a:off x="5222780" y="2331692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5514065" y="2529707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7" name="Rounded Rectangle 206"/>
          <p:cNvSpPr/>
          <p:nvPr/>
        </p:nvSpPr>
        <p:spPr>
          <a:xfrm>
            <a:off x="5462832" y="2503873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8" name="Isosceles Triangle 207"/>
          <p:cNvSpPr/>
          <p:nvPr/>
        </p:nvSpPr>
        <p:spPr>
          <a:xfrm>
            <a:off x="5327109" y="322211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432141" y="3406132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0" name="Oval 209"/>
          <p:cNvSpPr/>
          <p:nvPr/>
        </p:nvSpPr>
        <p:spPr>
          <a:xfrm>
            <a:off x="4705704" y="3445656"/>
            <a:ext cx="651577" cy="3993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804091" y="341315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2" name="Trapezoid 211"/>
          <p:cNvSpPr/>
          <p:nvPr/>
        </p:nvSpPr>
        <p:spPr>
          <a:xfrm>
            <a:off x="5970743" y="3450377"/>
            <a:ext cx="628423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055431" y="3427391"/>
            <a:ext cx="59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92121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3991622" y="3651596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0" name="Rounded Rectangle 179"/>
          <p:cNvSpPr/>
          <p:nvPr/>
        </p:nvSpPr>
        <p:spPr>
          <a:xfrm>
            <a:off x="5542126" y="277059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1" name="Rectangle 180"/>
          <p:cNvSpPr/>
          <p:nvPr/>
        </p:nvSpPr>
        <p:spPr>
          <a:xfrm>
            <a:off x="5505608" y="1410388"/>
            <a:ext cx="3627032" cy="724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Transcription Initiation</a:t>
            </a:r>
            <a:endParaRPr lang="he-IL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</a:rPr>
              <a:t>Complex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638966" y="3651596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4997762" y="3651596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5552918" y="365159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6" name="Block Arc 185"/>
          <p:cNvSpPr/>
          <p:nvPr/>
        </p:nvSpPr>
        <p:spPr>
          <a:xfrm rot="16200000">
            <a:off x="3130690" y="2234276"/>
            <a:ext cx="1674644" cy="1859497"/>
          </a:xfrm>
          <a:prstGeom prst="blockArc">
            <a:avLst>
              <a:gd name="adj1" fmla="val 10800000"/>
              <a:gd name="adj2" fmla="val 125421"/>
              <a:gd name="adj3" fmla="val 208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7" name="Rectangle 186"/>
          <p:cNvSpPr/>
          <p:nvPr/>
        </p:nvSpPr>
        <p:spPr>
          <a:xfrm>
            <a:off x="3991623" y="2325716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8" name="Rectangle 187"/>
          <p:cNvSpPr/>
          <p:nvPr/>
        </p:nvSpPr>
        <p:spPr>
          <a:xfrm>
            <a:off x="6017351" y="3651596"/>
            <a:ext cx="259225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9" name="Rounded Rectangle 188"/>
          <p:cNvSpPr/>
          <p:nvPr/>
        </p:nvSpPr>
        <p:spPr>
          <a:xfrm>
            <a:off x="3951616" y="2331227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0" name="Rounded Rectangle 189"/>
          <p:cNvSpPr/>
          <p:nvPr/>
        </p:nvSpPr>
        <p:spPr>
          <a:xfrm>
            <a:off x="3954992" y="3657373"/>
            <a:ext cx="50124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3954165" y="2326200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3965733" y="2677209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3949903" y="3654191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956920" y="4002268"/>
            <a:ext cx="137567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4962956" y="2325716"/>
            <a:ext cx="3237420" cy="3495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ectangle 195"/>
          <p:cNvSpPr/>
          <p:nvPr/>
        </p:nvSpPr>
        <p:spPr>
          <a:xfrm>
            <a:off x="4967826" y="2325716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5049531" y="2325716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5535682" y="2325716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4685966" y="3232604"/>
            <a:ext cx="793391" cy="36109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5233587" y="3394622"/>
            <a:ext cx="1050223" cy="366944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1" name="Rounded Rectangle 200"/>
          <p:cNvSpPr/>
          <p:nvPr/>
        </p:nvSpPr>
        <p:spPr>
          <a:xfrm>
            <a:off x="4817578" y="2543620"/>
            <a:ext cx="1090342" cy="492042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sp>
        <p:nvSpPr>
          <p:cNvPr id="202" name="Rounded Rectangle 201"/>
          <p:cNvSpPr/>
          <p:nvPr/>
        </p:nvSpPr>
        <p:spPr>
          <a:xfrm>
            <a:off x="5035279" y="2894155"/>
            <a:ext cx="1335452" cy="51899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p300/CBP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010574" y="2481648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57420" y="2396997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5" name="Rounded Rectangle 204"/>
          <p:cNvSpPr/>
          <p:nvPr/>
        </p:nvSpPr>
        <p:spPr>
          <a:xfrm>
            <a:off x="5222780" y="2331692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5514065" y="2529707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7" name="Rounded Rectangle 206"/>
          <p:cNvSpPr/>
          <p:nvPr/>
        </p:nvSpPr>
        <p:spPr>
          <a:xfrm>
            <a:off x="5462832" y="2503873"/>
            <a:ext cx="426617" cy="556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</a:t>
            </a:r>
          </a:p>
        </p:txBody>
      </p:sp>
      <p:sp>
        <p:nvSpPr>
          <p:cNvPr id="208" name="Isosceles Triangle 207"/>
          <p:cNvSpPr/>
          <p:nvPr/>
        </p:nvSpPr>
        <p:spPr>
          <a:xfrm>
            <a:off x="5327109" y="322211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432141" y="3406132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0" name="Oval 209"/>
          <p:cNvSpPr/>
          <p:nvPr/>
        </p:nvSpPr>
        <p:spPr>
          <a:xfrm>
            <a:off x="4705704" y="3445656"/>
            <a:ext cx="651577" cy="3993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804091" y="3413155"/>
            <a:ext cx="7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sp>
        <p:nvSpPr>
          <p:cNvPr id="212" name="Trapezoid 211"/>
          <p:cNvSpPr/>
          <p:nvPr/>
        </p:nvSpPr>
        <p:spPr>
          <a:xfrm>
            <a:off x="5970743" y="3450377"/>
            <a:ext cx="628423" cy="397889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055431" y="3427391"/>
            <a:ext cx="59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6209530" y="2209535"/>
            <a:ext cx="633279" cy="6164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5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lock Arc 189"/>
          <p:cNvSpPr/>
          <p:nvPr/>
        </p:nvSpPr>
        <p:spPr>
          <a:xfrm rot="16200000">
            <a:off x="3112908" y="2225038"/>
            <a:ext cx="1674644" cy="1859497"/>
          </a:xfrm>
          <a:prstGeom prst="blockArc">
            <a:avLst>
              <a:gd name="adj1" fmla="val 10800000"/>
              <a:gd name="adj2" fmla="val 45021"/>
              <a:gd name="adj3" fmla="val 210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1" name="Rectangle 190"/>
          <p:cNvSpPr/>
          <p:nvPr/>
        </p:nvSpPr>
        <p:spPr>
          <a:xfrm>
            <a:off x="3981460" y="2316478"/>
            <a:ext cx="4208753" cy="3519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2" name="Rectangle 191"/>
          <p:cNvSpPr/>
          <p:nvPr/>
        </p:nvSpPr>
        <p:spPr>
          <a:xfrm>
            <a:off x="4947234" y="2316478"/>
            <a:ext cx="3237420" cy="349588"/>
          </a:xfrm>
          <a:prstGeom prst="rect">
            <a:avLst/>
          </a:prstGeom>
          <a:ln>
            <a:solidFill>
              <a:srgbClr val="41719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3" name="Rectangle 192"/>
          <p:cNvSpPr/>
          <p:nvPr/>
        </p:nvSpPr>
        <p:spPr>
          <a:xfrm>
            <a:off x="4952104" y="2316478"/>
            <a:ext cx="8403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4" name="Rectangle 193"/>
          <p:cNvSpPr/>
          <p:nvPr/>
        </p:nvSpPr>
        <p:spPr>
          <a:xfrm>
            <a:off x="5033809" y="231647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5519960" y="2316478"/>
            <a:ext cx="161710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6" name="Rounded Rectangle 195"/>
          <p:cNvSpPr/>
          <p:nvPr/>
        </p:nvSpPr>
        <p:spPr>
          <a:xfrm>
            <a:off x="5531963" y="2731830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7" name="Rectangle 196"/>
          <p:cNvSpPr/>
          <p:nvPr/>
        </p:nvSpPr>
        <p:spPr>
          <a:xfrm>
            <a:off x="6007188" y="3641339"/>
            <a:ext cx="259225" cy="349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8" name="Rectangle 197"/>
          <p:cNvSpPr/>
          <p:nvPr/>
        </p:nvSpPr>
        <p:spPr>
          <a:xfrm>
            <a:off x="3981459" y="3642358"/>
            <a:ext cx="4208753" cy="349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9" name="Rounded Rectangle 198"/>
          <p:cNvSpPr/>
          <p:nvPr/>
        </p:nvSpPr>
        <p:spPr>
          <a:xfrm>
            <a:off x="3942280" y="2323213"/>
            <a:ext cx="51594" cy="3401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0" name="Rounded Rectangle 199"/>
          <p:cNvSpPr/>
          <p:nvPr/>
        </p:nvSpPr>
        <p:spPr>
          <a:xfrm>
            <a:off x="3933783" y="3648135"/>
            <a:ext cx="60650" cy="339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01" name="Straight Connector 200"/>
          <p:cNvCxnSpPr/>
          <p:nvPr/>
        </p:nvCxnSpPr>
        <p:spPr>
          <a:xfrm flipH="1">
            <a:off x="3944829" y="2316281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3948777" y="2669195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942280" y="3643244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946757" y="3992083"/>
            <a:ext cx="137567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89048" y="2504860"/>
            <a:ext cx="1719275" cy="1217946"/>
            <a:chOff x="7652321" y="3663102"/>
            <a:chExt cx="1719275" cy="1217946"/>
          </a:xfrm>
        </p:grpSpPr>
        <p:sp>
          <p:nvSpPr>
            <p:cNvPr id="206" name="Rounded Rectangle 205"/>
            <p:cNvSpPr/>
            <p:nvPr/>
          </p:nvSpPr>
          <p:spPr>
            <a:xfrm>
              <a:off x="7818441" y="3663102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52321" y="4377964"/>
              <a:ext cx="793392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8234450" y="4514104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8036143" y="4013637"/>
              <a:ext cx="1335453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p300/CBP</a:t>
              </a:r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4628803" y="3642358"/>
            <a:ext cx="1957574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1" name="Rectangle 210"/>
          <p:cNvSpPr/>
          <p:nvPr/>
        </p:nvSpPr>
        <p:spPr>
          <a:xfrm>
            <a:off x="4987599" y="3642358"/>
            <a:ext cx="191002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2" name="Rectangle 211"/>
          <p:cNvSpPr/>
          <p:nvPr/>
        </p:nvSpPr>
        <p:spPr>
          <a:xfrm>
            <a:off x="5542755" y="3642358"/>
            <a:ext cx="16466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3" name="Rectangle 212"/>
          <p:cNvSpPr/>
          <p:nvPr/>
        </p:nvSpPr>
        <p:spPr>
          <a:xfrm>
            <a:off x="6002403" y="3642358"/>
            <a:ext cx="260436" cy="3503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4" name="Isosceles Triangle 213"/>
          <p:cNvSpPr/>
          <p:nvPr/>
        </p:nvSpPr>
        <p:spPr>
          <a:xfrm>
            <a:off x="5316942" y="3183357"/>
            <a:ext cx="662107" cy="59549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425113" y="3366335"/>
            <a:ext cx="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TF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698505" y="3343915"/>
            <a:ext cx="824261" cy="461665"/>
            <a:chOff x="7706558" y="4532637"/>
            <a:chExt cx="824261" cy="461665"/>
          </a:xfrm>
        </p:grpSpPr>
        <p:sp>
          <p:nvSpPr>
            <p:cNvPr id="217" name="Oval 216"/>
            <p:cNvSpPr/>
            <p:nvPr/>
          </p:nvSpPr>
          <p:spPr>
            <a:xfrm>
              <a:off x="7706558" y="4565138"/>
              <a:ext cx="651576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804941" y="4532637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960594" y="3365916"/>
            <a:ext cx="683949" cy="461665"/>
            <a:chOff x="8823867" y="4524158"/>
            <a:chExt cx="683949" cy="461665"/>
          </a:xfrm>
        </p:grpSpPr>
        <p:sp>
          <p:nvSpPr>
            <p:cNvPr id="220" name="Trapezoid 21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044572" y="2273539"/>
            <a:ext cx="878875" cy="728889"/>
            <a:chOff x="7907845" y="3431781"/>
            <a:chExt cx="878875" cy="728889"/>
          </a:xfrm>
        </p:grpSpPr>
        <p:sp>
          <p:nvSpPr>
            <p:cNvPr id="225" name="Rounded Rectangle 224"/>
            <p:cNvSpPr/>
            <p:nvPr/>
          </p:nvSpPr>
          <p:spPr>
            <a:xfrm>
              <a:off x="7907845" y="3581737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8120051" y="3431781"/>
              <a:ext cx="426617" cy="556708"/>
              <a:chOff x="8120051" y="3431781"/>
              <a:chExt cx="426617" cy="556708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8154691" y="3497086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8120051" y="3431781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8360103" y="3603962"/>
              <a:ext cx="426617" cy="556708"/>
              <a:chOff x="8360103" y="3603962"/>
              <a:chExt cx="426617" cy="556708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8411336" y="3629796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8360103" y="3603962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</p:grpSp>
      </p:grpSp>
      <p:sp>
        <p:nvSpPr>
          <p:cNvPr id="232" name="Rounded Rectangle 2"/>
          <p:cNvSpPr/>
          <p:nvPr/>
        </p:nvSpPr>
        <p:spPr>
          <a:xfrm>
            <a:off x="5705023" y="2348108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RNA Pol II</a:t>
            </a:r>
          </a:p>
        </p:txBody>
      </p:sp>
      <p:sp>
        <p:nvSpPr>
          <p:cNvPr id="235" name="Freeform 234"/>
          <p:cNvSpPr/>
          <p:nvPr/>
        </p:nvSpPr>
        <p:spPr>
          <a:xfrm>
            <a:off x="6035606" y="2487391"/>
            <a:ext cx="470535" cy="120090"/>
          </a:xfrm>
          <a:custGeom>
            <a:avLst/>
            <a:gdLst>
              <a:gd name="connsiteX0" fmla="*/ 0 w 470535"/>
              <a:gd name="connsiteY0" fmla="*/ 45795 h 120090"/>
              <a:gd name="connsiteX1" fmla="*/ 125730 w 470535"/>
              <a:gd name="connsiteY1" fmla="*/ 75 h 120090"/>
              <a:gd name="connsiteX2" fmla="*/ 228600 w 470535"/>
              <a:gd name="connsiteY2" fmla="*/ 55320 h 120090"/>
              <a:gd name="connsiteX3" fmla="*/ 358140 w 470535"/>
              <a:gd name="connsiteY3" fmla="*/ 26745 h 120090"/>
              <a:gd name="connsiteX4" fmla="*/ 470535 w 470535"/>
              <a:gd name="connsiteY4" fmla="*/ 120090 h 12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35" h="120090">
                <a:moveTo>
                  <a:pt x="0" y="45795"/>
                </a:moveTo>
                <a:cubicBezTo>
                  <a:pt x="43815" y="22141"/>
                  <a:pt x="87630" y="-1513"/>
                  <a:pt x="125730" y="75"/>
                </a:cubicBezTo>
                <a:cubicBezTo>
                  <a:pt x="163830" y="1663"/>
                  <a:pt x="189865" y="50875"/>
                  <a:pt x="228600" y="55320"/>
                </a:cubicBezTo>
                <a:cubicBezTo>
                  <a:pt x="267335" y="59765"/>
                  <a:pt x="317818" y="15950"/>
                  <a:pt x="358140" y="26745"/>
                </a:cubicBezTo>
                <a:cubicBezTo>
                  <a:pt x="398463" y="37540"/>
                  <a:pt x="449580" y="98500"/>
                  <a:pt x="470535" y="120090"/>
                </a:cubicBezTo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81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19343</TotalTime>
  <Words>1189</Words>
  <Application>Microsoft Office PowerPoint</Application>
  <PresentationFormat>Widescreen</PresentationFormat>
  <Paragraphs>579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HOP-HMM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TFBS &amp; PWMs</vt:lpstr>
      <vt:lpstr>Using PWMs</vt:lpstr>
      <vt:lpstr>Using PWMs</vt:lpstr>
      <vt:lpstr>Using PWMs</vt:lpstr>
      <vt:lpstr>Hidden Markov Model</vt:lpstr>
      <vt:lpstr>Hidden Markov Model</vt:lpstr>
      <vt:lpstr>Hidden Markov Model</vt:lpstr>
      <vt:lpstr>Hidden Markov Model</vt:lpstr>
      <vt:lpstr>Hidden Markov Model</vt:lpstr>
      <vt:lpstr>TODO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HOP-HMM</dc:title>
  <dc:creator>David</dc:creator>
  <cp:lastModifiedBy>David</cp:lastModifiedBy>
  <cp:revision>63</cp:revision>
  <dcterms:created xsi:type="dcterms:W3CDTF">2020-05-14T16:50:32Z</dcterms:created>
  <dcterms:modified xsi:type="dcterms:W3CDTF">2020-05-29T20:01:41Z</dcterms:modified>
</cp:coreProperties>
</file>