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5" r:id="rId3"/>
    <p:sldId id="297" r:id="rId4"/>
    <p:sldId id="296" r:id="rId5"/>
    <p:sldId id="305" r:id="rId6"/>
    <p:sldId id="306" r:id="rId7"/>
    <p:sldId id="307" r:id="rId8"/>
    <p:sldId id="304" r:id="rId9"/>
    <p:sldId id="300" r:id="rId10"/>
    <p:sldId id="308" r:id="rId11"/>
    <p:sldId id="309" r:id="rId12"/>
    <p:sldId id="302" r:id="rId13"/>
    <p:sldId id="313" r:id="rId14"/>
    <p:sldId id="315" r:id="rId15"/>
    <p:sldId id="314" r:id="rId16"/>
    <p:sldId id="316" r:id="rId17"/>
    <p:sldId id="320" r:id="rId18"/>
    <p:sldId id="319" r:id="rId19"/>
    <p:sldId id="322" r:id="rId20"/>
    <p:sldId id="323" r:id="rId21"/>
    <p:sldId id="324" r:id="rId22"/>
    <p:sldId id="325" r:id="rId23"/>
    <p:sldId id="327" r:id="rId24"/>
    <p:sldId id="326" r:id="rId2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  <a:srgbClr val="41719C"/>
    <a:srgbClr val="FEFEFE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8DCE-E040-481B-A0A9-237F60DA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BB60-680C-4643-AB26-BC5298F18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E0FB-8921-4ECA-BD12-4E5D9D93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EDCA-1E59-400F-9700-1E55699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2397-2EA4-4784-A3B1-77601E1A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2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CC2-9B1F-4758-9265-850CC3D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0C53-2262-421E-87AD-3AACDEEF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F562-7785-4ECD-9B09-29CDE1E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7492-C4AC-42D3-899A-023ED11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BBDC-99F9-436A-8FF5-BA2A93F2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8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E2787-0B2D-4A62-BFAC-4F25BA22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DC2C-1EBB-428B-B983-3549967D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742D-635F-45EE-8D47-BD57EB7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062A-532D-4077-B81C-FB9D65E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B5E8-D997-4B36-A15E-3957216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0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973A-32B2-4405-9788-EADD9E71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35DB-C923-4543-9CDE-04EAF83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21ED-D418-480D-A575-337028A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CFE3-2FDA-4729-B556-C5E89D6A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DC4C-12F2-42DB-A269-FA82CD1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7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BAA6-C4CD-40B0-BC24-5E3556F2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1B91-2192-4955-AD11-3FD48797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4706-F550-49B2-B0A0-AD106D4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F0B2-25F0-4827-AE8F-A897031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4EC9-E8AA-49B0-A767-03051DD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01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A802-7EED-4082-9B7E-E1E77D6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59A0-9250-4FC6-B579-FD7DD887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C15F-7367-4AA2-A484-589B0742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29A3-9877-4054-8409-42307EE1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2E805-DD8A-40B2-B5AA-D24FFA9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073D-7CF4-4C74-BAE5-F2FEAFE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7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10B0-0760-49E3-8560-F226B4D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5842-DEBB-4D0C-9B28-81E47FD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7FCE-3470-4598-8743-0056C305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B90AD-0546-4716-BFC9-573ECB32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5DC56-AC56-4168-BC4F-323EB304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04F7-47E4-496D-AD29-E88C669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672A-60DC-4E2B-91B1-B731B8E4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7B55-D8AE-43F7-BB21-BF8AE1E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2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34C-FC11-4398-BC11-57B3396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C2F0-10DA-42CC-A79A-E61AA72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96B06-7D78-41B9-83A4-87EAAB6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B1F04-4B88-4F34-B417-21665E5C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31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325F-047F-481B-A9CD-EAEB6DC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8911-FB73-45F3-A8EF-94E3D01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007F-B783-42DE-A77B-9A83FC0D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0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968-6C57-4916-A27E-92784A56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D58A-4D9F-4FDF-BD52-0C66C0DE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0E6D-4CD4-4DD9-BA42-F802E560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E0E8-FF90-42AE-8D96-34A54BA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EAA6-1508-4185-83D9-B37E55E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1DA1-3AB6-486E-B4D4-25EB9DCD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7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E6C-C3DE-4C28-9CF9-AF9F736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67B8A-F7F0-4059-A66B-B7605954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CEBB-619D-4579-A61A-733B09A0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F057-38A2-4EE0-8B35-C057ACD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317A-A8DA-42EF-934F-5487B0A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10A1-6E08-4CF3-8CAB-874C86D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8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6D2D9-E853-41A6-90D0-14A0FD1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8756-F5C0-42CE-9D16-5F83DEF0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0E9B-8547-4845-AD93-3F259B58B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8504-13FC-435C-B4E5-F45C5BAE3A9E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4DCD-78BE-4920-AC44-3A6B23B2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5620-DA65-4758-B5FA-242180D5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80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36" Type="http://schemas.openxmlformats.org/officeDocument/2006/relationships/image" Target="../media/image30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391.png"/><Relationship Id="rId138" Type="http://schemas.openxmlformats.org/officeDocument/2006/relationships/image" Target="../media/image42.png"/><Relationship Id="rId159" Type="http://schemas.openxmlformats.org/officeDocument/2006/relationships/image" Target="../media/image311.png"/><Relationship Id="rId170" Type="http://schemas.openxmlformats.org/officeDocument/2006/relationships/image" Target="../media/image96.png"/><Relationship Id="rId191" Type="http://schemas.openxmlformats.org/officeDocument/2006/relationships/image" Target="../media/image169.png"/><Relationship Id="rId196" Type="http://schemas.openxmlformats.org/officeDocument/2006/relationships/image" Target="../media/image183.png"/><Relationship Id="rId200" Type="http://schemas.openxmlformats.org/officeDocument/2006/relationships/image" Target="../media/image272.png"/><Relationship Id="rId205" Type="http://schemas.openxmlformats.org/officeDocument/2006/relationships/image" Target="../media/image277.png"/><Relationship Id="rId226" Type="http://schemas.openxmlformats.org/officeDocument/2006/relationships/image" Target="../media/image293.png"/><Relationship Id="rId221" Type="http://schemas.openxmlformats.org/officeDocument/2006/relationships/image" Target="../media/image301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2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109.png"/><Relationship Id="rId186" Type="http://schemas.openxmlformats.org/officeDocument/2006/relationships/image" Target="../media/image164.png"/><Relationship Id="rId216" Type="http://schemas.openxmlformats.org/officeDocument/2006/relationships/image" Target="../media/image288.png"/><Relationship Id="rId237" Type="http://schemas.openxmlformats.org/officeDocument/2006/relationships/image" Target="../media/image328.png"/><Relationship Id="rId211" Type="http://schemas.openxmlformats.org/officeDocument/2006/relationships/image" Target="../media/image283.png"/><Relationship Id="rId232" Type="http://schemas.openxmlformats.org/officeDocument/2006/relationships/image" Target="../media/image298.png"/><Relationship Id="rId64" Type="http://schemas.openxmlformats.org/officeDocument/2006/relationships/image" Target="../media/image1401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6" Type="http://schemas.openxmlformats.org/officeDocument/2006/relationships/image" Target="../media/image103.png"/><Relationship Id="rId192" Type="http://schemas.openxmlformats.org/officeDocument/2006/relationships/image" Target="../media/image170.png"/><Relationship Id="rId197" Type="http://schemas.openxmlformats.org/officeDocument/2006/relationships/image" Target="../media/image185.png"/><Relationship Id="rId206" Type="http://schemas.openxmlformats.org/officeDocument/2006/relationships/image" Target="../media/image278.png"/><Relationship Id="rId227" Type="http://schemas.openxmlformats.org/officeDocument/2006/relationships/image" Target="../media/image294.png"/><Relationship Id="rId201" Type="http://schemas.openxmlformats.org/officeDocument/2006/relationships/image" Target="../media/image273.png"/><Relationship Id="rId222" Type="http://schemas.openxmlformats.org/officeDocument/2006/relationships/image" Target="../media/image289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2.png"/><Relationship Id="rId140" Type="http://schemas.openxmlformats.org/officeDocument/2006/relationships/image" Target="../media/image2162.png"/><Relationship Id="rId145" Type="http://schemas.openxmlformats.org/officeDocument/2006/relationships/image" Target="../media/image71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82" Type="http://schemas.openxmlformats.org/officeDocument/2006/relationships/image" Target="../media/image114.png"/><Relationship Id="rId187" Type="http://schemas.openxmlformats.org/officeDocument/2006/relationships/image" Target="../media/image165.png"/><Relationship Id="rId217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212" Type="http://schemas.openxmlformats.org/officeDocument/2006/relationships/image" Target="../media/image284.png"/><Relationship Id="rId238" Type="http://schemas.openxmlformats.org/officeDocument/2006/relationships/image" Target="../media/image326.png"/><Relationship Id="rId44" Type="http://schemas.openxmlformats.org/officeDocument/2006/relationships/image" Target="../media/image1201.png"/><Relationship Id="rId65" Type="http://schemas.openxmlformats.org/officeDocument/2006/relationships/image" Target="../media/image1411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77" Type="http://schemas.openxmlformats.org/officeDocument/2006/relationships/image" Target="../media/image104.png"/><Relationship Id="rId172" Type="http://schemas.openxmlformats.org/officeDocument/2006/relationships/image" Target="../media/image98.png"/><Relationship Id="rId193" Type="http://schemas.openxmlformats.org/officeDocument/2006/relationships/image" Target="../media/image171.png"/><Relationship Id="rId202" Type="http://schemas.openxmlformats.org/officeDocument/2006/relationships/image" Target="../media/image274.png"/><Relationship Id="rId207" Type="http://schemas.openxmlformats.org/officeDocument/2006/relationships/image" Target="../media/image279.png"/><Relationship Id="rId223" Type="http://schemas.openxmlformats.org/officeDocument/2006/relationships/image" Target="../media/image50.png"/><Relationship Id="rId228" Type="http://schemas.openxmlformats.org/officeDocument/2006/relationships/image" Target="../media/image295.png"/><Relationship Id="rId39" Type="http://schemas.openxmlformats.org/officeDocument/2006/relationships/image" Target="../media/image41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41" Type="http://schemas.openxmlformats.org/officeDocument/2006/relationships/image" Target="../media/image322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166.png"/><Relationship Id="rId7" Type="http://schemas.openxmlformats.org/officeDocument/2006/relationships/image" Target="../media/image832.png"/><Relationship Id="rId162" Type="http://schemas.openxmlformats.org/officeDocument/2006/relationships/image" Target="../media/image22.png"/><Relationship Id="rId183" Type="http://schemas.openxmlformats.org/officeDocument/2006/relationships/image" Target="../media/image115.png"/><Relationship Id="rId213" Type="http://schemas.openxmlformats.org/officeDocument/2006/relationships/image" Target="../media/image285.png"/><Relationship Id="rId218" Type="http://schemas.openxmlformats.org/officeDocument/2006/relationships/image" Target="../media/image303.png"/><Relationship Id="rId234" Type="http://schemas.openxmlformats.org/officeDocument/2006/relationships/image" Target="../media/image324.png"/><Relationship Id="rId2" Type="http://schemas.openxmlformats.org/officeDocument/2006/relationships/image" Target="../media/image35.png"/><Relationship Id="rId45" Type="http://schemas.openxmlformats.org/officeDocument/2006/relationships/image" Target="../media/image1211.png"/><Relationship Id="rId66" Type="http://schemas.openxmlformats.org/officeDocument/2006/relationships/image" Target="../media/image680.png"/><Relationship Id="rId136" Type="http://schemas.openxmlformats.org/officeDocument/2006/relationships/image" Target="../media/image2122.png"/><Relationship Id="rId157" Type="http://schemas.openxmlformats.org/officeDocument/2006/relationships/image" Target="../media/image850.png"/><Relationship Id="rId178" Type="http://schemas.openxmlformats.org/officeDocument/2006/relationships/image" Target="../media/image105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179.png"/><Relationship Id="rId203" Type="http://schemas.openxmlformats.org/officeDocument/2006/relationships/image" Target="../media/image275.png"/><Relationship Id="rId208" Type="http://schemas.openxmlformats.org/officeDocument/2006/relationships/image" Target="../media/image280.png"/><Relationship Id="rId229" Type="http://schemas.openxmlformats.org/officeDocument/2006/relationships/image" Target="../media/image296.png"/><Relationship Id="rId224" Type="http://schemas.openxmlformats.org/officeDocument/2006/relationships/image" Target="../media/image291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116.png"/><Relationship Id="rId189" Type="http://schemas.openxmlformats.org/officeDocument/2006/relationships/image" Target="../media/image167.png"/><Relationship Id="rId219" Type="http://schemas.openxmlformats.org/officeDocument/2006/relationships/image" Target="../media/image299.png"/><Relationship Id="rId3" Type="http://schemas.openxmlformats.org/officeDocument/2006/relationships/image" Target="../media/image36.png"/><Relationship Id="rId235" Type="http://schemas.openxmlformats.org/officeDocument/2006/relationships/image" Target="../media/image327.png"/><Relationship Id="rId214" Type="http://schemas.openxmlformats.org/officeDocument/2006/relationships/image" Target="../media/image286.png"/><Relationship Id="rId230" Type="http://schemas.openxmlformats.org/officeDocument/2006/relationships/image" Target="../media/image297.png"/><Relationship Id="rId46" Type="http://schemas.openxmlformats.org/officeDocument/2006/relationships/image" Target="../media/image1221.png"/><Relationship Id="rId137" Type="http://schemas.openxmlformats.org/officeDocument/2006/relationships/image" Target="../media/image2132.png"/><Relationship Id="rId158" Type="http://schemas.openxmlformats.org/officeDocument/2006/relationships/image" Target="../media/image860.png"/><Relationship Id="rId41" Type="http://schemas.openxmlformats.org/officeDocument/2006/relationships/image" Target="../media/image1172.png"/><Relationship Id="rId62" Type="http://schemas.openxmlformats.org/officeDocument/2006/relationships/image" Target="../media/image1381.png"/><Relationship Id="rId153" Type="http://schemas.openxmlformats.org/officeDocument/2006/relationships/image" Target="../media/image770.png"/><Relationship Id="rId174" Type="http://schemas.openxmlformats.org/officeDocument/2006/relationships/image" Target="../media/image101.png"/><Relationship Id="rId179" Type="http://schemas.openxmlformats.org/officeDocument/2006/relationships/image" Target="../media/image106.png"/><Relationship Id="rId195" Type="http://schemas.openxmlformats.org/officeDocument/2006/relationships/image" Target="../media/image181.png"/><Relationship Id="rId209" Type="http://schemas.openxmlformats.org/officeDocument/2006/relationships/image" Target="../media/image281.png"/><Relationship Id="rId190" Type="http://schemas.openxmlformats.org/officeDocument/2006/relationships/image" Target="../media/image168.png"/><Relationship Id="rId204" Type="http://schemas.openxmlformats.org/officeDocument/2006/relationships/image" Target="../media/image276.png"/><Relationship Id="rId220" Type="http://schemas.openxmlformats.org/officeDocument/2006/relationships/image" Target="../media/image300.png"/><Relationship Id="rId225" Type="http://schemas.openxmlformats.org/officeDocument/2006/relationships/image" Target="../media/image292.png"/><Relationship Id="rId36" Type="http://schemas.openxmlformats.org/officeDocument/2006/relationships/image" Target="../media/image32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85" Type="http://schemas.openxmlformats.org/officeDocument/2006/relationships/image" Target="../media/image142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80" Type="http://schemas.openxmlformats.org/officeDocument/2006/relationships/image" Target="../media/image107.png"/><Relationship Id="rId236" Type="http://schemas.openxmlformats.org/officeDocument/2006/relationships/image" Target="../media/image43.png"/><Relationship Id="rId210" Type="http://schemas.openxmlformats.org/officeDocument/2006/relationships/image" Target="../media/image282.png"/><Relationship Id="rId215" Type="http://schemas.openxmlformats.org/officeDocument/2006/relationships/image" Target="../media/image287.png"/><Relationship Id="rId231" Type="http://schemas.openxmlformats.org/officeDocument/2006/relationships/image" Target="../media/image304.png"/><Relationship Id="rId47" Type="http://schemas.openxmlformats.org/officeDocument/2006/relationships/image" Target="../media/image1231.png"/><Relationship Id="rId154" Type="http://schemas.openxmlformats.org/officeDocument/2006/relationships/image" Target="../media/image780.png"/><Relationship Id="rId175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138" Type="http://schemas.openxmlformats.org/officeDocument/2006/relationships/image" Target="../media/image42.png"/><Relationship Id="rId154" Type="http://schemas.openxmlformats.org/officeDocument/2006/relationships/image" Target="../media/image780.png"/><Relationship Id="rId159" Type="http://schemas.openxmlformats.org/officeDocument/2006/relationships/image" Target="../media/image311.png"/><Relationship Id="rId175" Type="http://schemas.openxmlformats.org/officeDocument/2006/relationships/image" Target="../media/image119.png"/><Relationship Id="rId170" Type="http://schemas.openxmlformats.org/officeDocument/2006/relationships/image" Target="../media/image96.png"/><Relationship Id="rId191" Type="http://schemas.openxmlformats.org/officeDocument/2006/relationships/image" Target="../media/image287.png"/><Relationship Id="rId196" Type="http://schemas.openxmlformats.org/officeDocument/2006/relationships/image" Target="../media/image300.png"/><Relationship Id="rId200" Type="http://schemas.openxmlformats.org/officeDocument/2006/relationships/image" Target="../media/image291.png"/><Relationship Id="rId205" Type="http://schemas.openxmlformats.org/officeDocument/2006/relationships/image" Target="../media/image296.png"/><Relationship Id="rId32" Type="http://schemas.openxmlformats.org/officeDocument/2006/relationships/image" Target="../media/image1083.png"/><Relationship Id="rId37" Type="http://schemas.openxmlformats.org/officeDocument/2006/relationships/image" Target="../media/image1133.png"/><Relationship Id="rId102" Type="http://schemas.openxmlformats.org/officeDocument/2006/relationships/image" Target="../media/image1783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3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277.png"/><Relationship Id="rId186" Type="http://schemas.openxmlformats.org/officeDocument/2006/relationships/image" Target="../media/image282.png"/><Relationship Id="rId139" Type="http://schemas.openxmlformats.org/officeDocument/2006/relationships/image" Target="../media/image43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1" Type="http://schemas.openxmlformats.org/officeDocument/2006/relationships/image" Target="../media/image97.png"/><Relationship Id="rId176" Type="http://schemas.openxmlformats.org/officeDocument/2006/relationships/image" Target="../media/image272.png"/><Relationship Id="rId192" Type="http://schemas.openxmlformats.org/officeDocument/2006/relationships/image" Target="../media/image288.png"/><Relationship Id="rId197" Type="http://schemas.openxmlformats.org/officeDocument/2006/relationships/image" Target="../media/image301.png"/><Relationship Id="rId206" Type="http://schemas.openxmlformats.org/officeDocument/2006/relationships/image" Target="../media/image297.png"/><Relationship Id="rId3" Type="http://schemas.openxmlformats.org/officeDocument/2006/relationships/image" Target="../media/image36.png"/><Relationship Id="rId201" Type="http://schemas.openxmlformats.org/officeDocument/2006/relationships/image" Target="../media/image292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3.png"/><Relationship Id="rId137" Type="http://schemas.openxmlformats.org/officeDocument/2006/relationships/image" Target="../media/image2133.png"/><Relationship Id="rId158" Type="http://schemas.openxmlformats.org/officeDocument/2006/relationships/image" Target="../media/image860.png"/><Relationship Id="rId41" Type="http://schemas.openxmlformats.org/officeDocument/2006/relationships/image" Target="../media/image1173.png"/><Relationship Id="rId140" Type="http://schemas.openxmlformats.org/officeDocument/2006/relationships/image" Target="../media/image2163.png"/><Relationship Id="rId145" Type="http://schemas.openxmlformats.org/officeDocument/2006/relationships/image" Target="../media/image710.png"/><Relationship Id="rId153" Type="http://schemas.openxmlformats.org/officeDocument/2006/relationships/image" Target="../media/image77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74" Type="http://schemas.openxmlformats.org/officeDocument/2006/relationships/image" Target="../media/image118.png"/><Relationship Id="rId179" Type="http://schemas.openxmlformats.org/officeDocument/2006/relationships/image" Target="../media/image275.png"/><Relationship Id="rId182" Type="http://schemas.openxmlformats.org/officeDocument/2006/relationships/image" Target="../media/image278.png"/><Relationship Id="rId187" Type="http://schemas.openxmlformats.org/officeDocument/2006/relationships/image" Target="../media/image283.png"/><Relationship Id="rId195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3.png"/><Relationship Id="rId190" Type="http://schemas.openxmlformats.org/officeDocument/2006/relationships/image" Target="../media/image286.png"/><Relationship Id="rId204" Type="http://schemas.openxmlformats.org/officeDocument/2006/relationships/image" Target="../media/image295.png"/><Relationship Id="rId36" Type="http://schemas.openxmlformats.org/officeDocument/2006/relationships/image" Target="../media/image1123.png"/><Relationship Id="rId99" Type="http://schemas.openxmlformats.org/officeDocument/2006/relationships/image" Target="../media/image1753.png"/><Relationship Id="rId101" Type="http://schemas.openxmlformats.org/officeDocument/2006/relationships/image" Target="../media/image1773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77" Type="http://schemas.openxmlformats.org/officeDocument/2006/relationships/image" Target="../media/image273.png"/><Relationship Id="rId185" Type="http://schemas.openxmlformats.org/officeDocument/2006/relationships/image" Target="../media/image281.png"/><Relationship Id="rId198" Type="http://schemas.openxmlformats.org/officeDocument/2006/relationships/image" Target="../media/image289.png"/><Relationship Id="rId4" Type="http://schemas.openxmlformats.org/officeDocument/2006/relationships/image" Target="../media/image803.png"/><Relationship Id="rId9" Type="http://schemas.openxmlformats.org/officeDocument/2006/relationships/image" Target="../media/image38.png"/><Relationship Id="rId172" Type="http://schemas.openxmlformats.org/officeDocument/2006/relationships/image" Target="../media/image98.png"/><Relationship Id="rId180" Type="http://schemas.openxmlformats.org/officeDocument/2006/relationships/image" Target="../media/image276.png"/><Relationship Id="rId193" Type="http://schemas.openxmlformats.org/officeDocument/2006/relationships/image" Target="../media/image302.png"/><Relationship Id="rId202" Type="http://schemas.openxmlformats.org/officeDocument/2006/relationships/image" Target="../media/image293.png"/><Relationship Id="rId207" Type="http://schemas.openxmlformats.org/officeDocument/2006/relationships/image" Target="../media/image304.png"/><Relationship Id="rId39" Type="http://schemas.openxmlformats.org/officeDocument/2006/relationships/image" Target="../media/image41.png"/><Relationship Id="rId34" Type="http://schemas.openxmlformats.org/officeDocument/2006/relationships/image" Target="../media/image1103.png"/><Relationship Id="rId104" Type="http://schemas.openxmlformats.org/officeDocument/2006/relationships/image" Target="../media/image1803.png"/><Relationship Id="rId125" Type="http://schemas.openxmlformats.org/officeDocument/2006/relationships/image" Target="../media/image329.png"/><Relationship Id="rId141" Type="http://schemas.openxmlformats.org/officeDocument/2006/relationships/image" Target="../media/image690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284.png"/><Relationship Id="rId7" Type="http://schemas.openxmlformats.org/officeDocument/2006/relationships/image" Target="../media/image833.png"/><Relationship Id="rId162" Type="http://schemas.openxmlformats.org/officeDocument/2006/relationships/image" Target="../media/image22.png"/><Relationship Id="rId183" Type="http://schemas.openxmlformats.org/officeDocument/2006/relationships/image" Target="../media/image279.png"/><Relationship Id="rId2" Type="http://schemas.openxmlformats.org/officeDocument/2006/relationships/image" Target="../media/image35.png"/><Relationship Id="rId136" Type="http://schemas.openxmlformats.org/officeDocument/2006/relationships/image" Target="../media/image2123.png"/><Relationship Id="rId157" Type="http://schemas.openxmlformats.org/officeDocument/2006/relationships/image" Target="../media/image850.png"/><Relationship Id="rId178" Type="http://schemas.openxmlformats.org/officeDocument/2006/relationships/image" Target="../media/image274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303.png"/><Relationship Id="rId199" Type="http://schemas.openxmlformats.org/officeDocument/2006/relationships/image" Target="../media/image50.png"/><Relationship Id="rId203" Type="http://schemas.openxmlformats.org/officeDocument/2006/relationships/image" Target="../media/image294.png"/><Relationship Id="rId208" Type="http://schemas.openxmlformats.org/officeDocument/2006/relationships/image" Target="../media/image298.png"/><Relationship Id="rId35" Type="http://schemas.openxmlformats.org/officeDocument/2006/relationships/image" Target="../media/image1113.png"/><Relationship Id="rId100" Type="http://schemas.openxmlformats.org/officeDocument/2006/relationships/image" Target="../media/image1763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3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280.png"/><Relationship Id="rId189" Type="http://schemas.openxmlformats.org/officeDocument/2006/relationships/image" Target="../media/image285.png"/></Relationships>
</file>

<file path=ppt/slides/_rels/slide12.xml.rels><?xml version="1.0" encoding="UTF-8" standalone="yes"?>
<Relationships xmlns="http://schemas.openxmlformats.org/package/2006/relationships"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226" Type="http://schemas.openxmlformats.org/officeDocument/2006/relationships/image" Target="../media/image332.png"/><Relationship Id="rId170" Type="http://schemas.openxmlformats.org/officeDocument/2006/relationships/image" Target="../media/image880.png"/><Relationship Id="rId191" Type="http://schemas.openxmlformats.org/officeDocument/2006/relationships/image" Target="../media/image276.png"/><Relationship Id="rId196" Type="http://schemas.openxmlformats.org/officeDocument/2006/relationships/image" Target="../media/image281.png"/><Relationship Id="rId200" Type="http://schemas.openxmlformats.org/officeDocument/2006/relationships/image" Target="../media/image285.png"/><Relationship Id="rId205" Type="http://schemas.openxmlformats.org/officeDocument/2006/relationships/image" Target="../media/image303.png"/><Relationship Id="rId221" Type="http://schemas.openxmlformats.org/officeDocument/2006/relationships/image" Target="../media/image19.png"/><Relationship Id="rId32" Type="http://schemas.openxmlformats.org/officeDocument/2006/relationships/image" Target="../media/image1080.png"/><Relationship Id="rId37" Type="http://schemas.openxmlformats.org/officeDocument/2006/relationships/image" Target="../media/image1130.png"/><Relationship Id="rId102" Type="http://schemas.openxmlformats.org/officeDocument/2006/relationships/image" Target="../media/image1780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216" Type="http://schemas.openxmlformats.org/officeDocument/2006/relationships/image" Target="../media/image297.png"/><Relationship Id="rId211" Type="http://schemas.openxmlformats.org/officeDocument/2006/relationships/image" Target="../media/image292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227" Type="http://schemas.openxmlformats.org/officeDocument/2006/relationships/image" Target="../media/image118.png"/><Relationship Id="rId192" Type="http://schemas.openxmlformats.org/officeDocument/2006/relationships/image" Target="../media/image277.png"/><Relationship Id="rId197" Type="http://schemas.openxmlformats.org/officeDocument/2006/relationships/image" Target="../media/image282.png"/><Relationship Id="rId206" Type="http://schemas.openxmlformats.org/officeDocument/2006/relationships/image" Target="../media/image299.png"/><Relationship Id="rId222" Type="http://schemas.openxmlformats.org/officeDocument/2006/relationships/image" Target="../media/image42.png"/><Relationship Id="rId201" Type="http://schemas.openxmlformats.org/officeDocument/2006/relationships/image" Target="../media/image28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24" Type="http://schemas.openxmlformats.org/officeDocument/2006/relationships/image" Target="../media/image2000.png"/><Relationship Id="rId137" Type="http://schemas.openxmlformats.org/officeDocument/2006/relationships/image" Target="../media/image2130.png"/><Relationship Id="rId158" Type="http://schemas.openxmlformats.org/officeDocument/2006/relationships/image" Target="../media/image730.png"/><Relationship Id="rId41" Type="http://schemas.openxmlformats.org/officeDocument/2006/relationships/image" Target="../media/image1170.png"/><Relationship Id="rId140" Type="http://schemas.openxmlformats.org/officeDocument/2006/relationships/image" Target="../media/image2160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82" Type="http://schemas.openxmlformats.org/officeDocument/2006/relationships/image" Target="../media/image99.png"/><Relationship Id="rId187" Type="http://schemas.openxmlformats.org/officeDocument/2006/relationships/image" Target="../media/image272.png"/><Relationship Id="rId195" Type="http://schemas.openxmlformats.org/officeDocument/2006/relationships/image" Target="../media/image280.png"/><Relationship Id="rId209" Type="http://schemas.openxmlformats.org/officeDocument/2006/relationships/image" Target="../media/image289.png"/><Relationship Id="rId21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220" Type="http://schemas.openxmlformats.org/officeDocument/2006/relationships/image" Target="../media/image330.png"/><Relationship Id="rId6" Type="http://schemas.openxmlformats.org/officeDocument/2006/relationships/image" Target="../media/image820.png"/><Relationship Id="rId225" Type="http://schemas.openxmlformats.org/officeDocument/2006/relationships/image" Target="../media/image331.png"/><Relationship Id="rId190" Type="http://schemas.openxmlformats.org/officeDocument/2006/relationships/image" Target="../media/image275.png"/><Relationship Id="rId204" Type="http://schemas.openxmlformats.org/officeDocument/2006/relationships/image" Target="../media/image302.png"/><Relationship Id="rId212" Type="http://schemas.openxmlformats.org/officeDocument/2006/relationships/image" Target="../media/image293.png"/><Relationship Id="rId36" Type="http://schemas.openxmlformats.org/officeDocument/2006/relationships/image" Target="../media/image1120.png"/><Relationship Id="rId127" Type="http://schemas.openxmlformats.org/officeDocument/2006/relationships/image" Target="../media/image50.png"/><Relationship Id="rId99" Type="http://schemas.openxmlformats.org/officeDocument/2006/relationships/image" Target="../media/image1750.png"/><Relationship Id="rId101" Type="http://schemas.openxmlformats.org/officeDocument/2006/relationships/image" Target="../media/image1770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77" Type="http://schemas.openxmlformats.org/officeDocument/2006/relationships/image" Target="../media/image940.png"/><Relationship Id="rId198" Type="http://schemas.openxmlformats.org/officeDocument/2006/relationships/image" Target="../media/image283.png"/><Relationship Id="rId4" Type="http://schemas.openxmlformats.org/officeDocument/2006/relationships/image" Target="../media/image800.png"/><Relationship Id="rId9" Type="http://schemas.openxmlformats.org/officeDocument/2006/relationships/image" Target="../media/image38.png"/><Relationship Id="rId223" Type="http://schemas.openxmlformats.org/officeDocument/2006/relationships/image" Target="../media/image43.png"/><Relationship Id="rId172" Type="http://schemas.openxmlformats.org/officeDocument/2006/relationships/image" Target="../media/image890.png"/><Relationship Id="rId180" Type="http://schemas.openxmlformats.org/officeDocument/2006/relationships/image" Target="../media/image97.png"/><Relationship Id="rId228" Type="http://schemas.openxmlformats.org/officeDocument/2006/relationships/image" Target="../media/image119.png"/><Relationship Id="rId193" Type="http://schemas.openxmlformats.org/officeDocument/2006/relationships/image" Target="../media/image278.png"/><Relationship Id="rId202" Type="http://schemas.openxmlformats.org/officeDocument/2006/relationships/image" Target="../media/image287.png"/><Relationship Id="rId207" Type="http://schemas.openxmlformats.org/officeDocument/2006/relationships/image" Target="../media/image300.png"/><Relationship Id="rId210" Type="http://schemas.openxmlformats.org/officeDocument/2006/relationships/image" Target="../media/image291.png"/><Relationship Id="rId215" Type="http://schemas.openxmlformats.org/officeDocument/2006/relationships/image" Target="../media/image296.png"/><Relationship Id="rId39" Type="http://schemas.openxmlformats.org/officeDocument/2006/relationships/image" Target="../media/image41.png"/><Relationship Id="rId34" Type="http://schemas.openxmlformats.org/officeDocument/2006/relationships/image" Target="../media/image1100.png"/><Relationship Id="rId104" Type="http://schemas.openxmlformats.org/officeDocument/2006/relationships/image" Target="../media/image1800.png"/><Relationship Id="rId167" Type="http://schemas.openxmlformats.org/officeDocument/2006/relationships/image" Target="../media/image860.png"/><Relationship Id="rId188" Type="http://schemas.openxmlformats.org/officeDocument/2006/relationships/image" Target="../media/image273.png"/><Relationship Id="rId7" Type="http://schemas.openxmlformats.org/officeDocument/2006/relationships/image" Target="../media/image830.png"/><Relationship Id="rId162" Type="http://schemas.openxmlformats.org/officeDocument/2006/relationships/image" Target="../media/image770.png"/><Relationship Id="rId213" Type="http://schemas.openxmlformats.org/officeDocument/2006/relationships/image" Target="../media/image294.png"/><Relationship Id="rId218" Type="http://schemas.openxmlformats.org/officeDocument/2006/relationships/image" Target="../media/image298.png"/><Relationship Id="rId2" Type="http://schemas.openxmlformats.org/officeDocument/2006/relationships/image" Target="../media/image35.png"/><Relationship Id="rId136" Type="http://schemas.openxmlformats.org/officeDocument/2006/relationships/image" Target="../media/image2120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279.png"/><Relationship Id="rId199" Type="http://schemas.openxmlformats.org/officeDocument/2006/relationships/image" Target="../media/image284.png"/><Relationship Id="rId203" Type="http://schemas.openxmlformats.org/officeDocument/2006/relationships/image" Target="../media/image288.png"/><Relationship Id="rId208" Type="http://schemas.openxmlformats.org/officeDocument/2006/relationships/image" Target="../media/image301.png"/><Relationship Id="rId229" Type="http://schemas.openxmlformats.org/officeDocument/2006/relationships/image" Target="../media/image333.png"/><Relationship Id="rId224" Type="http://schemas.openxmlformats.org/officeDocument/2006/relationships/image" Target="../media/image322.png"/><Relationship Id="rId35" Type="http://schemas.openxmlformats.org/officeDocument/2006/relationships/image" Target="../media/image1110.png"/><Relationship Id="rId100" Type="http://schemas.openxmlformats.org/officeDocument/2006/relationships/image" Target="../media/image1760.png"/><Relationship Id="rId8" Type="http://schemas.openxmlformats.org/officeDocument/2006/relationships/image" Target="../media/image37.png"/><Relationship Id="rId98" Type="http://schemas.openxmlformats.org/officeDocument/2006/relationships/image" Target="../media/image1740.png"/><Relationship Id="rId163" Type="http://schemas.openxmlformats.org/officeDocument/2006/relationships/image" Target="../media/image780.png"/><Relationship Id="rId219" Type="http://schemas.openxmlformats.org/officeDocument/2006/relationships/image" Target="../media/image311.png"/><Relationship Id="rId189" Type="http://schemas.openxmlformats.org/officeDocument/2006/relationships/image" Target="../media/image274.png"/><Relationship Id="rId3" Type="http://schemas.openxmlformats.org/officeDocument/2006/relationships/image" Target="../media/image36.png"/><Relationship Id="rId214" Type="http://schemas.openxmlformats.org/officeDocument/2006/relationships/image" Target="../media/image295.png"/><Relationship Id="rId230" Type="http://schemas.openxmlformats.org/officeDocument/2006/relationships/image" Target="../media/image33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26" Type="http://schemas.openxmlformats.org/officeDocument/2006/relationships/image" Target="../media/image397.png"/><Relationship Id="rId3" Type="http://schemas.openxmlformats.org/officeDocument/2006/relationships/image" Target="../media/image374.png"/><Relationship Id="rId21" Type="http://schemas.openxmlformats.org/officeDocument/2006/relationships/image" Target="../media/image392.png"/><Relationship Id="rId7" Type="http://schemas.openxmlformats.org/officeDocument/2006/relationships/image" Target="../media/image378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5" Type="http://schemas.openxmlformats.org/officeDocument/2006/relationships/image" Target="../media/image396.png"/><Relationship Id="rId33" Type="http://schemas.openxmlformats.org/officeDocument/2006/relationships/image" Target="../media/image409.png"/><Relationship Id="rId2" Type="http://schemas.openxmlformats.org/officeDocument/2006/relationships/image" Target="../media/image373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image" Target="../media/image382.png"/><Relationship Id="rId24" Type="http://schemas.openxmlformats.org/officeDocument/2006/relationships/image" Target="../media/image395.png"/><Relationship Id="rId32" Type="http://schemas.openxmlformats.org/officeDocument/2006/relationships/image" Target="../media/image403.png"/><Relationship Id="rId5" Type="http://schemas.openxmlformats.org/officeDocument/2006/relationships/image" Target="../media/image376.png"/><Relationship Id="rId15" Type="http://schemas.openxmlformats.org/officeDocument/2006/relationships/image" Target="../media/image386.png"/><Relationship Id="rId23" Type="http://schemas.openxmlformats.org/officeDocument/2006/relationships/image" Target="../media/image394.png"/><Relationship Id="rId28" Type="http://schemas.openxmlformats.org/officeDocument/2006/relationships/image" Target="../media/image399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31" Type="http://schemas.openxmlformats.org/officeDocument/2006/relationships/image" Target="../media/image402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Relationship Id="rId22" Type="http://schemas.openxmlformats.org/officeDocument/2006/relationships/image" Target="../media/image393.png"/><Relationship Id="rId27" Type="http://schemas.openxmlformats.org/officeDocument/2006/relationships/image" Target="../media/image398.png"/><Relationship Id="rId30" Type="http://schemas.openxmlformats.org/officeDocument/2006/relationships/image" Target="../media/image401.png"/><Relationship Id="rId8" Type="http://schemas.openxmlformats.org/officeDocument/2006/relationships/image" Target="../media/image37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" Type="http://schemas.openxmlformats.org/officeDocument/2006/relationships/image" Target="../media/image373.png"/><Relationship Id="rId21" Type="http://schemas.openxmlformats.org/officeDocument/2006/relationships/image" Target="../media/image391.png"/><Relationship Id="rId34" Type="http://schemas.openxmlformats.org/officeDocument/2006/relationships/image" Target="../media/image409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2" Type="http://schemas.openxmlformats.org/officeDocument/2006/relationships/image" Target="../media/image408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11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35" Type="http://schemas.openxmlformats.org/officeDocument/2006/relationships/image" Target="../media/image410.png"/><Relationship Id="rId8" Type="http://schemas.openxmlformats.org/officeDocument/2006/relationships/image" Target="../media/image37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9" Type="http://schemas.openxmlformats.org/officeDocument/2006/relationships/image" Target="../media/image418.png"/><Relationship Id="rId21" Type="http://schemas.openxmlformats.org/officeDocument/2006/relationships/image" Target="../media/image391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image" Target="../media/image411.png"/><Relationship Id="rId2" Type="http://schemas.openxmlformats.org/officeDocument/2006/relationships/image" Target="../media/image412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37" Type="http://schemas.openxmlformats.org/officeDocument/2006/relationships/image" Target="../media/image410.png"/><Relationship Id="rId40" Type="http://schemas.openxmlformats.org/officeDocument/2006/relationships/image" Target="../media/image124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9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8" Type="http://schemas.openxmlformats.org/officeDocument/2006/relationships/image" Target="../media/image378.png"/><Relationship Id="rId3" Type="http://schemas.openxmlformats.org/officeDocument/2006/relationships/image" Target="../media/image3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7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4" Type="http://schemas.openxmlformats.org/officeDocument/2006/relationships/image" Target="../media/image149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172" Type="http://schemas.openxmlformats.org/officeDocument/2006/relationships/image" Target="../media/image32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10" Type="http://schemas.openxmlformats.org/officeDocument/2006/relationships/image" Target="../media/image126.png"/><Relationship Id="rId4" Type="http://schemas.openxmlformats.org/officeDocument/2006/relationships/image" Target="../media/image1491.png"/><Relationship Id="rId9" Type="http://schemas.openxmlformats.org/officeDocument/2006/relationships/image" Target="../media/image4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46.png"/><Relationship Id="rId18" Type="http://schemas.openxmlformats.org/officeDocument/2006/relationships/image" Target="../media/image130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17" Type="http://schemas.openxmlformats.org/officeDocument/2006/relationships/image" Target="../media/image51.png"/><Relationship Id="rId2" Type="http://schemas.openxmlformats.org/officeDocument/2006/relationships/image" Target="../media/image127.png"/><Relationship Id="rId16" Type="http://schemas.openxmlformats.org/officeDocument/2006/relationships/image" Target="../media/image49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48.png"/><Relationship Id="rId10" Type="http://schemas.openxmlformats.org/officeDocument/2006/relationships/image" Target="../media/image156.png"/><Relationship Id="rId19" Type="http://schemas.openxmlformats.org/officeDocument/2006/relationships/image" Target="../media/image131.png"/><Relationship Id="rId9" Type="http://schemas.openxmlformats.org/officeDocument/2006/relationships/image" Target="../media/image155.png"/><Relationship Id="rId1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12" Type="http://schemas.openxmlformats.org/officeDocument/2006/relationships/image" Target="../media/image13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38" Type="http://schemas.openxmlformats.org/officeDocument/2006/relationships/image" Target="../media/image42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39" Type="http://schemas.openxmlformats.org/officeDocument/2006/relationships/image" Target="../media/image43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7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43.png"/><Relationship Id="rId154" Type="http://schemas.openxmlformats.org/officeDocument/2006/relationships/image" Target="../media/image58.png"/><Relationship Id="rId159" Type="http://schemas.openxmlformats.org/officeDocument/2006/relationships/image" Target="../media/image63.png"/><Relationship Id="rId63" Type="http://schemas.openxmlformats.org/officeDocument/2006/relationships/image" Target="../media/image290.png"/><Relationship Id="rId175" Type="http://schemas.openxmlformats.org/officeDocument/2006/relationships/image" Target="../media/image12.png"/><Relationship Id="rId200" Type="http://schemas.openxmlformats.org/officeDocument/2006/relationships/image" Target="../media/image275.png"/><Relationship Id="rId205" Type="http://schemas.openxmlformats.org/officeDocument/2006/relationships/image" Target="../media/image280.png"/><Relationship Id="rId170" Type="http://schemas.openxmlformats.org/officeDocument/2006/relationships/image" Target="../media/image7.png"/><Relationship Id="rId191" Type="http://schemas.openxmlformats.org/officeDocument/2006/relationships/image" Target="../media/image28.png"/><Relationship Id="rId226" Type="http://schemas.openxmlformats.org/officeDocument/2006/relationships/image" Target="../media/image29.png"/><Relationship Id="rId196" Type="http://schemas.openxmlformats.org/officeDocument/2006/relationships/image" Target="../media/image34.png"/><Relationship Id="rId221" Type="http://schemas.openxmlformats.org/officeDocument/2006/relationships/image" Target="../media/image297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23" Type="http://schemas.openxmlformats.org/officeDocument/2006/relationships/image" Target="../media/image199.png"/><Relationship Id="rId5" Type="http://schemas.openxmlformats.org/officeDocument/2006/relationships/image" Target="../media/image81.png"/><Relationship Id="rId216" Type="http://schemas.openxmlformats.org/officeDocument/2006/relationships/image" Target="../media/image292.png"/><Relationship Id="rId160" Type="http://schemas.openxmlformats.org/officeDocument/2006/relationships/image" Target="../media/image64.png"/><Relationship Id="rId165" Type="http://schemas.openxmlformats.org/officeDocument/2006/relationships/image" Target="../media/image2.png"/><Relationship Id="rId181" Type="http://schemas.openxmlformats.org/officeDocument/2006/relationships/image" Target="../media/image18.png"/><Relationship Id="rId186" Type="http://schemas.openxmlformats.org/officeDocument/2006/relationships/image" Target="../media/image23.png"/><Relationship Id="rId211" Type="http://schemas.openxmlformats.org/officeDocument/2006/relationships/image" Target="../media/image286.png"/><Relationship Id="rId64" Type="http://schemas.openxmlformats.org/officeDocument/2006/relationships/image" Target="../media/image172.png"/><Relationship Id="rId197" Type="http://schemas.openxmlformats.org/officeDocument/2006/relationships/image" Target="../media/image272.png"/><Relationship Id="rId206" Type="http://schemas.openxmlformats.org/officeDocument/2006/relationships/image" Target="../media/image281.png"/><Relationship Id="rId227" Type="http://schemas.openxmlformats.org/officeDocument/2006/relationships/image" Target="../media/image304.png"/><Relationship Id="rId150" Type="http://schemas.openxmlformats.org/officeDocument/2006/relationships/image" Target="../media/image54.png"/><Relationship Id="rId155" Type="http://schemas.openxmlformats.org/officeDocument/2006/relationships/image" Target="../media/image59.png"/><Relationship Id="rId171" Type="http://schemas.openxmlformats.org/officeDocument/2006/relationships/image" Target="../media/image8.png"/><Relationship Id="rId176" Type="http://schemas.openxmlformats.org/officeDocument/2006/relationships/image" Target="../media/image13.png"/><Relationship Id="rId192" Type="http://schemas.openxmlformats.org/officeDocument/2006/relationships/image" Target="../media/image30.png"/><Relationship Id="rId201" Type="http://schemas.openxmlformats.org/officeDocument/2006/relationships/image" Target="../media/image276.png"/><Relationship Id="rId222" Type="http://schemas.openxmlformats.org/officeDocument/2006/relationships/image" Target="../media/image298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217" Type="http://schemas.openxmlformats.org/officeDocument/2006/relationships/image" Target="../media/image293.png"/><Relationship Id="rId140" Type="http://schemas.openxmlformats.org/officeDocument/2006/relationships/image" Target="../media/image216.png"/><Relationship Id="rId161" Type="http://schemas.openxmlformats.org/officeDocument/2006/relationships/image" Target="../media/image65.png"/><Relationship Id="rId166" Type="http://schemas.openxmlformats.org/officeDocument/2006/relationships/image" Target="../media/image3.png"/><Relationship Id="rId18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87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98" Type="http://schemas.openxmlformats.org/officeDocument/2006/relationships/image" Target="../media/image273.png"/><Relationship Id="rId122" Type="http://schemas.openxmlformats.org/officeDocument/2006/relationships/image" Target="../media/image198.png"/><Relationship Id="rId151" Type="http://schemas.openxmlformats.org/officeDocument/2006/relationships/image" Target="../media/image55.png"/><Relationship Id="rId156" Type="http://schemas.openxmlformats.org/officeDocument/2006/relationships/image" Target="../media/image60.png"/><Relationship Id="rId65" Type="http://schemas.openxmlformats.org/officeDocument/2006/relationships/image" Target="../media/image173.png"/><Relationship Id="rId164" Type="http://schemas.openxmlformats.org/officeDocument/2006/relationships/image" Target="../media/image1.png"/><Relationship Id="rId169" Type="http://schemas.openxmlformats.org/officeDocument/2006/relationships/image" Target="../media/image6.png"/><Relationship Id="rId177" Type="http://schemas.openxmlformats.org/officeDocument/2006/relationships/image" Target="../media/image14.png"/><Relationship Id="rId185" Type="http://schemas.openxmlformats.org/officeDocument/2006/relationships/image" Target="../media/image2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202" Type="http://schemas.openxmlformats.org/officeDocument/2006/relationships/image" Target="../media/image277.png"/><Relationship Id="rId207" Type="http://schemas.openxmlformats.org/officeDocument/2006/relationships/image" Target="../media/image282.png"/><Relationship Id="rId210" Type="http://schemas.openxmlformats.org/officeDocument/2006/relationships/image" Target="../media/image285.png"/><Relationship Id="rId215" Type="http://schemas.openxmlformats.org/officeDocument/2006/relationships/image" Target="../media/image291.png"/><Relationship Id="rId228" Type="http://schemas.openxmlformats.org/officeDocument/2006/relationships/image" Target="../media/image42.png"/><Relationship Id="rId223" Type="http://schemas.openxmlformats.org/officeDocument/2006/relationships/image" Target="../media/image299.png"/><Relationship Id="rId172" Type="http://schemas.openxmlformats.org/officeDocument/2006/relationships/image" Target="../media/image9.png"/><Relationship Id="rId180" Type="http://schemas.openxmlformats.org/officeDocument/2006/relationships/image" Target="../media/image17.png"/><Relationship Id="rId193" Type="http://schemas.openxmlformats.org/officeDocument/2006/relationships/image" Target="../media/image31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4.png"/><Relationship Id="rId188" Type="http://schemas.openxmlformats.org/officeDocument/2006/relationships/image" Target="../media/image25.png"/><Relationship Id="rId7" Type="http://schemas.openxmlformats.org/officeDocument/2006/relationships/image" Target="../media/image83.png"/><Relationship Id="rId213" Type="http://schemas.openxmlformats.org/officeDocument/2006/relationships/image" Target="../media/image288.png"/><Relationship Id="rId218" Type="http://schemas.openxmlformats.org/officeDocument/2006/relationships/image" Target="../media/image294.png"/><Relationship Id="rId162" Type="http://schemas.openxmlformats.org/officeDocument/2006/relationships/image" Target="../media/image66.png"/><Relationship Id="rId183" Type="http://schemas.openxmlformats.org/officeDocument/2006/relationships/image" Target="../media/image20.png"/><Relationship Id="rId2" Type="http://schemas.openxmlformats.org/officeDocument/2006/relationships/image" Target="../media/image35.png"/><Relationship Id="rId136" Type="http://schemas.openxmlformats.org/officeDocument/2006/relationships/image" Target="../media/image212.png"/><Relationship Id="rId157" Type="http://schemas.openxmlformats.org/officeDocument/2006/relationships/image" Target="../media/image61.png"/><Relationship Id="rId178" Type="http://schemas.openxmlformats.org/officeDocument/2006/relationships/image" Target="../media/image15.png"/><Relationship Id="rId199" Type="http://schemas.openxmlformats.org/officeDocument/2006/relationships/image" Target="../media/image274.png"/><Relationship Id="rId203" Type="http://schemas.openxmlformats.org/officeDocument/2006/relationships/image" Target="../media/image278.png"/><Relationship Id="rId208" Type="http://schemas.openxmlformats.org/officeDocument/2006/relationships/image" Target="../media/image283.png"/><Relationship Id="rId229" Type="http://schemas.openxmlformats.org/officeDocument/2006/relationships/image" Target="../media/image312.png"/><Relationship Id="rId173" Type="http://schemas.openxmlformats.org/officeDocument/2006/relationships/image" Target="../media/image10.png"/><Relationship Id="rId194" Type="http://schemas.openxmlformats.org/officeDocument/2006/relationships/image" Target="../media/image32.png"/><Relationship Id="rId224" Type="http://schemas.openxmlformats.org/officeDocument/2006/relationships/image" Target="../media/image300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68" Type="http://schemas.openxmlformats.org/officeDocument/2006/relationships/image" Target="../media/image5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219" Type="http://schemas.openxmlformats.org/officeDocument/2006/relationships/image" Target="../media/image295.png"/><Relationship Id="rId163" Type="http://schemas.openxmlformats.org/officeDocument/2006/relationships/image" Target="../media/image67.png"/><Relationship Id="rId184" Type="http://schemas.openxmlformats.org/officeDocument/2006/relationships/image" Target="../media/image21.png"/><Relationship Id="rId189" Type="http://schemas.openxmlformats.org/officeDocument/2006/relationships/image" Target="../media/image26.png"/><Relationship Id="rId3" Type="http://schemas.openxmlformats.org/officeDocument/2006/relationships/image" Target="../media/image36.png"/><Relationship Id="rId214" Type="http://schemas.openxmlformats.org/officeDocument/2006/relationships/image" Target="../media/image289.png"/><Relationship Id="rId230" Type="http://schemas.openxmlformats.org/officeDocument/2006/relationships/image" Target="../media/image305.png"/><Relationship Id="rId137" Type="http://schemas.openxmlformats.org/officeDocument/2006/relationships/image" Target="../media/image213.png"/><Relationship Id="rId158" Type="http://schemas.openxmlformats.org/officeDocument/2006/relationships/image" Target="../media/image62.png"/><Relationship Id="rId41" Type="http://schemas.openxmlformats.org/officeDocument/2006/relationships/image" Target="../media/image117.png"/><Relationship Id="rId209" Type="http://schemas.openxmlformats.org/officeDocument/2006/relationships/image" Target="../media/image284.png"/><Relationship Id="rId153" Type="http://schemas.openxmlformats.org/officeDocument/2006/relationships/image" Target="../media/image57.png"/><Relationship Id="rId174" Type="http://schemas.openxmlformats.org/officeDocument/2006/relationships/image" Target="../media/image11.png"/><Relationship Id="rId179" Type="http://schemas.openxmlformats.org/officeDocument/2006/relationships/image" Target="../media/image16.png"/><Relationship Id="rId195" Type="http://schemas.openxmlformats.org/officeDocument/2006/relationships/image" Target="../media/image33.png"/><Relationship Id="rId204" Type="http://schemas.openxmlformats.org/officeDocument/2006/relationships/image" Target="../media/image279.png"/><Relationship Id="rId220" Type="http://schemas.openxmlformats.org/officeDocument/2006/relationships/image" Target="../media/image296.png"/><Relationship Id="rId225" Type="http://schemas.openxmlformats.org/officeDocument/2006/relationships/image" Target="../media/image301.png"/><Relationship Id="rId19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8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194" Type="http://schemas.openxmlformats.org/officeDocument/2006/relationships/image" Target="../media/image309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80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9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1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8" Type="http://schemas.openxmlformats.org/officeDocument/2006/relationships/image" Target="../media/image276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198" Type="http://schemas.openxmlformats.org/officeDocument/2006/relationships/image" Target="../media/image320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6.png"/><Relationship Id="rId39" Type="http://schemas.openxmlformats.org/officeDocument/2006/relationships/image" Target="../media/image41.png"/><Relationship Id="rId109" Type="http://schemas.openxmlformats.org/officeDocument/2006/relationships/image" Target="../media/image277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8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9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1.png"/><Relationship Id="rId159" Type="http://schemas.openxmlformats.org/officeDocument/2006/relationships/image" Target="../media/image44.png"/><Relationship Id="rId175" Type="http://schemas.openxmlformats.org/officeDocument/2006/relationships/image" Target="../media/image74.png"/><Relationship Id="rId170" Type="http://schemas.openxmlformats.org/officeDocument/2006/relationships/image" Target="../media/image69.png"/><Relationship Id="rId191" Type="http://schemas.openxmlformats.org/officeDocument/2006/relationships/image" Target="../media/image94.png"/><Relationship Id="rId107" Type="http://schemas.openxmlformats.org/officeDocument/2006/relationships/image" Target="../media/image274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23" Type="http://schemas.openxmlformats.org/officeDocument/2006/relationships/image" Target="../media/image1992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2.png"/><Relationship Id="rId160" Type="http://schemas.openxmlformats.org/officeDocument/2006/relationships/image" Target="../media/image45.png"/><Relationship Id="rId165" Type="http://schemas.openxmlformats.org/officeDocument/2006/relationships/image" Target="../media/image51.png"/><Relationship Id="rId181" Type="http://schemas.openxmlformats.org/officeDocument/2006/relationships/image" Target="../media/image84.png"/><Relationship Id="rId186" Type="http://schemas.openxmlformats.org/officeDocument/2006/relationships/image" Target="../media/image89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1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70.png"/><Relationship Id="rId176" Type="http://schemas.openxmlformats.org/officeDocument/2006/relationships/image" Target="../media/image75.png"/><Relationship Id="rId192" Type="http://schemas.openxmlformats.org/officeDocument/2006/relationships/image" Target="../media/image9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2.png"/><Relationship Id="rId129" Type="http://schemas.openxmlformats.org/officeDocument/2006/relationships/image" Target="../media/image293.png"/><Relationship Id="rId140" Type="http://schemas.openxmlformats.org/officeDocument/2006/relationships/image" Target="../media/image2162.png"/><Relationship Id="rId145" Type="http://schemas.openxmlformats.org/officeDocument/2006/relationships/image" Target="../media/image54.png"/><Relationship Id="rId161" Type="http://schemas.openxmlformats.org/officeDocument/2006/relationships/image" Target="../media/image46.png"/><Relationship Id="rId166" Type="http://schemas.openxmlformats.org/officeDocument/2006/relationships/image" Target="../media/image52.png"/><Relationship Id="rId182" Type="http://schemas.openxmlformats.org/officeDocument/2006/relationships/image" Target="../media/image85.png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36" Type="http://schemas.openxmlformats.org/officeDocument/2006/relationships/image" Target="../media/image1122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22" Type="http://schemas.openxmlformats.org/officeDocument/2006/relationships/image" Target="../media/image1982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1.png"/><Relationship Id="rId156" Type="http://schemas.openxmlformats.org/officeDocument/2006/relationships/image" Target="../media/image65.png"/><Relationship Id="rId164" Type="http://schemas.openxmlformats.org/officeDocument/2006/relationships/image" Target="../media/image49.png"/><Relationship Id="rId169" Type="http://schemas.openxmlformats.org/officeDocument/2006/relationships/image" Target="../media/image68.png"/><Relationship Id="rId177" Type="http://schemas.openxmlformats.org/officeDocument/2006/relationships/image" Target="../media/image76.png"/><Relationship Id="rId185" Type="http://schemas.openxmlformats.org/officeDocument/2006/relationships/image" Target="../media/image88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72" Type="http://schemas.openxmlformats.org/officeDocument/2006/relationships/image" Target="../media/image71.png"/><Relationship Id="rId180" Type="http://schemas.openxmlformats.org/officeDocument/2006/relationships/image" Target="../media/image79.png"/><Relationship Id="rId193" Type="http://schemas.openxmlformats.org/officeDocument/2006/relationships/image" Target="../media/image43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53.png"/><Relationship Id="rId188" Type="http://schemas.openxmlformats.org/officeDocument/2006/relationships/image" Target="../media/image91.png"/><Relationship Id="rId7" Type="http://schemas.openxmlformats.org/officeDocument/2006/relationships/image" Target="../media/image832.png"/><Relationship Id="rId162" Type="http://schemas.openxmlformats.org/officeDocument/2006/relationships/image" Target="../media/image47.png"/><Relationship Id="rId183" Type="http://schemas.openxmlformats.org/officeDocument/2006/relationships/image" Target="../media/image86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2.png"/><Relationship Id="rId157" Type="http://schemas.openxmlformats.org/officeDocument/2006/relationships/image" Target="../media/image66.png"/><Relationship Id="rId178" Type="http://schemas.openxmlformats.org/officeDocument/2006/relationships/image" Target="../media/image77.png"/><Relationship Id="rId152" Type="http://schemas.openxmlformats.org/officeDocument/2006/relationships/image" Target="../media/image61.png"/><Relationship Id="rId173" Type="http://schemas.openxmlformats.org/officeDocument/2006/relationships/image" Target="../media/image72.png"/><Relationship Id="rId194" Type="http://schemas.openxmlformats.org/officeDocument/2006/relationships/image" Target="../media/image319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47" Type="http://schemas.openxmlformats.org/officeDocument/2006/relationships/image" Target="../media/image312.png"/><Relationship Id="rId168" Type="http://schemas.openxmlformats.org/officeDocument/2006/relationships/image" Target="../media/image56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48.png"/><Relationship Id="rId184" Type="http://schemas.openxmlformats.org/officeDocument/2006/relationships/image" Target="../media/image87.png"/><Relationship Id="rId189" Type="http://schemas.openxmlformats.org/officeDocument/2006/relationships/image" Target="../media/image9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2.png"/><Relationship Id="rId158" Type="http://schemas.openxmlformats.org/officeDocument/2006/relationships/image" Target="../media/image67.png"/><Relationship Id="rId41" Type="http://schemas.openxmlformats.org/officeDocument/2006/relationships/image" Target="../media/image1172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73.png"/><Relationship Id="rId179" Type="http://schemas.openxmlformats.org/officeDocument/2006/relationships/image" Target="../media/image78.png"/><Relationship Id="rId19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1" Type="http://schemas.openxmlformats.org/officeDocument/2006/relationships/image" Target="../media/image34.png"/><Relationship Id="rId196" Type="http://schemas.openxmlformats.org/officeDocument/2006/relationships/image" Target="../media/image43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32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94" Type="http://schemas.openxmlformats.org/officeDocument/2006/relationships/image" Target="../media/image312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5" Type="http://schemas.openxmlformats.org/officeDocument/2006/relationships/image" Target="../media/image29.png"/><Relationship Id="rId19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23.png"/><Relationship Id="rId63" Type="http://schemas.openxmlformats.org/officeDocument/2006/relationships/image" Target="../media/image139.png"/><Relationship Id="rId138" Type="http://schemas.openxmlformats.org/officeDocument/2006/relationships/image" Target="../media/image42.png"/><Relationship Id="rId154" Type="http://schemas.openxmlformats.org/officeDocument/2006/relationships/image" Target="../media/image710.png"/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170" Type="http://schemas.openxmlformats.org/officeDocument/2006/relationships/image" Target="../media/image880.png"/><Relationship Id="rId191" Type="http://schemas.openxmlformats.org/officeDocument/2006/relationships/image" Target="../media/image109.png"/><Relationship Id="rId196" Type="http://schemas.openxmlformats.org/officeDocument/2006/relationships/image" Target="../media/image164.png"/><Relationship Id="rId200" Type="http://schemas.openxmlformats.org/officeDocument/2006/relationships/image" Target="../media/image168.png"/><Relationship Id="rId205" Type="http://schemas.openxmlformats.org/officeDocument/2006/relationships/image" Target="../media/image181.png"/><Relationship Id="rId226" Type="http://schemas.openxmlformats.org/officeDocument/2006/relationships/image" Target="../media/image302.png"/><Relationship Id="rId242" Type="http://schemas.openxmlformats.org/officeDocument/2006/relationships/image" Target="../media/image43.png"/><Relationship Id="rId221" Type="http://schemas.openxmlformats.org/officeDocument/2006/relationships/image" Target="../media/image284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5" Type="http://schemas.openxmlformats.org/officeDocument/2006/relationships/image" Target="../media/image81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186" Type="http://schemas.openxmlformats.org/officeDocument/2006/relationships/image" Target="../media/image103.png"/><Relationship Id="rId216" Type="http://schemas.openxmlformats.org/officeDocument/2006/relationships/image" Target="../media/image279.png"/><Relationship Id="rId237" Type="http://schemas.openxmlformats.org/officeDocument/2006/relationships/image" Target="../media/image296.png"/><Relationship Id="rId211" Type="http://schemas.openxmlformats.org/officeDocument/2006/relationships/image" Target="../media/image274.png"/><Relationship Id="rId232" Type="http://schemas.openxmlformats.org/officeDocument/2006/relationships/image" Target="../media/image291.png"/><Relationship Id="rId64" Type="http://schemas.openxmlformats.org/officeDocument/2006/relationships/image" Target="../media/image140.png"/><Relationship Id="rId150" Type="http://schemas.openxmlformats.org/officeDocument/2006/relationships/image" Target="../media/image690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192" Type="http://schemas.openxmlformats.org/officeDocument/2006/relationships/image" Target="../media/image114.png"/><Relationship Id="rId197" Type="http://schemas.openxmlformats.org/officeDocument/2006/relationships/image" Target="../media/image165.png"/><Relationship Id="rId206" Type="http://schemas.openxmlformats.org/officeDocument/2006/relationships/image" Target="../media/image183.png"/><Relationship Id="rId227" Type="http://schemas.openxmlformats.org/officeDocument/2006/relationships/image" Target="../media/image303.png"/><Relationship Id="rId201" Type="http://schemas.openxmlformats.org/officeDocument/2006/relationships/image" Target="../media/image169.png"/><Relationship Id="rId222" Type="http://schemas.openxmlformats.org/officeDocument/2006/relationships/image" Target="../media/image285.png"/><Relationship Id="rId243" Type="http://schemas.openxmlformats.org/officeDocument/2006/relationships/image" Target="../media/image32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140" Type="http://schemas.openxmlformats.org/officeDocument/2006/relationships/image" Target="../media/image216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82" Type="http://schemas.openxmlformats.org/officeDocument/2006/relationships/image" Target="../media/image99.png"/><Relationship Id="rId187" Type="http://schemas.openxmlformats.org/officeDocument/2006/relationships/image" Target="../media/image104.png"/><Relationship Id="rId21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75.png"/><Relationship Id="rId233" Type="http://schemas.openxmlformats.org/officeDocument/2006/relationships/image" Target="../media/image292.png"/><Relationship Id="rId238" Type="http://schemas.openxmlformats.org/officeDocument/2006/relationships/image" Target="../media/image297.png"/><Relationship Id="rId44" Type="http://schemas.openxmlformats.org/officeDocument/2006/relationships/image" Target="../media/image120.png"/><Relationship Id="rId65" Type="http://schemas.openxmlformats.org/officeDocument/2006/relationships/image" Target="../media/image141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77" Type="http://schemas.openxmlformats.org/officeDocument/2006/relationships/image" Target="../media/image940.png"/><Relationship Id="rId198" Type="http://schemas.openxmlformats.org/officeDocument/2006/relationships/image" Target="../media/image166.png"/><Relationship Id="rId172" Type="http://schemas.openxmlformats.org/officeDocument/2006/relationships/image" Target="../media/image890.png"/><Relationship Id="rId193" Type="http://schemas.openxmlformats.org/officeDocument/2006/relationships/image" Target="../media/image115.png"/><Relationship Id="rId202" Type="http://schemas.openxmlformats.org/officeDocument/2006/relationships/image" Target="../media/image170.png"/><Relationship Id="rId207" Type="http://schemas.openxmlformats.org/officeDocument/2006/relationships/image" Target="../media/image185.png"/><Relationship Id="rId223" Type="http://schemas.openxmlformats.org/officeDocument/2006/relationships/image" Target="../media/image286.png"/><Relationship Id="rId228" Type="http://schemas.openxmlformats.org/officeDocument/2006/relationships/image" Target="../media/image299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860.png"/><Relationship Id="rId188" Type="http://schemas.openxmlformats.org/officeDocument/2006/relationships/image" Target="../media/image105.png"/><Relationship Id="rId7" Type="http://schemas.openxmlformats.org/officeDocument/2006/relationships/image" Target="../media/image83.png"/><Relationship Id="rId162" Type="http://schemas.openxmlformats.org/officeDocument/2006/relationships/image" Target="../media/image770.png"/><Relationship Id="rId183" Type="http://schemas.openxmlformats.org/officeDocument/2006/relationships/image" Target="../media/image100.png"/><Relationship Id="rId213" Type="http://schemas.openxmlformats.org/officeDocument/2006/relationships/image" Target="../media/image276.png"/><Relationship Id="rId218" Type="http://schemas.openxmlformats.org/officeDocument/2006/relationships/image" Target="../media/image281.png"/><Relationship Id="rId234" Type="http://schemas.openxmlformats.org/officeDocument/2006/relationships/image" Target="../media/image293.png"/><Relationship Id="rId239" Type="http://schemas.openxmlformats.org/officeDocument/2006/relationships/image" Target="../media/image304.png"/><Relationship Id="rId2" Type="http://schemas.openxmlformats.org/officeDocument/2006/relationships/image" Target="../media/image35.png"/><Relationship Id="rId45" Type="http://schemas.openxmlformats.org/officeDocument/2006/relationships/image" Target="../media/image121.png"/><Relationship Id="rId66" Type="http://schemas.openxmlformats.org/officeDocument/2006/relationships/image" Target="../media/image680.png"/><Relationship Id="rId136" Type="http://schemas.openxmlformats.org/officeDocument/2006/relationships/image" Target="../media/image212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116.png"/><Relationship Id="rId199" Type="http://schemas.openxmlformats.org/officeDocument/2006/relationships/image" Target="../media/image167.png"/><Relationship Id="rId203" Type="http://schemas.openxmlformats.org/officeDocument/2006/relationships/image" Target="../media/image171.png"/><Relationship Id="rId229" Type="http://schemas.openxmlformats.org/officeDocument/2006/relationships/image" Target="../media/image300.png"/><Relationship Id="rId224" Type="http://schemas.openxmlformats.org/officeDocument/2006/relationships/image" Target="../media/image287.png"/><Relationship Id="rId240" Type="http://schemas.openxmlformats.org/officeDocument/2006/relationships/image" Target="../media/image29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63" Type="http://schemas.openxmlformats.org/officeDocument/2006/relationships/image" Target="../media/image780.png"/><Relationship Id="rId184" Type="http://schemas.openxmlformats.org/officeDocument/2006/relationships/image" Target="../media/image101.png"/><Relationship Id="rId189" Type="http://schemas.openxmlformats.org/officeDocument/2006/relationships/image" Target="../media/image106.png"/><Relationship Id="rId219" Type="http://schemas.openxmlformats.org/officeDocument/2006/relationships/image" Target="../media/image282.png"/><Relationship Id="rId3" Type="http://schemas.openxmlformats.org/officeDocument/2006/relationships/image" Target="../media/image36.png"/><Relationship Id="rId214" Type="http://schemas.openxmlformats.org/officeDocument/2006/relationships/image" Target="../media/image277.png"/><Relationship Id="rId230" Type="http://schemas.openxmlformats.org/officeDocument/2006/relationships/image" Target="../media/image301.png"/><Relationship Id="rId235" Type="http://schemas.openxmlformats.org/officeDocument/2006/relationships/image" Target="../media/image294.png"/><Relationship Id="rId46" Type="http://schemas.openxmlformats.org/officeDocument/2006/relationships/image" Target="../media/image122.png"/><Relationship Id="rId137" Type="http://schemas.openxmlformats.org/officeDocument/2006/relationships/image" Target="../media/image213.png"/><Relationship Id="rId158" Type="http://schemas.openxmlformats.org/officeDocument/2006/relationships/image" Target="../media/image730.png"/><Relationship Id="rId41" Type="http://schemas.openxmlformats.org/officeDocument/2006/relationships/image" Target="../media/image117.png"/><Relationship Id="rId62" Type="http://schemas.openxmlformats.org/officeDocument/2006/relationships/image" Target="../media/image138.png"/><Relationship Id="rId153" Type="http://schemas.openxmlformats.org/officeDocument/2006/relationships/image" Target="../media/image70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95" Type="http://schemas.openxmlformats.org/officeDocument/2006/relationships/image" Target="../media/image142.png"/><Relationship Id="rId209" Type="http://schemas.openxmlformats.org/officeDocument/2006/relationships/image" Target="../media/image272.png"/><Relationship Id="rId241" Type="http://schemas.openxmlformats.org/officeDocument/2006/relationships/image" Target="../media/image311.png"/><Relationship Id="rId190" Type="http://schemas.openxmlformats.org/officeDocument/2006/relationships/image" Target="../media/image107.png"/><Relationship Id="rId204" Type="http://schemas.openxmlformats.org/officeDocument/2006/relationships/image" Target="../media/image179.png"/><Relationship Id="rId220" Type="http://schemas.openxmlformats.org/officeDocument/2006/relationships/image" Target="../media/image283.png"/><Relationship Id="rId225" Type="http://schemas.openxmlformats.org/officeDocument/2006/relationships/image" Target="../media/image288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85" Type="http://schemas.openxmlformats.org/officeDocument/2006/relationships/image" Target="../media/image10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80" Type="http://schemas.openxmlformats.org/officeDocument/2006/relationships/image" Target="../media/image97.png"/><Relationship Id="rId210" Type="http://schemas.openxmlformats.org/officeDocument/2006/relationships/image" Target="../media/image273.png"/><Relationship Id="rId215" Type="http://schemas.openxmlformats.org/officeDocument/2006/relationships/image" Target="../media/image278.png"/><Relationship Id="rId236" Type="http://schemas.openxmlformats.org/officeDocument/2006/relationships/image" Target="../media/image295.png"/><Relationship Id="rId231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3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1961" b="-1961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1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235"/>
                  <a:stretch>
                    <a:fillRect l="-1961"/>
                  </a:stretch>
                </a:blipFill>
                <a:ln w="38100">
                  <a:solidFill>
                    <a:srgbClr val="C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17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18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26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/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blipFill>
                <a:blip r:embed="rId237"/>
                <a:stretch>
                  <a:fillRect l="-166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FC2F9A8-5491-4C3C-9CE3-E4AE27AB0679}"/>
              </a:ext>
            </a:extLst>
          </p:cNvPr>
          <p:cNvCxnSpPr>
            <a:cxnSpLocks/>
          </p:cNvCxnSpPr>
          <p:nvPr/>
        </p:nvCxnSpPr>
        <p:spPr>
          <a:xfrm>
            <a:off x="4990097" y="2911473"/>
            <a:ext cx="1" cy="17396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7811D06-C899-4D21-9505-D20A7A559C47}"/>
              </a:ext>
            </a:extLst>
          </p:cNvPr>
          <p:cNvCxnSpPr>
            <a:cxnSpLocks/>
          </p:cNvCxnSpPr>
          <p:nvPr/>
        </p:nvCxnSpPr>
        <p:spPr>
          <a:xfrm flipV="1">
            <a:off x="986961" y="64762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4F95200-CE4E-4E8F-9A89-B03344E4ADA8}"/>
              </a:ext>
            </a:extLst>
          </p:cNvPr>
          <p:cNvCxnSpPr>
            <a:cxnSpLocks/>
          </p:cNvCxnSpPr>
          <p:nvPr/>
        </p:nvCxnSpPr>
        <p:spPr>
          <a:xfrm flipV="1">
            <a:off x="1261121" y="427198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14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14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14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4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4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4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53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5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17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93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94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1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2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2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224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225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226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cxnSpLocks/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77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2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04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05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/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7A68046E-091D-415D-AD24-A142E01E3C8C}"/>
              </a:ext>
            </a:extLst>
          </p:cNvPr>
          <p:cNvCxnSpPr>
            <a:cxnSpLocks/>
          </p:cNvCxnSpPr>
          <p:nvPr/>
        </p:nvCxnSpPr>
        <p:spPr>
          <a:xfrm flipH="1" flipV="1">
            <a:off x="1962088" y="6486039"/>
            <a:ext cx="221622" cy="29068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5E38C7B4-53E7-42B8-AD90-5CE36AC72F4B}"/>
              </a:ext>
            </a:extLst>
          </p:cNvPr>
          <p:cNvCxnSpPr>
            <a:cxnSpLocks/>
          </p:cNvCxnSpPr>
          <p:nvPr/>
        </p:nvCxnSpPr>
        <p:spPr>
          <a:xfrm flipH="1" flipV="1">
            <a:off x="1795796" y="2356928"/>
            <a:ext cx="227569" cy="258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/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blipFill>
                <a:blip r:embed="rId230"/>
                <a:stretch>
                  <a:fillRect r="-5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0C71D7A5-5784-40A8-A7AC-6629F2CE1670}"/>
              </a:ext>
            </a:extLst>
          </p:cNvPr>
          <p:cNvCxnSpPr>
            <a:cxnSpLocks/>
          </p:cNvCxnSpPr>
          <p:nvPr/>
        </p:nvCxnSpPr>
        <p:spPr>
          <a:xfrm flipH="1">
            <a:off x="5276868" y="3329218"/>
            <a:ext cx="964284" cy="158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4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Posterior Probability</a:t>
            </a:r>
            <a:endParaRPr lang="en-IL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3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735A956-5E24-4A28-9EC5-F50C744308AC}"/>
              </a:ext>
            </a:extLst>
          </p:cNvPr>
          <p:cNvGrpSpPr/>
          <p:nvPr/>
        </p:nvGrpSpPr>
        <p:grpSpPr>
          <a:xfrm>
            <a:off x="6980386" y="2849258"/>
            <a:ext cx="4535982" cy="2826856"/>
            <a:chOff x="6297102" y="3594383"/>
            <a:chExt cx="4535982" cy="28268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992CBF-7180-4279-9A06-FD9343435D13}"/>
                </a:ext>
              </a:extLst>
            </p:cNvPr>
            <p:cNvSpPr/>
            <p:nvPr/>
          </p:nvSpPr>
          <p:spPr>
            <a:xfrm>
              <a:off x="6297102" y="3594383"/>
              <a:ext cx="4535982" cy="22656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/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Parameters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blipFill>
                  <a:blip r:embed="rId39"/>
                  <a:stretch>
                    <a:fillRect l="-1055" t="-10465" b="-3255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8FDE73B-19FC-4CEF-9A69-D17F4E679D76}"/>
              </a:ext>
            </a:extLst>
          </p:cNvPr>
          <p:cNvSpPr/>
          <p:nvPr/>
        </p:nvSpPr>
        <p:spPr>
          <a:xfrm>
            <a:off x="6920801" y="2489451"/>
            <a:ext cx="78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Given: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2AEA12-5BBA-437E-AB72-97CCC04412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025032" y="2966178"/>
            <a:ext cx="4420469" cy="20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8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6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5638387" cy="2660661"/>
            <a:chOff x="594884" y="3328583"/>
            <a:chExt cx="5638387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7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48B8F69D-D19C-4E76-B883-D066866709B5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4FD1D77F-69EF-477D-9E2F-EB646D8A9492}"/>
                </a:ext>
              </a:extLst>
            </p:cNvPr>
            <p:cNvCxnSpPr>
              <a:stCxn id="578" idx="3"/>
              <a:endCxn id="58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3F703537-8E04-49FB-91F8-F819EA71D015}"/>
                </a:ext>
              </a:extLst>
            </p:cNvPr>
            <p:cNvCxnSpPr>
              <a:stCxn id="578" idx="2"/>
              <a:endCxn id="57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7850294-7AE0-48AB-9D29-213EED82EBD4}"/>
                </a:ext>
              </a:extLst>
            </p:cNvPr>
            <p:cNvCxnSpPr>
              <a:stCxn id="580" idx="2"/>
              <a:endCxn id="58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1DA30B47-3044-4BC3-B634-13103F1A71A7}"/>
                </a:ext>
              </a:extLst>
            </p:cNvPr>
            <p:cNvCxnSpPr>
              <a:stCxn id="580" idx="3"/>
              <a:endCxn id="58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0310208-EF4F-4EE4-8F7B-76C8482D8385}"/>
                </a:ext>
              </a:extLst>
            </p:cNvPr>
            <p:cNvCxnSpPr>
              <a:stCxn id="584" idx="2"/>
              <a:endCxn id="58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567646F2-977D-4446-AC8F-6FC4B00596EF}"/>
                </a:ext>
              </a:extLst>
            </p:cNvPr>
            <p:cNvCxnSpPr>
              <a:stCxn id="584" idx="3"/>
              <a:endCxn id="58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34E2EB4-FBB7-4846-A3C5-DBC8C8AD5641}"/>
                </a:ext>
              </a:extLst>
            </p:cNvPr>
            <p:cNvCxnSpPr>
              <a:stCxn id="588" idx="2"/>
              <a:endCxn id="59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62F45372-0990-4EB3-AA09-51638E6EBE7F}"/>
                </a:ext>
              </a:extLst>
            </p:cNvPr>
            <p:cNvCxnSpPr>
              <a:endCxn id="594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94D0E2D8-00A5-4860-9B0B-6FC8D52453A5}"/>
                </a:ext>
              </a:extLst>
            </p:cNvPr>
            <p:cNvCxnSpPr>
              <a:stCxn id="617" idx="2"/>
              <a:endCxn id="598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3531C12A-9576-40E9-A857-921106023C8E}"/>
                </a:ext>
              </a:extLst>
            </p:cNvPr>
            <p:cNvCxnSpPr>
              <a:stCxn id="619" idx="2"/>
              <a:endCxn id="599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9468E03D-E049-47AE-9778-BBAAB7C3266E}"/>
                </a:ext>
              </a:extLst>
            </p:cNvPr>
            <p:cNvCxnSpPr>
              <a:stCxn id="621" idx="2"/>
              <a:endCxn id="60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E18B8FE-CC1C-45CC-A8E2-E4A6480128A6}"/>
                </a:ext>
              </a:extLst>
            </p:cNvPr>
            <p:cNvCxnSpPr>
              <a:endCxn id="608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BF7E4615-A031-4266-9E4D-45BAA6E12900}"/>
                </a:ext>
              </a:extLst>
            </p:cNvPr>
            <p:cNvCxnSpPr>
              <a:stCxn id="608" idx="2"/>
              <a:endCxn id="601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8FAEEC94-1534-4837-B1A9-0F247AF62194}"/>
                </a:ext>
              </a:extLst>
            </p:cNvPr>
            <p:cNvCxnSpPr>
              <a:stCxn id="623" idx="3"/>
              <a:endCxn id="603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B7459ECB-C938-41F1-A4F8-D9AD7ABD525A}"/>
                </a:ext>
              </a:extLst>
            </p:cNvPr>
            <p:cNvCxnSpPr>
              <a:stCxn id="591" idx="3"/>
              <a:endCxn id="617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ABF48FAF-0EE9-4E52-8A23-54B97F4BBA85}"/>
                </a:ext>
              </a:extLst>
            </p:cNvPr>
            <p:cNvCxnSpPr>
              <a:stCxn id="588" idx="3"/>
              <a:endCxn id="59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6D37E08F-3323-46CC-A7C8-169371585624}"/>
                </a:ext>
              </a:extLst>
            </p:cNvPr>
            <p:cNvCxnSpPr>
              <a:endCxn id="614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E0206659-0F1F-4CDC-BBD0-F4223E660C7C}"/>
                </a:ext>
              </a:extLst>
            </p:cNvPr>
            <p:cNvCxnSpPr>
              <a:stCxn id="614" idx="2"/>
              <a:endCxn id="616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18A48E9E-7745-4278-9719-CD50083D3AAD}"/>
                </a:ext>
              </a:extLst>
            </p:cNvPr>
            <p:cNvCxnSpPr>
              <a:stCxn id="617" idx="3"/>
              <a:endCxn id="619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575563F-60E4-4608-AC92-A20D8F624FE7}"/>
                </a:ext>
              </a:extLst>
            </p:cNvPr>
            <p:cNvCxnSpPr>
              <a:stCxn id="619" idx="3"/>
              <a:endCxn id="621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9AD62D28-0545-44E1-B90E-3409A0299F3F}"/>
                </a:ext>
              </a:extLst>
            </p:cNvPr>
            <p:cNvCxnSpPr>
              <a:cxnSpLocks/>
              <a:endCxn id="623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51604029-E3AA-42B9-AAA4-7883C6FF5E91}"/>
                </a:ext>
              </a:extLst>
            </p:cNvPr>
            <p:cNvCxnSpPr>
              <a:stCxn id="623" idx="2"/>
              <a:endCxn id="625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83E3F89F-4D91-4C95-8187-66F0A20ACF3F}"/>
                </a:ext>
              </a:extLst>
            </p:cNvPr>
            <p:cNvCxnSpPr>
              <a:endCxn id="627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7065B77C-CB41-4236-BB8E-608FF4FA72EE}"/>
                </a:ext>
              </a:extLst>
            </p:cNvPr>
            <p:cNvCxnSpPr>
              <a:stCxn id="627" idx="2"/>
              <a:endCxn id="629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7C2DDBF9-A1B3-4B14-91BB-6BEA05D7B358}"/>
                </a:ext>
              </a:extLst>
            </p:cNvPr>
            <p:cNvCxnSpPr>
              <a:endCxn id="595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661A5591-5151-42D1-AC73-EDC90BD7903D}"/>
                </a:ext>
              </a:extLst>
            </p:cNvPr>
            <p:cNvCxnSpPr>
              <a:endCxn id="596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2271ED8F-DDB3-46D6-A5DA-958C93FF5260}"/>
                </a:ext>
              </a:extLst>
            </p:cNvPr>
            <p:cNvCxnSpPr>
              <a:endCxn id="597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12D6AB95-64D0-47F4-B63F-2BF82242A34C}"/>
                </a:ext>
              </a:extLst>
            </p:cNvPr>
            <p:cNvCxnSpPr>
              <a:endCxn id="593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AF354816-502A-42CA-B041-15CF3E1695EA}"/>
                </a:ext>
              </a:extLst>
            </p:cNvPr>
            <p:cNvCxnSpPr>
              <a:endCxn id="59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>
              <a:extLst>
                <a:ext uri="{FF2B5EF4-FFF2-40B4-BE49-F238E27FC236}">
                  <a16:creationId xmlns:a16="http://schemas.microsoft.com/office/drawing/2014/main" id="{AF0E767E-20F7-4987-8906-6BFD3AC86B12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36B04088-B448-4CEC-A474-0D67EFBDB2EC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9D63ED40-2A1C-424D-BCBF-C4AD66508140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>
              <a:extLst>
                <a:ext uri="{FF2B5EF4-FFF2-40B4-BE49-F238E27FC236}">
                  <a16:creationId xmlns:a16="http://schemas.microsoft.com/office/drawing/2014/main" id="{E7239091-148A-4C41-8348-14C2D2676055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C816854D-5446-4087-9815-7374D22F5A70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3C5C9988-FB43-4126-B25E-6843063C6AD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E70C8D84-DF71-4060-BE89-48E10F8B8B4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68C3BB07-BDFC-415B-9FD8-BEB73ED1CF00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C1149DCA-819A-48AD-B406-DA5467005867}"/>
                </a:ext>
              </a:extLst>
            </p:cNvPr>
            <p:cNvCxnSpPr>
              <a:stCxn id="651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846A07B3-BFA3-4FD1-AFE3-0F89626D1073}"/>
                </a:ext>
              </a:extLst>
            </p:cNvPr>
            <p:cNvCxnSpPr>
              <a:stCxn id="651" idx="2"/>
              <a:endCxn id="649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600DA838-B643-45FC-BA9B-03E1C7CC85BD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302B5B96-B0BD-4FC8-961B-126353BC8018}"/>
                </a:ext>
              </a:extLst>
            </p:cNvPr>
            <p:cNvCxnSpPr>
              <a:endCxn id="6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3C247E05-BA71-40FE-A78C-FF0E522A8215}"/>
                </a:ext>
              </a:extLst>
            </p:cNvPr>
            <p:cNvCxnSpPr>
              <a:stCxn id="655" idx="2"/>
              <a:endCxn id="6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34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9463516" cy="2660661"/>
            <a:chOff x="594884" y="3328583"/>
            <a:chExt cx="9463516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/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blipFill>
                  <a:blip r:embed="rId9"/>
                  <a:stretch>
                    <a:fillRect t="-32432" b="-445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0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5638387" cy="2686753"/>
            <a:chOff x="594884" y="235984"/>
            <a:chExt cx="5638387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1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3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2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837D7D-229E-4EF2-848A-C5DD74E6BF78}"/>
              </a:ext>
            </a:extLst>
          </p:cNvPr>
          <p:cNvCxnSpPr>
            <a:endCxn id="44" idx="1"/>
          </p:cNvCxnSpPr>
          <p:nvPr/>
        </p:nvCxnSpPr>
        <p:spPr>
          <a:xfrm>
            <a:off x="9662339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/>
              <p:nvPr/>
            </p:nvSpPr>
            <p:spPr>
              <a:xfrm>
                <a:off x="9826931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31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3D8F35-E2B2-460E-B27C-4E4315374DBE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9964091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/>
              <p:nvPr/>
            </p:nvSpPr>
            <p:spPr>
              <a:xfrm>
                <a:off x="9828865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65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74691F-5CED-44EB-866B-59CD867E39B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101251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/>
              <p:nvPr/>
            </p:nvSpPr>
            <p:spPr>
              <a:xfrm>
                <a:off x="10270108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08" y="750603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5B57E0-347D-4DC0-8C70-ACFF26BF7767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0407268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/>
              <p:nvPr/>
            </p:nvSpPr>
            <p:spPr>
              <a:xfrm>
                <a:off x="10272042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042" y="1217089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A8A9EA-A9A6-428C-8679-7F8249239766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0544428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/>
              <p:nvPr/>
            </p:nvSpPr>
            <p:spPr>
              <a:xfrm>
                <a:off x="10718843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43" y="749044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34AC87-1C43-4C67-962C-AFA45A146118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0856003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/>
              <p:nvPr/>
            </p:nvSpPr>
            <p:spPr>
              <a:xfrm>
                <a:off x="10720777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777" y="1215530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479BDA-0D56-4700-A6C7-1971C944E299}"/>
              </a:ext>
            </a:extLst>
          </p:cNvPr>
          <p:cNvCxnSpPr>
            <a:endCxn id="56" idx="1"/>
          </p:cNvCxnSpPr>
          <p:nvPr/>
        </p:nvCxnSpPr>
        <p:spPr>
          <a:xfrm>
            <a:off x="8324535" y="886608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/>
              <p:nvPr/>
            </p:nvSpPr>
            <p:spPr>
              <a:xfrm>
                <a:off x="8489127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27" y="749448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CD1A44-32CE-48A6-A64F-A867F04AF927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8626287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/>
              <p:nvPr/>
            </p:nvSpPr>
            <p:spPr>
              <a:xfrm>
                <a:off x="8491061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061" y="1215934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283C6B-72CC-4784-BEA2-9674B139E385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8763447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/>
              <p:nvPr/>
            </p:nvSpPr>
            <p:spPr>
              <a:xfrm>
                <a:off x="8932304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4" y="750982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3C3F9C-4700-437F-9CB3-B0D754E57BB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069464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/>
              <p:nvPr/>
            </p:nvSpPr>
            <p:spPr>
              <a:xfrm>
                <a:off x="8934238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38" y="1217468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1FD16A-75AE-4C23-937C-C9A21FB70053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9206624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/>
              <p:nvPr/>
            </p:nvSpPr>
            <p:spPr>
              <a:xfrm>
                <a:off x="9381039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039" y="749423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E9F47-54E3-4128-8FD3-7BDD1BB9D67F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9518199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/>
              <p:nvPr/>
            </p:nvSpPr>
            <p:spPr>
              <a:xfrm>
                <a:off x="9382973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73" y="1215909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5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CDE6DE-0204-419C-B93A-74DCCA674C7E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8C35E1D-CAAE-496C-8D18-1D525141CB3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D41EA23-B8B0-402B-BCD5-A32C0951A76B}"/>
                </a:ext>
              </a:extLst>
            </p:cNvPr>
            <p:cNvCxnSpPr>
              <a:stCxn id="256" idx="3"/>
              <a:endCxn id="258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64E8C34-FB3B-4593-A86A-0C4E695A720C}"/>
                </a:ext>
              </a:extLst>
            </p:cNvPr>
            <p:cNvCxnSpPr>
              <a:stCxn id="256" idx="2"/>
              <a:endCxn id="24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2ECDDB2-2A0F-4314-990F-AEF6F286AA9C}"/>
                </a:ext>
              </a:extLst>
            </p:cNvPr>
            <p:cNvCxnSpPr>
              <a:stCxn id="258" idx="2"/>
              <a:endCxn id="260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A05103F-3B68-4E8A-8A30-D418FB7D509D}"/>
                </a:ext>
              </a:extLst>
            </p:cNvPr>
            <p:cNvCxnSpPr>
              <a:stCxn id="258" idx="3"/>
              <a:endCxn id="262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E5F1376-C6D9-49B8-87EF-F56E0980831B}"/>
                </a:ext>
              </a:extLst>
            </p:cNvPr>
            <p:cNvCxnSpPr>
              <a:stCxn id="262" idx="2"/>
              <a:endCxn id="264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F4C8934-2589-4CC6-BE90-6F0C752A0C15}"/>
                </a:ext>
              </a:extLst>
            </p:cNvPr>
            <p:cNvCxnSpPr>
              <a:stCxn id="262" idx="3"/>
              <a:endCxn id="26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5CDF15A-4E80-41D7-BB15-FC7AF2830089}"/>
                </a:ext>
              </a:extLst>
            </p:cNvPr>
            <p:cNvCxnSpPr>
              <a:stCxn id="266" idx="2"/>
              <a:endCxn id="26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D392AE9-7021-451F-8AA6-E62604166B71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11E2FE30-FF9A-43C6-9E48-27F56398643D}"/>
                </a:ext>
              </a:extLst>
            </p:cNvPr>
            <p:cNvCxnSpPr>
              <a:stCxn id="301" idx="2"/>
              <a:endCxn id="28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494841FB-5313-4DAE-B5D7-35A8DFB0C612}"/>
                </a:ext>
              </a:extLst>
            </p:cNvPr>
            <p:cNvCxnSpPr>
              <a:stCxn id="303" idx="2"/>
              <a:endCxn id="28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7D9C1CF-D82F-4924-8772-4626E1BEB0C7}"/>
                </a:ext>
              </a:extLst>
            </p:cNvPr>
            <p:cNvCxnSpPr>
              <a:stCxn id="305" idx="2"/>
              <a:endCxn id="28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2DB77311-186A-4B57-A5E1-FAE2DC1D236D}"/>
                </a:ext>
              </a:extLst>
            </p:cNvPr>
            <p:cNvCxnSpPr>
              <a:endCxn id="29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B038F75-E523-4DCC-B9B5-33E4E084C0EC}"/>
                </a:ext>
              </a:extLst>
            </p:cNvPr>
            <p:cNvCxnSpPr>
              <a:stCxn id="292" idx="2"/>
              <a:endCxn id="28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823CBF1-54C2-4787-8175-C7269815BF56}"/>
                </a:ext>
              </a:extLst>
            </p:cNvPr>
            <p:cNvCxnSpPr>
              <a:stCxn id="307" idx="3"/>
              <a:endCxn id="28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47B6D0-A507-4F2E-B4B0-CA4BF5440547}"/>
                </a:ext>
              </a:extLst>
            </p:cNvPr>
            <p:cNvCxnSpPr>
              <a:stCxn id="269" idx="3"/>
              <a:endCxn id="30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EB66E51-D0A3-464A-84F2-AA10D52616F8}"/>
                </a:ext>
              </a:extLst>
            </p:cNvPr>
            <p:cNvCxnSpPr>
              <a:stCxn id="266" idx="3"/>
              <a:endCxn id="269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3E44856-2259-4E36-BBAD-536FF1160673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DA397C5-E083-44CE-A30B-A9C505027240}"/>
                </a:ext>
              </a:extLst>
            </p:cNvPr>
            <p:cNvCxnSpPr>
              <a:stCxn id="298" idx="2"/>
              <a:endCxn id="30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29AAA4F-3F13-488A-8DB5-E8F7B6310FC8}"/>
                </a:ext>
              </a:extLst>
            </p:cNvPr>
            <p:cNvCxnSpPr>
              <a:stCxn id="301" idx="3"/>
              <a:endCxn id="30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52AB5EF-CA87-475A-9287-693BC8C56573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C088F47-F5AB-4724-9006-676CA5E3F2F1}"/>
                </a:ext>
              </a:extLst>
            </p:cNvPr>
            <p:cNvCxnSpPr>
              <a:cxnSpLocks/>
              <a:endCxn id="30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02D6123-2A25-459C-8D32-BD308A5838C2}"/>
                </a:ext>
              </a:extLst>
            </p:cNvPr>
            <p:cNvCxnSpPr>
              <a:stCxn id="307" idx="2"/>
              <a:endCxn id="30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4B1AB26-FF4A-4FAA-9731-BECA1D7C747A}"/>
                </a:ext>
              </a:extLst>
            </p:cNvPr>
            <p:cNvCxnSpPr>
              <a:endCxn id="32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3CA4B4ED-23E4-4A63-9F79-3729A6B131A2}"/>
                </a:ext>
              </a:extLst>
            </p:cNvPr>
            <p:cNvCxnSpPr>
              <a:stCxn id="321" idx="2"/>
              <a:endCxn id="32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B8E63229-F68A-4274-8C1A-B67202C5EB97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5438C150-16A1-4194-A5DE-44DA20631602}"/>
                </a:ext>
              </a:extLst>
            </p:cNvPr>
            <p:cNvCxnSpPr>
              <a:endCxn id="28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AC2C2AB4-FED0-49DB-8571-ACF9C64171C3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C208868-44A0-4EC9-BD2E-4C5A0BD6AE23}"/>
                </a:ext>
              </a:extLst>
            </p:cNvPr>
            <p:cNvCxnSpPr>
              <a:endCxn id="271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12BDF92-CB7F-4411-9E13-0D03DFB6ACC1}"/>
                </a:ext>
              </a:extLst>
            </p:cNvPr>
            <p:cNvCxnSpPr>
              <a:endCxn id="270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830F5154-7E18-4CC2-8FE7-5129B6F67274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7CAF372E-A2D6-4DAD-BB7F-E145F5C913C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225C3E9B-C397-4F2D-A3C1-2C5417860F5E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F92E5C62-92CA-4498-8A79-4E79C0AF606F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BE2FFB55-2623-4698-B750-F855E45EDB18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10482B57-0ADD-48DA-BFB8-76CB7BDAE427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EAC118F-8901-456F-BCA6-E5DDF3C8325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58CC07F3-EFAA-4B9F-B4DB-EEE9DC25CFEF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28C7AA6-73FF-44F7-B530-F92E6DC32153}"/>
                </a:ext>
              </a:extLst>
            </p:cNvPr>
            <p:cNvCxnSpPr>
              <a:stCxn id="34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0BBDD50-DDE8-47BB-8A42-357B3F59D7B1}"/>
                </a:ext>
              </a:extLst>
            </p:cNvPr>
            <p:cNvCxnSpPr>
              <a:stCxn id="345" idx="2"/>
              <a:endCxn id="34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FBB3C05A-6C60-436C-9D15-44278BDE415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B362BBA2-2DCE-44A3-A970-29B36B80BAA6}"/>
                </a:ext>
              </a:extLst>
            </p:cNvPr>
            <p:cNvCxnSpPr>
              <a:endCxn id="34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E1FA6573-DD6A-4BA6-95BF-3FB80742B1D3}"/>
                </a:ext>
              </a:extLst>
            </p:cNvPr>
            <p:cNvCxnSpPr>
              <a:stCxn id="349" idx="2"/>
              <a:endCxn id="35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876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2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9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3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9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9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2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</p:spTree>
    <p:extLst>
      <p:ext uri="{BB962C8B-B14F-4D97-AF65-F5344CB8AC3E}">
        <p14:creationId xmlns:p14="http://schemas.microsoft.com/office/powerpoint/2010/main" val="13323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/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blipFill>
                <a:blip r:embed="rId193"/>
                <a:stretch>
                  <a:fillRect l="-153" b="-38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FDA2AA-2ABC-41C3-BED4-73E30A9680FB}"/>
              </a:ext>
            </a:extLst>
          </p:cNvPr>
          <p:cNvCxnSpPr>
            <a:cxnSpLocks/>
          </p:cNvCxnSpPr>
          <p:nvPr/>
        </p:nvCxnSpPr>
        <p:spPr>
          <a:xfrm flipH="1">
            <a:off x="9699451" y="4289339"/>
            <a:ext cx="195083" cy="643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7955" r="-79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F6300D6-2E21-4260-BB95-9CD7DA5E9951}"/>
              </a:ext>
            </a:extLst>
          </p:cNvPr>
          <p:cNvCxnSpPr>
            <a:cxnSpLocks/>
          </p:cNvCxnSpPr>
          <p:nvPr/>
        </p:nvCxnSpPr>
        <p:spPr>
          <a:xfrm flipV="1">
            <a:off x="6520987" y="5896988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0943781-8E4F-4185-B3AA-B1FB63B1BCAA}"/>
              </a:ext>
            </a:extLst>
          </p:cNvPr>
          <p:cNvCxnSpPr>
            <a:cxnSpLocks/>
          </p:cNvCxnSpPr>
          <p:nvPr/>
        </p:nvCxnSpPr>
        <p:spPr>
          <a:xfrm flipV="1">
            <a:off x="2714342" y="1216143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2002247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438245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91454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/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blipFill>
                <a:blip r:embed="rId193"/>
                <a:stretch>
                  <a:fillRect l="-153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375D549-9FB2-480F-B028-B7C5040373BF}"/>
              </a:ext>
            </a:extLst>
          </p:cNvPr>
          <p:cNvCxnSpPr>
            <a:cxnSpLocks/>
          </p:cNvCxnSpPr>
          <p:nvPr/>
        </p:nvCxnSpPr>
        <p:spPr>
          <a:xfrm flipH="1">
            <a:off x="8279306" y="4816675"/>
            <a:ext cx="78835" cy="175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49CEAFA-C442-4156-BDFB-EA98502E34B3}"/>
              </a:ext>
            </a:extLst>
          </p:cNvPr>
          <p:cNvCxnSpPr>
            <a:cxnSpLocks/>
          </p:cNvCxnSpPr>
          <p:nvPr/>
        </p:nvCxnSpPr>
        <p:spPr>
          <a:xfrm flipV="1">
            <a:off x="1202406" y="593901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125BF2C-85F8-4A19-8D96-16809C4BC029}"/>
              </a:ext>
            </a:extLst>
          </p:cNvPr>
          <p:cNvCxnSpPr>
            <a:cxnSpLocks/>
          </p:cNvCxnSpPr>
          <p:nvPr/>
        </p:nvCxnSpPr>
        <p:spPr>
          <a:xfrm flipV="1">
            <a:off x="625689" y="2976865"/>
            <a:ext cx="245522" cy="245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/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02971112-BA61-401D-85B9-7A506A46577E}"/>
              </a:ext>
            </a:extLst>
          </p:cNvPr>
          <p:cNvCxnSpPr>
            <a:stCxn id="682" idx="3"/>
            <a:endCxn id="684" idx="1"/>
          </p:cNvCxnSpPr>
          <p:nvPr/>
        </p:nvCxnSpPr>
        <p:spPr>
          <a:xfrm>
            <a:off x="1127939" y="5830078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/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A2827C3A-AEF6-4374-A8BF-B94D66EB9604}"/>
              </a:ext>
            </a:extLst>
          </p:cNvPr>
          <p:cNvCxnSpPr>
            <a:stCxn id="682" idx="2"/>
            <a:endCxn id="680" idx="0"/>
          </p:cNvCxnSpPr>
          <p:nvPr/>
        </p:nvCxnSpPr>
        <p:spPr>
          <a:xfrm flipH="1">
            <a:off x="984824" y="5967238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/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97D89FF0-8D1B-44D7-9ED0-7C25FF59B8E4}"/>
              </a:ext>
            </a:extLst>
          </p:cNvPr>
          <p:cNvCxnSpPr>
            <a:stCxn id="684" idx="2"/>
            <a:endCxn id="686" idx="0"/>
          </p:cNvCxnSpPr>
          <p:nvPr/>
        </p:nvCxnSpPr>
        <p:spPr>
          <a:xfrm>
            <a:off x="1429691" y="596723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/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6E9BF151-2300-4631-AB57-34F21F53AC47}"/>
              </a:ext>
            </a:extLst>
          </p:cNvPr>
          <p:cNvCxnSpPr>
            <a:stCxn id="684" idx="3"/>
            <a:endCxn id="688" idx="1"/>
          </p:cNvCxnSpPr>
          <p:nvPr/>
        </p:nvCxnSpPr>
        <p:spPr>
          <a:xfrm>
            <a:off x="1566851" y="583007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/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A7624DC8-1F63-4272-BE5F-D0F713916AFF}"/>
              </a:ext>
            </a:extLst>
          </p:cNvPr>
          <p:cNvCxnSpPr>
            <a:stCxn id="688" idx="2"/>
            <a:endCxn id="690" idx="0"/>
          </p:cNvCxnSpPr>
          <p:nvPr/>
        </p:nvCxnSpPr>
        <p:spPr>
          <a:xfrm>
            <a:off x="1872868" y="596877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/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C35B5CE6-DAD9-4120-91D6-11C2D4C26F05}"/>
              </a:ext>
            </a:extLst>
          </p:cNvPr>
          <p:cNvCxnSpPr>
            <a:stCxn id="688" idx="3"/>
            <a:endCxn id="692" idx="1"/>
          </p:cNvCxnSpPr>
          <p:nvPr/>
        </p:nvCxnSpPr>
        <p:spPr>
          <a:xfrm flipV="1">
            <a:off x="2010028" y="583005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/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12712F62-5865-47F9-AAB6-79BC0544381D}"/>
              </a:ext>
            </a:extLst>
          </p:cNvPr>
          <p:cNvCxnSpPr>
            <a:stCxn id="692" idx="2"/>
            <a:endCxn id="694" idx="0"/>
          </p:cNvCxnSpPr>
          <p:nvPr/>
        </p:nvCxnSpPr>
        <p:spPr>
          <a:xfrm>
            <a:off x="2321603" y="596721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/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/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/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/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/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/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/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/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/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/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/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/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56EBD56E-CDB5-4954-9BD9-75D2579A33C5}"/>
              </a:ext>
            </a:extLst>
          </p:cNvPr>
          <p:cNvCxnSpPr>
            <a:endCxn id="698" idx="0"/>
          </p:cNvCxnSpPr>
          <p:nvPr/>
        </p:nvCxnSpPr>
        <p:spPr>
          <a:xfrm>
            <a:off x="3451616" y="5972463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/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blipFill>
                <a:blip r:embed="rId17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2B6716C-A20D-44E3-8BDE-A46486E8AF4E}"/>
              </a:ext>
            </a:extLst>
          </p:cNvPr>
          <p:cNvCxnSpPr>
            <a:stCxn id="721" idx="2"/>
            <a:endCxn id="702" idx="0"/>
          </p:cNvCxnSpPr>
          <p:nvPr/>
        </p:nvCxnSpPr>
        <p:spPr>
          <a:xfrm>
            <a:off x="4953405" y="5964886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3BD7A7FC-A552-470A-9963-BD05B60355D2}"/>
              </a:ext>
            </a:extLst>
          </p:cNvPr>
          <p:cNvCxnSpPr>
            <a:stCxn id="723" idx="2"/>
            <a:endCxn id="703" idx="0"/>
          </p:cNvCxnSpPr>
          <p:nvPr/>
        </p:nvCxnSpPr>
        <p:spPr>
          <a:xfrm>
            <a:off x="5396582" y="596642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15E843A5-D803-41F8-9EED-8BD01E1C8A93}"/>
              </a:ext>
            </a:extLst>
          </p:cNvPr>
          <p:cNvCxnSpPr>
            <a:stCxn id="725" idx="2"/>
            <a:endCxn id="704" idx="0"/>
          </p:cNvCxnSpPr>
          <p:nvPr/>
        </p:nvCxnSpPr>
        <p:spPr>
          <a:xfrm>
            <a:off x="5845317" y="5964861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EA40F44C-539C-469A-BD69-59DCE064807D}"/>
              </a:ext>
            </a:extLst>
          </p:cNvPr>
          <p:cNvCxnSpPr>
            <a:endCxn id="712" idx="1"/>
          </p:cNvCxnSpPr>
          <p:nvPr/>
        </p:nvCxnSpPr>
        <p:spPr>
          <a:xfrm>
            <a:off x="8636271" y="5827701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/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333D92C0-2C45-4B5A-A8C9-60DD35C47828}"/>
              </a:ext>
            </a:extLst>
          </p:cNvPr>
          <p:cNvCxnSpPr>
            <a:stCxn id="712" idx="2"/>
            <a:endCxn id="705" idx="0"/>
          </p:cNvCxnSpPr>
          <p:nvPr/>
        </p:nvCxnSpPr>
        <p:spPr>
          <a:xfrm>
            <a:off x="8945436" y="5964861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932EACC1-30CA-4AEC-9DBC-7BD6CE0D121E}"/>
              </a:ext>
            </a:extLst>
          </p:cNvPr>
          <p:cNvCxnSpPr>
            <a:stCxn id="727" idx="3"/>
            <a:endCxn id="707" idx="1"/>
          </p:cNvCxnSpPr>
          <p:nvPr/>
        </p:nvCxnSpPr>
        <p:spPr>
          <a:xfrm>
            <a:off x="6435722" y="5827701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1A85A918-1AD6-4EB7-9491-B308A4D0D621}"/>
              </a:ext>
            </a:extLst>
          </p:cNvPr>
          <p:cNvCxnSpPr>
            <a:stCxn id="695" idx="3"/>
            <a:endCxn id="721" idx="1"/>
          </p:cNvCxnSpPr>
          <p:nvPr/>
        </p:nvCxnSpPr>
        <p:spPr>
          <a:xfrm flipV="1">
            <a:off x="4652176" y="5827726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>
            <a:extLst>
              <a:ext uri="{FF2B5EF4-FFF2-40B4-BE49-F238E27FC236}">
                <a16:creationId xmlns:a16="http://schemas.microsoft.com/office/drawing/2014/main" id="{06E85A81-A1FF-4F71-94D0-965F81A3495D}"/>
              </a:ext>
            </a:extLst>
          </p:cNvPr>
          <p:cNvCxnSpPr>
            <a:stCxn id="692" idx="3"/>
            <a:endCxn id="695" idx="1"/>
          </p:cNvCxnSpPr>
          <p:nvPr/>
        </p:nvCxnSpPr>
        <p:spPr>
          <a:xfrm flipV="1">
            <a:off x="2458763" y="5829858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CC40CCC7-09AA-4616-91AE-9F9A58E11189}"/>
              </a:ext>
            </a:extLst>
          </p:cNvPr>
          <p:cNvCxnSpPr>
            <a:endCxn id="718" idx="1"/>
          </p:cNvCxnSpPr>
          <p:nvPr/>
        </p:nvCxnSpPr>
        <p:spPr>
          <a:xfrm>
            <a:off x="9088535" y="582638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/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id="{0EDAA9EC-B93E-4748-8ED0-8FC16DC5797C}"/>
              </a:ext>
            </a:extLst>
          </p:cNvPr>
          <p:cNvCxnSpPr>
            <a:stCxn id="718" idx="2"/>
            <a:endCxn id="720" idx="0"/>
          </p:cNvCxnSpPr>
          <p:nvPr/>
        </p:nvCxnSpPr>
        <p:spPr>
          <a:xfrm>
            <a:off x="9390287" y="596354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/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/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7056565C-2C48-420B-932E-05F2CC828016}"/>
              </a:ext>
            </a:extLst>
          </p:cNvPr>
          <p:cNvCxnSpPr>
            <a:stCxn id="721" idx="3"/>
            <a:endCxn id="723" idx="1"/>
          </p:cNvCxnSpPr>
          <p:nvPr/>
        </p:nvCxnSpPr>
        <p:spPr>
          <a:xfrm>
            <a:off x="5090565" y="5827726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/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85C09750-84E8-4FF8-B52E-08AFAA44CD60}"/>
              </a:ext>
            </a:extLst>
          </p:cNvPr>
          <p:cNvCxnSpPr>
            <a:stCxn id="723" idx="3"/>
            <a:endCxn id="725" idx="1"/>
          </p:cNvCxnSpPr>
          <p:nvPr/>
        </p:nvCxnSpPr>
        <p:spPr>
          <a:xfrm flipV="1">
            <a:off x="5533742" y="5827701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/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E1D2F4EB-96F5-4977-9155-39E513B47B57}"/>
              </a:ext>
            </a:extLst>
          </p:cNvPr>
          <p:cNvCxnSpPr>
            <a:cxnSpLocks/>
            <a:endCxn id="727" idx="1"/>
          </p:cNvCxnSpPr>
          <p:nvPr/>
        </p:nvCxnSpPr>
        <p:spPr>
          <a:xfrm>
            <a:off x="5996810" y="58277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/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6BAA21B2-5609-498C-9A80-784B53CA6372}"/>
              </a:ext>
            </a:extLst>
          </p:cNvPr>
          <p:cNvCxnSpPr>
            <a:stCxn id="727" idx="2"/>
            <a:endCxn id="729" idx="0"/>
          </p:cNvCxnSpPr>
          <p:nvPr/>
        </p:nvCxnSpPr>
        <p:spPr>
          <a:xfrm>
            <a:off x="6298562" y="5964861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/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92437750-C312-4CCE-96A1-5B809F99810A}"/>
              </a:ext>
            </a:extLst>
          </p:cNvPr>
          <p:cNvCxnSpPr>
            <a:endCxn id="731" idx="1"/>
          </p:cNvCxnSpPr>
          <p:nvPr/>
        </p:nvCxnSpPr>
        <p:spPr>
          <a:xfrm>
            <a:off x="9534859" y="58264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/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01ACB789-31A0-4FA0-9D2F-853DCFE0E196}"/>
              </a:ext>
            </a:extLst>
          </p:cNvPr>
          <p:cNvCxnSpPr>
            <a:stCxn id="731" idx="2"/>
            <a:endCxn id="733" idx="0"/>
          </p:cNvCxnSpPr>
          <p:nvPr/>
        </p:nvCxnSpPr>
        <p:spPr>
          <a:xfrm>
            <a:off x="9836611" y="59636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/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blipFill>
                <a:blip r:embed="rId18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/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/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/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blipFill>
                <a:blip r:embed="rId186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/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blipFill>
                <a:blip r:embed="rId187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/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/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blipFill>
                <a:blip r:embed="rId189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70403821-D7EB-4E68-A788-53B31D1FC1EB}"/>
              </a:ext>
            </a:extLst>
          </p:cNvPr>
          <p:cNvCxnSpPr>
            <a:endCxn id="699" idx="0"/>
          </p:cNvCxnSpPr>
          <p:nvPr/>
        </p:nvCxnSpPr>
        <p:spPr>
          <a:xfrm>
            <a:off x="3793052" y="5975736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DB675D9A-4C82-4322-9112-CD56396C034E}"/>
              </a:ext>
            </a:extLst>
          </p:cNvPr>
          <p:cNvCxnSpPr>
            <a:cxnSpLocks/>
            <a:endCxn id="700" idx="0"/>
          </p:cNvCxnSpPr>
          <p:nvPr/>
        </p:nvCxnSpPr>
        <p:spPr>
          <a:xfrm flipH="1">
            <a:off x="4158488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001BC3A-E32C-4275-8B0F-3AC13918DD52}"/>
              </a:ext>
            </a:extLst>
          </p:cNvPr>
          <p:cNvCxnSpPr>
            <a:cxnSpLocks/>
            <a:endCxn id="701" idx="0"/>
          </p:cNvCxnSpPr>
          <p:nvPr/>
        </p:nvCxnSpPr>
        <p:spPr>
          <a:xfrm>
            <a:off x="4509969" y="5980794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D94379DC-A9E9-40BE-B0B5-16FA924FF59F}"/>
              </a:ext>
            </a:extLst>
          </p:cNvPr>
          <p:cNvCxnSpPr>
            <a:cxnSpLocks/>
            <a:endCxn id="697" idx="0"/>
          </p:cNvCxnSpPr>
          <p:nvPr/>
        </p:nvCxnSpPr>
        <p:spPr>
          <a:xfrm>
            <a:off x="3107007" y="5979552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9B23ABED-56CA-4FF7-BE22-F51CFA04CD0D}"/>
              </a:ext>
            </a:extLst>
          </p:cNvPr>
          <p:cNvCxnSpPr>
            <a:cxnSpLocks/>
            <a:endCxn id="696" idx="0"/>
          </p:cNvCxnSpPr>
          <p:nvPr/>
        </p:nvCxnSpPr>
        <p:spPr>
          <a:xfrm>
            <a:off x="2747972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4098A828-7D78-45E6-96D3-F435F2896E39}"/>
              </a:ext>
            </a:extLst>
          </p:cNvPr>
          <p:cNvCxnSpPr/>
          <p:nvPr/>
        </p:nvCxnSpPr>
        <p:spPr>
          <a:xfrm>
            <a:off x="7456960" y="5973456"/>
            <a:ext cx="669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62247F4E-ABFE-447B-9BD3-D62C2AD8938A}"/>
              </a:ext>
            </a:extLst>
          </p:cNvPr>
          <p:cNvCxnSpPr/>
          <p:nvPr/>
        </p:nvCxnSpPr>
        <p:spPr>
          <a:xfrm>
            <a:off x="7798396" y="5976729"/>
            <a:ext cx="0" cy="18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1D471C66-5E18-4616-A7BD-3CB703F9A882}"/>
              </a:ext>
            </a:extLst>
          </p:cNvPr>
          <p:cNvCxnSpPr/>
          <p:nvPr/>
        </p:nvCxnSpPr>
        <p:spPr>
          <a:xfrm flipH="1">
            <a:off x="8163832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747">
            <a:extLst>
              <a:ext uri="{FF2B5EF4-FFF2-40B4-BE49-F238E27FC236}">
                <a16:creationId xmlns:a16="http://schemas.microsoft.com/office/drawing/2014/main" id="{9E6143C0-0CDE-4DEF-990E-A1A209FE343D}"/>
              </a:ext>
            </a:extLst>
          </p:cNvPr>
          <p:cNvCxnSpPr/>
          <p:nvPr/>
        </p:nvCxnSpPr>
        <p:spPr>
          <a:xfrm>
            <a:off x="8515313" y="5971627"/>
            <a:ext cx="0" cy="180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74E52253-9722-40A2-9B35-100A89A55F7C}"/>
              </a:ext>
            </a:extLst>
          </p:cNvPr>
          <p:cNvCxnSpPr/>
          <p:nvPr/>
        </p:nvCxnSpPr>
        <p:spPr>
          <a:xfrm>
            <a:off x="7112351" y="5970385"/>
            <a:ext cx="2991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583D58CA-82B5-4051-9462-DE857A7DBF75}"/>
              </a:ext>
            </a:extLst>
          </p:cNvPr>
          <p:cNvCxnSpPr/>
          <p:nvPr/>
        </p:nvCxnSpPr>
        <p:spPr>
          <a:xfrm>
            <a:off x="6753316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F52BA3E8-42CD-49E4-949B-F283B3F73E62}"/>
              </a:ext>
            </a:extLst>
          </p:cNvPr>
          <p:cNvSpPr txBox="1"/>
          <p:nvPr/>
        </p:nvSpPr>
        <p:spPr>
          <a:xfrm>
            <a:off x="10541029" y="5587200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67A9896-5F02-4E55-811B-278136F4A098}"/>
              </a:ext>
            </a:extLst>
          </p:cNvPr>
          <p:cNvSpPr txBox="1"/>
          <p:nvPr/>
        </p:nvSpPr>
        <p:spPr>
          <a:xfrm>
            <a:off x="10541029" y="6056749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/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blipFill>
                <a:blip r:embed="rId19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678E3925-6618-4C0C-A30A-702BB0AE0EE8}"/>
              </a:ext>
            </a:extLst>
          </p:cNvPr>
          <p:cNvCxnSpPr>
            <a:stCxn id="755" idx="3"/>
          </p:cNvCxnSpPr>
          <p:nvPr/>
        </p:nvCxnSpPr>
        <p:spPr>
          <a:xfrm>
            <a:off x="687075" y="583409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/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blipFill>
                <a:blip r:embed="rId19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405411EA-A0C9-4E1E-ADF2-63B30998EEC1}"/>
              </a:ext>
            </a:extLst>
          </p:cNvPr>
          <p:cNvCxnSpPr>
            <a:stCxn id="755" idx="2"/>
            <a:endCxn id="753" idx="0"/>
          </p:cNvCxnSpPr>
          <p:nvPr/>
        </p:nvCxnSpPr>
        <p:spPr>
          <a:xfrm flipH="1">
            <a:off x="543960" y="5971259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8C5EC953-A353-4F3F-9162-1BBD006D2C8E}"/>
              </a:ext>
            </a:extLst>
          </p:cNvPr>
          <p:cNvCxnSpPr/>
          <p:nvPr/>
        </p:nvCxnSpPr>
        <p:spPr>
          <a:xfrm>
            <a:off x="988827" y="597125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2D7436B-8F99-4EAC-B3EF-36CFB09AECC9}"/>
              </a:ext>
            </a:extLst>
          </p:cNvPr>
          <p:cNvCxnSpPr>
            <a:endCxn id="759" idx="1"/>
          </p:cNvCxnSpPr>
          <p:nvPr/>
        </p:nvCxnSpPr>
        <p:spPr>
          <a:xfrm>
            <a:off x="9985663" y="58301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/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id="{0F1EE46C-BDE8-4088-B878-FA5F2BD3A2F5}"/>
              </a:ext>
            </a:extLst>
          </p:cNvPr>
          <p:cNvCxnSpPr>
            <a:stCxn id="759" idx="2"/>
            <a:endCxn id="761" idx="0"/>
          </p:cNvCxnSpPr>
          <p:nvPr/>
        </p:nvCxnSpPr>
        <p:spPr>
          <a:xfrm>
            <a:off x="10287415" y="59673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/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blipFill>
                <a:blip r:embed="rId19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17D0375-1447-496E-B5A9-E6E29C8784BF}"/>
              </a:ext>
            </a:extLst>
          </p:cNvPr>
          <p:cNvCxnSpPr>
            <a:cxnSpLocks/>
          </p:cNvCxnSpPr>
          <p:nvPr/>
        </p:nvCxnSpPr>
        <p:spPr>
          <a:xfrm flipV="1">
            <a:off x="7632120" y="6487636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/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blipFill>
                <a:blip r:embed="rId194"/>
                <a:stretch>
                  <a:fillRect l="-153" b="-48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623A01-63E3-4375-A2CA-15353A7DCA02}"/>
              </a:ext>
            </a:extLst>
          </p:cNvPr>
          <p:cNvCxnSpPr>
            <a:cxnSpLocks/>
          </p:cNvCxnSpPr>
          <p:nvPr/>
        </p:nvCxnSpPr>
        <p:spPr>
          <a:xfrm>
            <a:off x="3200015" y="4811024"/>
            <a:ext cx="137644" cy="170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2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26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27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3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9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3355</Words>
  <Application>Microsoft Office PowerPoint</Application>
  <PresentationFormat>Widescreen</PresentationFormat>
  <Paragraphs>1507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 (HOP-HMM)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44</cp:revision>
  <dcterms:created xsi:type="dcterms:W3CDTF">2020-05-28T13:37:01Z</dcterms:created>
  <dcterms:modified xsi:type="dcterms:W3CDTF">2020-05-30T22:15:10Z</dcterms:modified>
</cp:coreProperties>
</file>