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4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2" autoAdjust="0"/>
    <p:restoredTop sz="94552" autoAdjust="0"/>
  </p:normalViewPr>
  <p:slideViewPr>
    <p:cSldViewPr snapToGrid="0" showGuides="1">
      <p:cViewPr>
        <p:scale>
          <a:sx n="125" d="100"/>
          <a:sy n="125" d="100"/>
        </p:scale>
        <p:origin x="-869" y="-72"/>
      </p:cViewPr>
      <p:guideLst>
        <p:guide orient="horz" pos="1104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5.png"/><Relationship Id="rId47" Type="http://schemas.openxmlformats.org/officeDocument/2006/relationships/image" Target="../media/image120.png"/><Relationship Id="rId55" Type="http://schemas.openxmlformats.org/officeDocument/2006/relationships/image" Target="../media/image158.png"/><Relationship Id="rId63" Type="http://schemas.openxmlformats.org/officeDocument/2006/relationships/image" Target="../media/image131.png"/><Relationship Id="rId68" Type="http://schemas.openxmlformats.org/officeDocument/2006/relationships/image" Target="../media/image13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image" Target="../media/image127.png"/><Relationship Id="rId67" Type="http://schemas.openxmlformats.org/officeDocument/2006/relationships/image" Target="../media/image135.png"/><Relationship Id="rId2" Type="http://schemas.openxmlformats.org/officeDocument/2006/relationships/notesSlide" Target="../notesSlides/notesSlide3.xml"/><Relationship Id="rId62" Type="http://schemas.openxmlformats.org/officeDocument/2006/relationships/image" Target="../media/image130.png"/><Relationship Id="rId7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4.png"/><Relationship Id="rId45" Type="http://schemas.openxmlformats.org/officeDocument/2006/relationships/image" Target="../media/image118.png"/><Relationship Id="rId58" Type="http://schemas.openxmlformats.org/officeDocument/2006/relationships/image" Target="../media/image126.png"/><Relationship Id="rId66" Type="http://schemas.openxmlformats.org/officeDocument/2006/relationships/image" Target="../media/image134.png"/><Relationship Id="rId5" Type="http://schemas.openxmlformats.org/officeDocument/2006/relationships/image" Target="../media/image112.png"/><Relationship Id="rId57" Type="http://schemas.openxmlformats.org/officeDocument/2006/relationships/image" Target="../media/image124.png"/><Relationship Id="rId61" Type="http://schemas.openxmlformats.org/officeDocument/2006/relationships/image" Target="../media/image129.png"/><Relationship Id="rId10" Type="http://schemas.openxmlformats.org/officeDocument/2006/relationships/image" Target="../media/image117.png"/><Relationship Id="rId19" Type="http://schemas.openxmlformats.org/officeDocument/2006/relationships/image" Target="../media/image3.jpeg"/><Relationship Id="rId44" Type="http://schemas.openxmlformats.org/officeDocument/2006/relationships/image" Target="../media/image151.png"/><Relationship Id="rId60" Type="http://schemas.openxmlformats.org/officeDocument/2006/relationships/image" Target="../media/image128.png"/><Relationship Id="rId65" Type="http://schemas.openxmlformats.org/officeDocument/2006/relationships/image" Target="../media/image133.png"/><Relationship Id="rId4" Type="http://schemas.openxmlformats.org/officeDocument/2006/relationships/image" Target="../media/image111.png"/><Relationship Id="rId14" Type="http://schemas.openxmlformats.org/officeDocument/2006/relationships/image" Target="../media/image121.png"/><Relationship Id="rId48" Type="http://schemas.openxmlformats.org/officeDocument/2006/relationships/image" Target="../media/image122.png"/><Relationship Id="rId56" Type="http://schemas.openxmlformats.org/officeDocument/2006/relationships/image" Target="../media/image123.jpeg"/><Relationship Id="rId64" Type="http://schemas.openxmlformats.org/officeDocument/2006/relationships/image" Target="../media/image132.png"/><Relationship Id="rId6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25.png"/><Relationship Id="rId26" Type="http://schemas.openxmlformats.org/officeDocument/2006/relationships/image" Target="../media/image1330.png"/><Relationship Id="rId39" Type="http://schemas.openxmlformats.org/officeDocument/2006/relationships/image" Target="../media/image146.png"/><Relationship Id="rId21" Type="http://schemas.openxmlformats.org/officeDocument/2006/relationships/image" Target="../media/image1280.png"/><Relationship Id="rId34" Type="http://schemas.openxmlformats.org/officeDocument/2006/relationships/image" Target="../media/image1410.png"/><Relationship Id="rId42" Type="http://schemas.openxmlformats.org/officeDocument/2006/relationships/image" Target="../media/image149.png"/><Relationship Id="rId47" Type="http://schemas.openxmlformats.org/officeDocument/2006/relationships/image" Target="../media/image153.png"/><Relationship Id="rId50" Type="http://schemas.openxmlformats.org/officeDocument/2006/relationships/image" Target="../media/image1530.png"/><Relationship Id="rId55" Type="http://schemas.openxmlformats.org/officeDocument/2006/relationships/image" Target="../media/image158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60.png"/><Relationship Id="rId11" Type="http://schemas.openxmlformats.org/officeDocument/2006/relationships/image" Target="../media/image143.png"/><Relationship Id="rId24" Type="http://schemas.openxmlformats.org/officeDocument/2006/relationships/image" Target="../media/image1310.png"/><Relationship Id="rId32" Type="http://schemas.openxmlformats.org/officeDocument/2006/relationships/image" Target="../media/image1390.png"/><Relationship Id="rId37" Type="http://schemas.openxmlformats.org/officeDocument/2006/relationships/image" Target="../media/image1440.png"/><Relationship Id="rId40" Type="http://schemas.openxmlformats.org/officeDocument/2006/relationships/image" Target="../media/image147.png"/><Relationship Id="rId45" Type="http://schemas.openxmlformats.org/officeDocument/2006/relationships/image" Target="../media/image150.png"/><Relationship Id="rId5" Type="http://schemas.openxmlformats.org/officeDocument/2006/relationships/image" Target="../media/image112.png"/><Relationship Id="rId23" Type="http://schemas.openxmlformats.org/officeDocument/2006/relationships/image" Target="../media/image1300.png"/><Relationship Id="rId28" Type="http://schemas.openxmlformats.org/officeDocument/2006/relationships/image" Target="../media/image1350.png"/><Relationship Id="rId36" Type="http://schemas.openxmlformats.org/officeDocument/2006/relationships/image" Target="../media/image1430.png"/><Relationship Id="rId49" Type="http://schemas.openxmlformats.org/officeDocument/2006/relationships/image" Target="../media/image1520.png"/><Relationship Id="rId10" Type="http://schemas.openxmlformats.org/officeDocument/2006/relationships/image" Target="../media/image117.png"/><Relationship Id="rId31" Type="http://schemas.openxmlformats.org/officeDocument/2006/relationships/image" Target="../media/image1380.png"/><Relationship Id="rId44" Type="http://schemas.openxmlformats.org/officeDocument/2006/relationships/image" Target="../media/image151.png"/><Relationship Id="rId52" Type="http://schemas.openxmlformats.org/officeDocument/2006/relationships/image" Target="../media/image154.png"/><Relationship Id="rId4" Type="http://schemas.openxmlformats.org/officeDocument/2006/relationships/image" Target="../media/image111.png"/><Relationship Id="rId9" Type="http://schemas.openxmlformats.org/officeDocument/2006/relationships/image" Target="../media/image142.png"/><Relationship Id="rId14" Type="http://schemas.openxmlformats.org/officeDocument/2006/relationships/image" Target="../media/image121.png"/><Relationship Id="rId22" Type="http://schemas.openxmlformats.org/officeDocument/2006/relationships/image" Target="../media/image1290.png"/><Relationship Id="rId27" Type="http://schemas.openxmlformats.org/officeDocument/2006/relationships/image" Target="../media/image1340.png"/><Relationship Id="rId30" Type="http://schemas.openxmlformats.org/officeDocument/2006/relationships/image" Target="../media/image1370.png"/><Relationship Id="rId35" Type="http://schemas.openxmlformats.org/officeDocument/2006/relationships/image" Target="../media/image1420.png"/><Relationship Id="rId43" Type="http://schemas.openxmlformats.org/officeDocument/2006/relationships/image" Target="../media/image3.jpeg"/><Relationship Id="rId48" Type="http://schemas.openxmlformats.org/officeDocument/2006/relationships/image" Target="../media/image1500.png"/><Relationship Id="rId56" Type="http://schemas.openxmlformats.org/officeDocument/2006/relationships/image" Target="../media/image122.png"/><Relationship Id="rId8" Type="http://schemas.openxmlformats.org/officeDocument/2006/relationships/image" Target="../media/image141.png"/><Relationship Id="rId51" Type="http://schemas.openxmlformats.org/officeDocument/2006/relationships/image" Target="../media/image124.jpeg"/><Relationship Id="rId3" Type="http://schemas.openxmlformats.org/officeDocument/2006/relationships/image" Target="../media/image139.png"/><Relationship Id="rId12" Type="http://schemas.openxmlformats.org/officeDocument/2006/relationships/image" Target="../media/image144.png"/><Relationship Id="rId25" Type="http://schemas.openxmlformats.org/officeDocument/2006/relationships/image" Target="../media/image1320.png"/><Relationship Id="rId33" Type="http://schemas.openxmlformats.org/officeDocument/2006/relationships/image" Target="../media/image1400.png"/><Relationship Id="rId38" Type="http://schemas.openxmlformats.org/officeDocument/2006/relationships/image" Target="../media/image1450.png"/><Relationship Id="rId46" Type="http://schemas.openxmlformats.org/officeDocument/2006/relationships/image" Target="../media/image152.png"/><Relationship Id="rId20" Type="http://schemas.openxmlformats.org/officeDocument/2006/relationships/image" Target="../media/image1270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0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0.png"/><Relationship Id="rId16" Type="http://schemas.openxmlformats.org/officeDocument/2006/relationships/image" Target="../media/image147.png"/><Relationship Id="rId20" Type="http://schemas.openxmlformats.org/officeDocument/2006/relationships/image" Target="../media/image1350.png"/><Relationship Id="rId29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0.png"/><Relationship Id="rId24" Type="http://schemas.openxmlformats.org/officeDocument/2006/relationships/image" Target="../media/image319.png"/><Relationship Id="rId5" Type="http://schemas.openxmlformats.org/officeDocument/2006/relationships/image" Target="../media/image1310.png"/><Relationship Id="rId15" Type="http://schemas.openxmlformats.org/officeDocument/2006/relationships/image" Target="../media/image1300.png"/><Relationship Id="rId23" Type="http://schemas.openxmlformats.org/officeDocument/2006/relationships/image" Target="../media/image148.png"/><Relationship Id="rId28" Type="http://schemas.openxmlformats.org/officeDocument/2006/relationships/image" Target="../media/image1420.png"/><Relationship Id="rId10" Type="http://schemas.openxmlformats.org/officeDocument/2006/relationships/image" Target="../media/image1290.png"/><Relationship Id="rId19" Type="http://schemas.openxmlformats.org/officeDocument/2006/relationships/image" Target="../media/image1440.png"/><Relationship Id="rId4" Type="http://schemas.openxmlformats.org/officeDocument/2006/relationships/image" Target="../media/image1370.png"/><Relationship Id="rId9" Type="http://schemas.openxmlformats.org/officeDocument/2006/relationships/image" Target="../media/image1330.png"/><Relationship Id="rId14" Type="http://schemas.openxmlformats.org/officeDocument/2006/relationships/image" Target="../media/image1270.png"/><Relationship Id="rId22" Type="http://schemas.openxmlformats.org/officeDocument/2006/relationships/image" Target="../media/image1380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79" y="90506"/>
            <a:ext cx="865909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 flipH="1">
            <a:off x="3703901" y="6260330"/>
            <a:ext cx="6555219" cy="317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540058"/>
            <a:ext cx="488129" cy="58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</a:ext>
            </a:extLst>
          </p:cNvPr>
          <p:cNvSpPr/>
          <p:nvPr/>
        </p:nvSpPr>
        <p:spPr>
          <a:xfrm>
            <a:off x="4986927" y="68717"/>
            <a:ext cx="3835883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States Confusion Matrix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2234393" y="3044619"/>
            <a:ext cx="1423566" cy="53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 states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5758535" y="6260330"/>
            <a:ext cx="2292668" cy="53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Estimated states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601415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(1,0)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698570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793479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(1,0)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890634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987231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(1,0)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1084386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1177390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(1,0)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3215773" y="1274545"/>
            <a:ext cx="498952" cy="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4994547" y="601415"/>
            <a:ext cx="1633" cy="561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18" y="0"/>
            <a:ext cx="8791681" cy="6563836"/>
          </a:xfrm>
        </p:spPr>
      </p:pic>
    </p:spTree>
    <p:extLst>
      <p:ext uri="{BB962C8B-B14F-4D97-AF65-F5344CB8AC3E}">
        <p14:creationId xmlns:p14="http://schemas.microsoft.com/office/powerpoint/2010/main" val="4857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roup 2823"/>
          <p:cNvGrpSpPr/>
          <p:nvPr/>
        </p:nvGrpSpPr>
        <p:grpSpPr>
          <a:xfrm>
            <a:off x="9238383" y="899826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9" name="TextBox 958"/>
              <p:cNvSpPr txBox="1"/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blipFill rotWithShape="0">
                <a:blip r:embed="rId7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35902" y="6350636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68725" y="5504603"/>
            <a:ext cx="1416866" cy="736869"/>
            <a:chOff x="3149974" y="7909476"/>
            <a:chExt cx="1416866" cy="736869"/>
          </a:xfrm>
          <a:solidFill>
            <a:schemeClr val="accent1">
              <a:lumMod val="75000"/>
            </a:schemeClr>
          </a:solidFill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9" name="TextBox 1258"/>
              <p:cNvSpPr txBox="1"/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Read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Sequences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 sequences containing peaks of DNase and histone marks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343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70433" y="2443824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70433" y="4846912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4" name="TextBox 1273"/>
              <p:cNvSpPr txBox="1"/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DNA 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blipFill rotWithShape="0">
                <a:blip r:embed="rId12"/>
                <a:stretch>
                  <a:fillRect l="-4000" t="-4734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TextBox 1274"/>
              <p:cNvSpPr txBox="1"/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000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89150" y="5298207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4984828" y="3139110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43460" y="2496291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67938" y="2978982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6" name="Group 2815"/>
          <p:cNvGrpSpPr/>
          <p:nvPr/>
        </p:nvGrpSpPr>
        <p:grpSpPr>
          <a:xfrm>
            <a:off x="6831498" y="6200154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27707" y="2541684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5" name="TextBox 2644"/>
              <p:cNvSpPr txBox="1"/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6" name="Rectangle 2645"/>
              <p:cNvSpPr/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7" name="Rectangle 2646"/>
              <p:cNvSpPr/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6" name="Picture 280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60551" y="2753608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33598" y="5332124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29339" y="629566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78295" y="4895378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07966" y="6797537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6217175" y="4197092"/>
            <a:ext cx="3647986" cy="601700"/>
            <a:chOff x="4572344" y="925149"/>
            <a:chExt cx="3647986" cy="601700"/>
          </a:xfrm>
        </p:grpSpPr>
        <p:sp>
          <p:nvSpPr>
            <p:cNvPr id="986" name="Right Brace 985"/>
            <p:cNvSpPr/>
            <p:nvPr/>
          </p:nvSpPr>
          <p:spPr>
            <a:xfrm rot="5400000">
              <a:off x="6288237" y="-790744"/>
              <a:ext cx="216199" cy="3647986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7" name="TextBox 986"/>
                <p:cNvSpPr txBox="1"/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Estimated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87" name="TextBox 9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4610" r="7045" b="37447"/>
          <a:stretch/>
        </p:blipFill>
        <p:spPr>
          <a:xfrm>
            <a:off x="9410107" y="5194117"/>
            <a:ext cx="2611730" cy="7028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09319" y="1324927"/>
            <a:ext cx="4482494" cy="7792"/>
          </a:xfrm>
          <a:prstGeom prst="line">
            <a:avLst/>
          </a:prstGeom>
          <a:ln w="28575">
            <a:solidFill>
              <a:srgbClr val="44546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0982" y="913336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H3K4me1 </a:t>
            </a:r>
          </a:p>
        </p:txBody>
      </p:sp>
      <p:sp>
        <p:nvSpPr>
          <p:cNvPr id="790" name="Rectangle 789"/>
          <p:cNvSpPr/>
          <p:nvPr/>
        </p:nvSpPr>
        <p:spPr>
          <a:xfrm>
            <a:off x="3927342" y="693669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H3K27ac</a:t>
            </a:r>
            <a:endParaRPr lang="en-US" sz="1400" dirty="0"/>
          </a:p>
        </p:txBody>
      </p:sp>
      <p:sp>
        <p:nvSpPr>
          <p:cNvPr id="791" name="Rectangle 790"/>
          <p:cNvSpPr/>
          <p:nvPr/>
        </p:nvSpPr>
        <p:spPr>
          <a:xfrm>
            <a:off x="4794270" y="472373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DNase</a:t>
            </a:r>
            <a:endParaRPr lang="en-US" sz="1400" dirty="0"/>
          </a:p>
        </p:txBody>
      </p:sp>
      <p:cxnSp>
        <p:nvCxnSpPr>
          <p:cNvPr id="793" name="Straight Connector 792"/>
          <p:cNvCxnSpPr/>
          <p:nvPr/>
        </p:nvCxnSpPr>
        <p:spPr>
          <a:xfrm flipH="1" flipV="1">
            <a:off x="6512203" y="484148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H="1" flipV="1">
            <a:off x="3705644" y="472373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flipH="1" flipV="1">
            <a:off x="6542265" y="1397035"/>
            <a:ext cx="332615" cy="28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 flipV="1">
            <a:off x="3346721" y="1382317"/>
            <a:ext cx="270083" cy="295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Rectangle 803"/>
              <p:cNvSpPr/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4" name="Rectangle 8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blipFill rotWithShape="0">
                <a:blip r:embed="rId57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Rectangle 804"/>
              <p:cNvSpPr/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5" name="Rectangle 8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blipFill rotWithShape="0">
                <a:blip r:embed="rId58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Rectangle 805"/>
              <p:cNvSpPr/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6" name="Rectangle 8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blipFill rotWithShape="0">
                <a:blip r:embed="rId59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Rectangle 806"/>
              <p:cNvSpPr/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7" name="Rectangle 8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blipFill rotWithShape="0">
                <a:blip r:embed="rId60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Rectangle 807"/>
              <p:cNvSpPr/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8" name="Rectangle 8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blipFill rotWithShape="0">
                <a:blip r:embed="rId61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Rectangle 808"/>
              <p:cNvSpPr/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9" name="Rectangle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blipFill rotWithShape="0">
                <a:blip r:embed="rId62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Rectangle 809"/>
              <p:cNvSpPr/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0" name="Rectangle 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blipFill rotWithShape="0">
                <a:blip r:embed="rId63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1" name="Rectangle 810"/>
              <p:cNvSpPr/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1" name="Rectangle 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blipFill rotWithShape="0">
                <a:blip r:embed="rId64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Rectangle 811"/>
              <p:cNvSpPr/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2" name="Rectangle 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blipFill rotWithShape="0">
                <a:blip r:embed="rId65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Rectangle 812"/>
              <p:cNvSpPr/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3" name="Rectangle 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blipFill rotWithShape="0">
                <a:blip r:embed="rId66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Rectangle 813"/>
              <p:cNvSpPr/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4" name="Rectangle 8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Rectangle 814"/>
              <p:cNvSpPr/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5" name="Rectangle 8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blipFill rotWithShape="0">
                <a:blip r:embed="rId68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Rectangle 815"/>
              <p:cNvSpPr/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6" name="Rectangle 8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blipFill rotWithShape="0">
                <a:blip r:embed="rId69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Rectangle 816"/>
              <p:cNvSpPr/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7" name="Rectangle 8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blipFill rotWithShape="0">
                <a:blip r:embed="rId70"/>
                <a:stretch>
                  <a:fillRect l="-12500" r="-125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" name="Rectangle 821"/>
          <p:cNvSpPr/>
          <p:nvPr/>
        </p:nvSpPr>
        <p:spPr>
          <a:xfrm>
            <a:off x="3705644" y="1124908"/>
            <a:ext cx="2806559" cy="1426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3" name="Straight Arrow Connector 822"/>
          <p:cNvCxnSpPr/>
          <p:nvPr/>
        </p:nvCxnSpPr>
        <p:spPr>
          <a:xfrm>
            <a:off x="8039930" y="1337020"/>
            <a:ext cx="1174221" cy="81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039930" y="1323642"/>
            <a:ext cx="1237" cy="5556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/>
          <p:cNvCxnSpPr/>
          <p:nvPr/>
        </p:nvCxnSpPr>
        <p:spPr>
          <a:xfrm>
            <a:off x="6958382" y="1887511"/>
            <a:ext cx="1081548" cy="435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TextBox 836"/>
          <p:cNvSpPr txBox="1"/>
          <p:nvPr/>
        </p:nvSpPr>
        <p:spPr>
          <a:xfrm>
            <a:off x="6339799" y="470086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Peaks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370906" y="4821241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799825" y="7210561"/>
              <a:ext cx="1940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Forward-Backward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290185" y="5075904"/>
              <a:ext cx="3506743" cy="143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1164</Words>
  <Application>Microsoft Office PowerPoint</Application>
  <PresentationFormat>Widescreen</PresentationFormat>
  <Paragraphs>571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72</cp:revision>
  <dcterms:created xsi:type="dcterms:W3CDTF">2020-02-06T22:04:34Z</dcterms:created>
  <dcterms:modified xsi:type="dcterms:W3CDTF">2020-04-25T18:18:12Z</dcterms:modified>
</cp:coreProperties>
</file>