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6" r:id="rId6"/>
    <p:sldId id="261" r:id="rId7"/>
    <p:sldId id="265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4F6"/>
    <a:srgbClr val="DDDEFD"/>
    <a:srgbClr val="000CF5"/>
    <a:srgbClr val="9595FE"/>
    <a:srgbClr val="010103"/>
    <a:srgbClr val="FB0B0E"/>
    <a:srgbClr val="6B2878"/>
    <a:srgbClr val="679229"/>
    <a:srgbClr val="C0B577"/>
    <a:srgbClr val="6E2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25" y="82"/>
      </p:cViewPr>
      <p:guideLst>
        <p:guide orient="horz" pos="3240"/>
        <p:guide pos="4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8CB3-1D98-4ECD-B6B7-C0FB8C78DDA1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DED4-50AB-4042-B883-88DA8E81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695669" y="615347"/>
            <a:ext cx="13866724" cy="5351343"/>
            <a:chOff x="-695669" y="615347"/>
            <a:chExt cx="13866724" cy="5351343"/>
          </a:xfrm>
        </p:grpSpPr>
        <p:grpSp>
          <p:nvGrpSpPr>
            <p:cNvPr id="9" name="Group 8"/>
            <p:cNvGrpSpPr/>
            <p:nvPr/>
          </p:nvGrpSpPr>
          <p:grpSpPr>
            <a:xfrm>
              <a:off x="-695669" y="615347"/>
              <a:ext cx="13866724" cy="5351343"/>
              <a:chOff x="-695669" y="615347"/>
              <a:chExt cx="13866724" cy="535134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-695669" y="615347"/>
                <a:ext cx="13866724" cy="5351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-531988" y="1024960"/>
                <a:ext cx="13262138" cy="4675518"/>
                <a:chOff x="-495044" y="526211"/>
                <a:chExt cx="13262138" cy="4675517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-495044" y="526211"/>
                  <a:ext cx="13262138" cy="4675517"/>
                  <a:chOff x="-495044" y="526211"/>
                  <a:chExt cx="13262138" cy="4675517"/>
                </a:xfrm>
              </p:grpSpPr>
              <p:sp>
                <p:nvSpPr>
                  <p:cNvPr id="2" name="Rectangle 1"/>
                  <p:cNvSpPr/>
                  <p:nvPr/>
                </p:nvSpPr>
                <p:spPr>
                  <a:xfrm>
                    <a:off x="-267419" y="526211"/>
                    <a:ext cx="13034513" cy="46755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-495044" y="612648"/>
                    <a:ext cx="13173200" cy="4526280"/>
                    <a:chOff x="-520923" y="612648"/>
                    <a:chExt cx="13173200" cy="4526280"/>
                  </a:xfrm>
                  <a:solidFill>
                    <a:schemeClr val="bg1"/>
                  </a:solidFill>
                </p:grpSpPr>
                <p:pic>
                  <p:nvPicPr>
                    <p:cNvPr id="4" name="Picture 3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5800" y="612648"/>
                      <a:ext cx="5714520" cy="452628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4456" y="612648"/>
                      <a:ext cx="5714520" cy="4526280"/>
                    </a:xfrm>
                    <a:prstGeom prst="rect">
                      <a:avLst/>
                    </a:prstGeom>
                    <a:grpFill/>
                  </p:spPr>
                </p:pic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6338" y="4779611"/>
                      <a:ext cx="2024961" cy="28738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 Iterations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7890" y="4779611"/>
                      <a:ext cx="2024961" cy="28738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 Iterations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9797" y="1769063"/>
                      <a:ext cx="380163" cy="219802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xmlns="" id="{6D2C8BE0-B0D2-4978-A1B5-FFF5137A4C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520923" y="1943251"/>
                          <a:ext cx="1703366" cy="1909119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Mean Log Likelihood</a:t>
                          </a:r>
                          <a:endParaRPr lang="he-IL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xmlns="" xmlns:a14="http://schemas.microsoft.com/office/drawing/2010/main" id="{6D2C8BE0-B0D2-4978-A1B5-FFF5137A4C8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520923" y="1943251"/>
                          <a:ext cx="1703366" cy="1909119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8" name="Group 7"/>
                    <p:cNvGrpSpPr/>
                    <p:nvPr/>
                  </p:nvGrpSpPr>
                  <p:grpSpPr>
                    <a:xfrm>
                      <a:off x="7233424" y="2875788"/>
                      <a:ext cx="5418853" cy="1636437"/>
                      <a:chOff x="7352267" y="2302272"/>
                      <a:chExt cx="5418853" cy="1636437"/>
                    </a:xfrm>
                    <a:grpFill/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8" name="Rectangle 37"/>
                          <p:cNvSpPr/>
                          <p:nvPr/>
                        </p:nvSpPr>
                        <p:spPr>
                          <a:xfrm>
                            <a:off x="7822640" y="2302272"/>
                            <a:ext cx="4948480" cy="1636437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train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sequences 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(single run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)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test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sequences (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single run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)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train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sequences (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average of runs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)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learned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test 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sequences (</a:t>
                            </a:r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average of runs</a:t>
                            </a:r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)</a:t>
                            </a:r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true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train sequences</a:t>
                            </a:r>
                          </a:p>
                          <a:p>
                            <a:r>
                              <a:rPr lang="en-US" sz="14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Likelihood of true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a14:m>
                            <a:r>
                              <a:rPr lang="en-US" sz="1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a:t> on test sequences</a:t>
                            </a:r>
                          </a:p>
                          <a:p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  <a:p>
                            <a:endPara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8" name="Rectangle 3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22640" y="2302272"/>
                            <a:ext cx="4948480" cy="1636437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 l="-246" t="-5556"/>
                            </a:stretch>
                          </a:blipFill>
                          <a:ln>
                            <a:solidFill>
                              <a:schemeClr val="bg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7352269" y="3428429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7352269" y="3212263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7352268" y="3009813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7352269" y="2799549"/>
                        <a:ext cx="470371" cy="27432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7352267" y="2593253"/>
                        <a:ext cx="470371" cy="0"/>
                      </a:xfrm>
                      <a:prstGeom prst="rect">
                        <a:avLst/>
                      </a:prstGeom>
                      <a:grpFill/>
                      <a:ln w="6350">
                        <a:solidFill>
                          <a:srgbClr val="D6541B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7352268" y="2382989"/>
                        <a:ext cx="470371" cy="0"/>
                      </a:xfrm>
                      <a:prstGeom prst="rect">
                        <a:avLst/>
                      </a:prstGeom>
                      <a:grpFill/>
                      <a:ln w="6350">
                        <a:solidFill>
                          <a:srgbClr val="0376C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7984" y="3938709"/>
                      <a:ext cx="1336831" cy="66675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1417" y="3938709"/>
                      <a:ext cx="1336831" cy="66675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7259303" y="4001945"/>
                  <a:ext cx="470371" cy="27432"/>
                </a:xfrm>
                <a:prstGeom prst="rect">
                  <a:avLst/>
                </a:prstGeom>
                <a:solidFill>
                  <a:srgbClr val="C0B5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259303" y="3785779"/>
                  <a:ext cx="470371" cy="27432"/>
                </a:xfrm>
                <a:prstGeom prst="rect">
                  <a:avLst/>
                </a:prstGeom>
                <a:solidFill>
                  <a:srgbClr val="6E27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7259302" y="3583329"/>
                  <a:ext cx="470371" cy="2743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259303" y="3373065"/>
                  <a:ext cx="470371" cy="2743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1698015" y="929555"/>
                <a:ext cx="3835883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7501213" y="929555"/>
                <a:ext cx="2827832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9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695669" y="624583"/>
            <a:ext cx="13866724" cy="5351343"/>
            <a:chOff x="-695669" y="624583"/>
            <a:chExt cx="13866724" cy="5351343"/>
          </a:xfrm>
        </p:grpSpPr>
        <p:grpSp>
          <p:nvGrpSpPr>
            <p:cNvPr id="9" name="Group 8"/>
            <p:cNvGrpSpPr/>
            <p:nvPr/>
          </p:nvGrpSpPr>
          <p:grpSpPr>
            <a:xfrm>
              <a:off x="-695669" y="624583"/>
              <a:ext cx="13866724" cy="5351343"/>
              <a:chOff x="-695669" y="624583"/>
              <a:chExt cx="13866724" cy="535134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-695669" y="624583"/>
                <a:ext cx="13866724" cy="5351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459028" y="1125563"/>
                <a:ext cx="12736874" cy="4532145"/>
                <a:chOff x="-450401" y="1161288"/>
                <a:chExt cx="12736874" cy="4532145"/>
              </a:xfrm>
              <a:solidFill>
                <a:schemeClr val="bg1"/>
              </a:solidFill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2738" y="1164567"/>
                  <a:ext cx="5807812" cy="4528866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4456" y="1161288"/>
                  <a:ext cx="5714520" cy="452628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186" y="1164566"/>
                  <a:ext cx="5807812" cy="4528866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00" y="1161288"/>
                  <a:ext cx="5714520" cy="4526280"/>
                </a:xfrm>
                <a:prstGeom prst="rect">
                  <a:avLst/>
                </a:prstGeom>
                <a:grpFill/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2660161" y="5315832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-450401" y="2320637"/>
                  <a:ext cx="1648062" cy="22167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Root Mean Square Error (RMSE)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7842851" y="1924677"/>
                      <a:ext cx="4443622" cy="10458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Error of true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vs. estimated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(average of runs)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Error of true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vs. estimated </a:t>
                      </a:r>
                      <a14:m>
                        <m:oMath xmlns:m="http://schemas.openxmlformats.org/officeDocument/2006/math"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(single run)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US" sz="16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2851" y="1924677"/>
                      <a:ext cx="4443622" cy="104582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547" t="-2890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601" t="9220" r="21538" b="88382"/>
                <a:stretch/>
              </p:blipFill>
              <p:spPr>
                <a:xfrm>
                  <a:off x="7487274" y="2071617"/>
                  <a:ext cx="416538" cy="20683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601" t="9220" r="21538" b="88382"/>
                <a:stretch/>
              </p:blipFill>
              <p:spPr>
                <a:xfrm>
                  <a:off x="7485750" y="2337828"/>
                  <a:ext cx="416538" cy="45719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7911713" y="5315832"/>
                  <a:ext cx="2024961" cy="28738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EM Iterations</a:t>
                  </a:r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6103620" y="2320637"/>
                  <a:ext cx="380163" cy="21980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1698015" y="929555"/>
                <a:ext cx="3835883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Without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Regularization 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7501213" y="929555"/>
                <a:ext cx="2827832" cy="521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Regularization </a:t>
                </a:r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9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95669" y="624583"/>
            <a:ext cx="13866724" cy="5351343"/>
            <a:chOff x="-695669" y="624583"/>
            <a:chExt cx="13866724" cy="535134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-695669" y="624583"/>
              <a:ext cx="13866724" cy="5351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-160764" y="1040313"/>
              <a:ext cx="12197751" cy="4675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040" y="1119854"/>
              <a:ext cx="5714520" cy="452628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84" y="1119854"/>
              <a:ext cx="5714520" cy="4526280"/>
            </a:xfrm>
            <a:prstGeom prst="rect">
              <a:avLst/>
            </a:prstGeom>
            <a:solidFill>
              <a:schemeClr val="bg1"/>
            </a:solidFill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2460762" y="5292234"/>
                  <a:ext cx="2450203" cy="287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True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Probabilities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E36643D-EEA2-42A8-BBCF-DC12D9FC8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762" y="5292234"/>
                  <a:ext cx="2450203" cy="2873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46" t="-29787" r="-249" b="-574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7712314" y="5292234"/>
                  <a:ext cx="2450203" cy="287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True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Probabilities</a:t>
                  </a: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E36643D-EEA2-42A8-BBCF-DC12D9FC8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2314" y="5292234"/>
                  <a:ext cx="2450203" cy="28738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98" t="-29787" r="-498" b="-574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6125500" y="2277989"/>
              <a:ext cx="380163" cy="2198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9627353" y="4214680"/>
                  <a:ext cx="3423709" cy="7388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value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in the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final EM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iteration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value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in the non-final EM iterations</a:t>
                  </a:r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7353" y="4214680"/>
                  <a:ext cx="3423709" cy="73885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9607461" y="4449651"/>
              <a:ext cx="41627" cy="45719"/>
            </a:xfrm>
            <a:prstGeom prst="ellipse">
              <a:avLst/>
            </a:prstGeom>
            <a:solidFill>
              <a:srgbClr val="000CF5"/>
            </a:solidFill>
            <a:ln>
              <a:solidFill>
                <a:srgbClr val="0009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09E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9607461" y="4680224"/>
              <a:ext cx="41627" cy="45719"/>
            </a:xfrm>
            <a:prstGeom prst="ellipse">
              <a:avLst/>
            </a:prstGeom>
            <a:solidFill>
              <a:srgbClr val="A0A4F6"/>
            </a:solidFill>
            <a:ln>
              <a:solidFill>
                <a:srgbClr val="A0A4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09E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-578156" y="2646362"/>
                  <a:ext cx="1826066" cy="140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Estimated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Probabilities</a:t>
                  </a:r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D2C8BE0-B0D2-4978-A1B5-FFF5137A4C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8156" y="2646362"/>
                  <a:ext cx="1826066" cy="14058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698015" y="929555"/>
              <a:ext cx="3835883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Regularization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7501213" y="929555"/>
              <a:ext cx="2827832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A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68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95669" y="624583"/>
            <a:ext cx="13866724" cy="5351343"/>
            <a:chOff x="-695669" y="624583"/>
            <a:chExt cx="13866724" cy="535134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-695669" y="624583"/>
              <a:ext cx="13866724" cy="5351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-92015" y="1049325"/>
              <a:ext cx="12284015" cy="4675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31075" y="4632487"/>
              <a:ext cx="328566" cy="2914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4786384" y="4222836"/>
              <a:ext cx="2744576" cy="253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7120967" y="4297608"/>
              <a:ext cx="2687737" cy="928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2629607" y="5277481"/>
              <a:ext cx="2024961" cy="287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7881159" y="5277481"/>
              <a:ext cx="2024961" cy="287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6073066" y="2282286"/>
              <a:ext cx="380163" cy="2198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4471253" y="4451932"/>
              <a:ext cx="1336831" cy="66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9784686" y="4451932"/>
              <a:ext cx="1336831" cy="66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9264" y="1126240"/>
              <a:ext cx="5714520" cy="452628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28" y="1126240"/>
              <a:ext cx="5715000" cy="4526280"/>
            </a:xfrm>
            <a:prstGeom prst="rect">
              <a:avLst/>
            </a:prstGeom>
            <a:solidFill>
              <a:schemeClr val="bg1"/>
            </a:solidFill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7877625" y="2405487"/>
                  <a:ext cx="4240422" cy="1268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Viterbi train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rror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with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learned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(single run)</a:t>
                  </a:r>
                </a:p>
                <a:p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Viterbi test error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with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learned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(single run)</a:t>
                  </a:r>
                </a:p>
                <a:p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Viterbi train error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with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learned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(average of runs)</a:t>
                  </a:r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Viterbi test error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with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learned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(average of runs)</a:t>
                  </a:r>
                </a:p>
                <a:p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Viterbi train error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with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true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1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Viterbi </a:t>
                  </a:r>
                  <a:r>
                    <a:rPr lang="en-US" sz="1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test error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with true 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625" y="2405487"/>
                  <a:ext cx="4240422" cy="126870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7" t="-5238" b="-809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/>
            <p:cNvSpPr/>
            <p:nvPr/>
          </p:nvSpPr>
          <p:spPr>
            <a:xfrm>
              <a:off x="7398628" y="3548895"/>
              <a:ext cx="470371" cy="27432"/>
            </a:xfrm>
            <a:prstGeom prst="rect">
              <a:avLst/>
            </a:prstGeom>
            <a:solidFill>
              <a:srgbClr val="C0B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98628" y="3332729"/>
              <a:ext cx="470371" cy="27432"/>
            </a:xfrm>
            <a:prstGeom prst="rect">
              <a:avLst/>
            </a:prstGeom>
            <a:solidFill>
              <a:srgbClr val="6E2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398627" y="3130279"/>
              <a:ext cx="470371" cy="274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98628" y="2920015"/>
              <a:ext cx="470371" cy="274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398626" y="2713719"/>
              <a:ext cx="470371" cy="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D654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98627" y="2503455"/>
              <a:ext cx="470371" cy="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376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</a:ext>
              </a:extLst>
            </p:cNvPr>
            <p:cNvSpPr/>
            <p:nvPr/>
          </p:nvSpPr>
          <p:spPr>
            <a:xfrm>
              <a:off x="4297343" y="3317804"/>
              <a:ext cx="1395983" cy="783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</a:ext>
              </a:extLst>
            </p:cNvPr>
            <p:cNvSpPr/>
            <p:nvPr/>
          </p:nvSpPr>
          <p:spPr>
            <a:xfrm>
              <a:off x="8052268" y="1323829"/>
              <a:ext cx="3111343" cy="783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7931720" y="1111209"/>
              <a:ext cx="1923838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2337268" y="1111209"/>
              <a:ext cx="2609638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</a:t>
              </a:r>
              <a:r>
                <a: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Regularization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mc="http://schemas.openxmlformats.org/markup-compatibility/2006" xmlns:a14="http://schemas.microsoft.com/office/drawing/2010/main" xmlns:a16="http://schemas.microsoft.com/office/drawing/2014/main" xmlns="" id="{6D2C8BE0-B0D2-4978-A1B5-FFF5137A4C82}"/>
                </a:ext>
              </a:extLst>
            </p:cNvPr>
            <p:cNvSpPr/>
            <p:nvPr/>
          </p:nvSpPr>
          <p:spPr>
            <a:xfrm>
              <a:off x="-695669" y="2407055"/>
              <a:ext cx="1887185" cy="1906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Misclassification </a:t>
              </a:r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Rate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2680168" y="5298934"/>
              <a:ext cx="2024961" cy="287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7931720" y="5298934"/>
              <a:ext cx="2024961" cy="287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698015" y="929555"/>
              <a:ext cx="3835883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Without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Regularization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7501213" y="929555"/>
              <a:ext cx="2827832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With Regularization 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-111126" y="84548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B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2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64524" y="397164"/>
            <a:ext cx="10383025" cy="6289866"/>
            <a:chOff x="964524" y="397164"/>
            <a:chExt cx="10383025" cy="6289866"/>
          </a:xfrm>
        </p:grpSpPr>
        <p:grpSp>
          <p:nvGrpSpPr>
            <p:cNvPr id="2" name="Group 1"/>
            <p:cNvGrpSpPr/>
            <p:nvPr/>
          </p:nvGrpSpPr>
          <p:grpSpPr>
            <a:xfrm>
              <a:off x="964524" y="397164"/>
              <a:ext cx="8853731" cy="6289866"/>
              <a:chOff x="964524" y="397164"/>
              <a:chExt cx="8853731" cy="628986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97" t="6806" r="7009" b="8013"/>
              <a:stretch/>
            </p:blipFill>
            <p:spPr>
              <a:xfrm>
                <a:off x="2493818" y="466725"/>
                <a:ext cx="7324437" cy="584171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964524" y="2357778"/>
                <a:ext cx="1648062" cy="21795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Root Mean Square Error (RMSE)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2743200" y="397164"/>
                <a:ext cx="104775" cy="5979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  </a:ext>
                </a:extLst>
              </p:cNvPr>
              <p:cNvSpPr/>
              <p:nvPr/>
            </p:nvSpPr>
            <p:spPr>
              <a:xfrm>
                <a:off x="5096651" y="6295013"/>
                <a:ext cx="2193571" cy="39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 Likelihood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9153978" y="4537361"/>
              <a:ext cx="2193571" cy="39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0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8990" y="370306"/>
            <a:ext cx="12880589" cy="6117388"/>
            <a:chOff x="-78990" y="370306"/>
            <a:chExt cx="12880589" cy="6117388"/>
          </a:xfrm>
        </p:grpSpPr>
        <p:sp>
          <p:nvSpPr>
            <p:cNvPr id="5" name="Rectangle 4"/>
            <p:cNvSpPr/>
            <p:nvPr/>
          </p:nvSpPr>
          <p:spPr>
            <a:xfrm>
              <a:off x="4686299" y="370306"/>
              <a:ext cx="2004060" cy="25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409" y="544094"/>
              <a:ext cx="12192000" cy="594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10996810" y="499846"/>
              <a:ext cx="1681600" cy="828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-78990" y="3067786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DNase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990" y="3067786"/>
                  <a:ext cx="191451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-78990" y="1328163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990" y="1328163"/>
                  <a:ext cx="1914516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91049" y="4984855"/>
                  <a:ext cx="881817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9" y="4984855"/>
                  <a:ext cx="88181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05" b="-895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5823067" y="803174"/>
              <a:ext cx="195949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3553" y="5995272"/>
              <a:ext cx="32173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DNA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536679" y="1231366"/>
              <a:ext cx="1264920" cy="4663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6097" y="5582386"/>
              <a:ext cx="12341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15885" y="778100"/>
              <a:ext cx="6096000" cy="86177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H1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BMP4 Derived </a:t>
              </a:r>
              <a:r>
                <a:rPr lang="en-US" sz="1600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Mesendoderm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Cultured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Cells (E004) 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Fetal 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Adrenal </a:t>
              </a:r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Gland (E080)</a:t>
              </a:r>
            </a:p>
            <a:p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Background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22" t="4241" r="6321" b="89231"/>
            <a:stretch/>
          </p:blipFill>
          <p:spPr>
            <a:xfrm>
              <a:off x="2472114" y="849236"/>
              <a:ext cx="664091" cy="739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498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5650" y="6937787"/>
            <a:ext cx="3259138" cy="1742251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-12175" y="340468"/>
            <a:ext cx="12439295" cy="6517532"/>
            <a:chOff x="-12175" y="340468"/>
            <a:chExt cx="12439295" cy="651753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120" y="340468"/>
              <a:ext cx="12192000" cy="65175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-12175" y="3107620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DNase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75" y="3107620"/>
                  <a:ext cx="191451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633" b="-1355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-12175" y="1367997"/>
                  <a:ext cx="1914516" cy="7078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𝑣𝑎𝑙𝑢𝑒</m:t>
                            </m:r>
                          </m:e>
                        </m:d>
                      </m:oMath>
                    </m:oMathPara>
                  </a14:m>
                  <a:endParaRPr lang="en-US" sz="20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75" y="1367997"/>
                  <a:ext cx="1914516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33" b="-1260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/>
            <p:cNvSpPr/>
            <p:nvPr/>
          </p:nvSpPr>
          <p:spPr>
            <a:xfrm>
              <a:off x="5434927" y="6228176"/>
              <a:ext cx="32173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DNA Sequence</a:t>
              </a:r>
              <a:endParaRPr lang="en-US" sz="2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471" y="5815290"/>
              <a:ext cx="12341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Path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020524" y="5103246"/>
                  <a:ext cx="881817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524" y="5103246"/>
                  <a:ext cx="88181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605" b="-8824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46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23092" y="-43218"/>
            <a:ext cx="13054619" cy="6555579"/>
            <a:chOff x="-123092" y="-24746"/>
            <a:chExt cx="13054619" cy="6555579"/>
          </a:xfrm>
        </p:grpSpPr>
        <p:sp>
          <p:nvSpPr>
            <p:cNvPr id="24" name="Rectangle 23"/>
            <p:cNvSpPr/>
            <p:nvPr/>
          </p:nvSpPr>
          <p:spPr>
            <a:xfrm>
              <a:off x="250166" y="103517"/>
              <a:ext cx="12215004" cy="6202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0" y="327166"/>
              <a:ext cx="12192000" cy="6203667"/>
              <a:chOff x="0" y="327166"/>
              <a:chExt cx="12192000" cy="620366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27166"/>
                <a:ext cx="12192000" cy="6203667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877425" y="5377814"/>
                <a:ext cx="308610" cy="857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4781641" y="-24746"/>
              <a:ext cx="3120155" cy="807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True States and Posterior Probability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-123092" y="1033451"/>
              <a:ext cx="1494571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1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-123092" y="2936631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2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-123092" y="4795621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3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61" y="1050776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61" y="2944270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43961" y="4781695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39843" y="1763552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39843" y="3624337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051265" y="5484116"/>
              <a:ext cx="1799829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584960" y="2009014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584960" y="386147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84960" y="5727828"/>
              <a:ext cx="10454640" cy="7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4728612" y="6017456"/>
              <a:ext cx="3173184" cy="288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Sequence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7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35759" y="27546"/>
            <a:ext cx="13568884" cy="7891866"/>
            <a:chOff x="-135759" y="27546"/>
            <a:chExt cx="13568884" cy="7891866"/>
          </a:xfrm>
        </p:grpSpPr>
        <p:sp>
          <p:nvSpPr>
            <p:cNvPr id="24" name="Rectangle 23"/>
            <p:cNvSpPr/>
            <p:nvPr/>
          </p:nvSpPr>
          <p:spPr>
            <a:xfrm>
              <a:off x="250166" y="85045"/>
              <a:ext cx="12215004" cy="6202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5410" y="198169"/>
              <a:ext cx="13002150" cy="634960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3943623" y="27546"/>
              <a:ext cx="5025042" cy="551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States Sequence Estimation and 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</a:t>
              </a:r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Probability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-135758" y="1032303"/>
              <a:ext cx="1494571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1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-135758" y="2935483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2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-135758" y="4794473"/>
              <a:ext cx="1494571" cy="492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Sequence 3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545559" y="1032303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545559" y="2925797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545559" y="4763222"/>
              <a:ext cx="1441529" cy="545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Posterior Probability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541441" y="1745079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541441" y="3605864"/>
              <a:ext cx="1891684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11552863" y="5465643"/>
              <a:ext cx="1799829" cy="445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Viterbi estimation</a:t>
              </a: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Real states</a:t>
              </a:r>
              <a:endPara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4728612" y="5998984"/>
              <a:ext cx="3173184" cy="288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Position in Sequence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-135759" y="5386263"/>
              <a:ext cx="1494571" cy="1260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56440" y="6103530"/>
              <a:ext cx="4199598" cy="1815882"/>
              <a:chOff x="2231136" y="6855275"/>
              <a:chExt cx="4199598" cy="181588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820470" y="6855275"/>
                <a:ext cx="3610264" cy="1815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1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2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Enhancer type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Error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TFBS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31136" y="6952756"/>
                <a:ext cx="594360" cy="176953"/>
              </a:xfrm>
              <a:prstGeom prst="rect">
                <a:avLst/>
              </a:prstGeom>
              <a:solidFill>
                <a:srgbClr val="007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31136" y="7192308"/>
                <a:ext cx="594360" cy="176953"/>
              </a:xfrm>
              <a:prstGeom prst="rect">
                <a:avLst/>
              </a:prstGeom>
              <a:solidFill>
                <a:srgbClr val="D05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231136" y="7434624"/>
                <a:ext cx="594360" cy="176953"/>
              </a:xfrm>
              <a:prstGeom prst="rect">
                <a:avLst/>
              </a:prstGeom>
              <a:solidFill>
                <a:srgbClr val="C995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31136" y="7684560"/>
                <a:ext cx="594360" cy="176953"/>
              </a:xfrm>
              <a:prstGeom prst="rect">
                <a:avLst/>
              </a:prstGeom>
              <a:solidFill>
                <a:srgbClr val="6B2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31136" y="7925322"/>
                <a:ext cx="594360" cy="176953"/>
              </a:xfrm>
              <a:prstGeom prst="rect">
                <a:avLst/>
              </a:prstGeom>
              <a:solidFill>
                <a:srgbClr val="6792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31136" y="8164874"/>
                <a:ext cx="594360" cy="176953"/>
              </a:xfrm>
              <a:prstGeom prst="rect">
                <a:avLst/>
              </a:prstGeom>
              <a:solidFill>
                <a:srgbClr val="FB0B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231136" y="8407190"/>
                <a:ext cx="594360" cy="176953"/>
              </a:xfrm>
              <a:prstGeom prst="rect">
                <a:avLst/>
              </a:prstGeom>
              <a:solidFill>
                <a:srgbClr val="0101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33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68879</TotalTime>
  <Words>331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David</cp:lastModifiedBy>
  <cp:revision>57</cp:revision>
  <dcterms:created xsi:type="dcterms:W3CDTF">2019-08-26T10:24:43Z</dcterms:created>
  <dcterms:modified xsi:type="dcterms:W3CDTF">2020-05-01T15:58:52Z</dcterms:modified>
</cp:coreProperties>
</file>