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76" r:id="rId3"/>
    <p:sldId id="262" r:id="rId4"/>
    <p:sldId id="263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5FD"/>
    <a:srgbClr val="0009E1"/>
    <a:srgbClr val="F60000"/>
    <a:srgbClr val="8A0000"/>
    <a:srgbClr val="843C0C"/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5394" autoAdjust="0"/>
  </p:normalViewPr>
  <p:slideViewPr>
    <p:cSldViewPr snapToGrid="0">
      <p:cViewPr>
        <p:scale>
          <a:sx n="75" d="100"/>
          <a:sy n="75" d="100"/>
        </p:scale>
        <p:origin x="974" y="240"/>
      </p:cViewPr>
      <p:guideLst>
        <p:guide orient="horz" pos="3000"/>
        <p:guide pos="2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110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11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14" Type="http://schemas.openxmlformats.org/officeDocument/2006/relationships/image" Target="../media/image112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142.png"/><Relationship Id="rId18" Type="http://schemas.openxmlformats.org/officeDocument/2006/relationships/image" Target="../media/image146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1.png"/><Relationship Id="rId17" Type="http://schemas.openxmlformats.org/officeDocument/2006/relationships/image" Target="../media/image145.png"/><Relationship Id="rId2" Type="http://schemas.openxmlformats.org/officeDocument/2006/relationships/image" Target="../media/image2100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310.png"/><Relationship Id="rId5" Type="http://schemas.openxmlformats.org/officeDocument/2006/relationships/image" Target="../media/image136.png"/><Relationship Id="rId15" Type="http://schemas.openxmlformats.org/officeDocument/2006/relationships/image" Target="../media/image340.png"/><Relationship Id="rId10" Type="http://schemas.openxmlformats.org/officeDocument/2006/relationships/image" Target="../media/image140.png"/><Relationship Id="rId19" Type="http://schemas.openxmlformats.org/officeDocument/2006/relationships/image" Target="../media/image147.png"/><Relationship Id="rId4" Type="http://schemas.openxmlformats.org/officeDocument/2006/relationships/image" Target="../media/image135.png"/><Relationship Id="rId9" Type="http://schemas.openxmlformats.org/officeDocument/2006/relationships/image" Target="../media/image139.png"/><Relationship Id="rId14" Type="http://schemas.openxmlformats.org/officeDocument/2006/relationships/image" Target="../media/image1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33455" y="916112"/>
            <a:ext cx="9304065" cy="5391736"/>
            <a:chOff x="1333455" y="916112"/>
            <a:chExt cx="9304065" cy="5391736"/>
          </a:xfrm>
        </p:grpSpPr>
        <p:grpSp>
          <p:nvGrpSpPr>
            <p:cNvPr id="5" name="Group 4"/>
            <p:cNvGrpSpPr/>
            <p:nvPr/>
          </p:nvGrpSpPr>
          <p:grpSpPr>
            <a:xfrm>
              <a:off x="1333455" y="1690348"/>
              <a:ext cx="674551" cy="763856"/>
              <a:chOff x="6887455" y="945570"/>
              <a:chExt cx="674551" cy="763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Rectangle 202"/>
                  <p:cNvSpPr/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Rectangle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Rectangle 203"/>
                  <p:cNvSpPr/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4" name="Rectangle 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Rectangle 204"/>
                  <p:cNvSpPr/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5" name="Rectangle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" name="Straight Connector 205"/>
              <p:cNvCxnSpPr/>
              <p:nvPr/>
            </p:nvCxnSpPr>
            <p:spPr>
              <a:xfrm>
                <a:off x="6933860" y="1051985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7140502" y="3046290"/>
              <a:ext cx="674551" cy="763856"/>
              <a:chOff x="6887455" y="945570"/>
              <a:chExt cx="674551" cy="763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Rectangle 198"/>
                  <p:cNvSpPr/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9" name="Rectangle 1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Rectangle 199"/>
                  <p:cNvSpPr/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0" name="Rectangle 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Rectangle 200"/>
                  <p:cNvSpPr/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1" name="Rectangle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Connector 201"/>
              <p:cNvCxnSpPr/>
              <p:nvPr/>
            </p:nvCxnSpPr>
            <p:spPr>
              <a:xfrm>
                <a:off x="6933860" y="1051985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Arrow Connector 3"/>
            <p:cNvCxnSpPr/>
            <p:nvPr/>
          </p:nvCxnSpPr>
          <p:spPr>
            <a:xfrm>
              <a:off x="2672122" y="618656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24386" y="618525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2064065" y="1903574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/>
                <a:t>Transition Probability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52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3570710" y="618536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4915552" y="18045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1804540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420885" y="180499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180499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915552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306833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420885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306833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1890454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5804928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2394665" y="5804928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5804928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290012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804928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404927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80492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910260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804928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387374" y="5804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5804928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4410750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80492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4915552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804928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ight Arrow 96"/>
            <p:cNvSpPr/>
            <p:nvPr/>
          </p:nvSpPr>
          <p:spPr>
            <a:xfrm>
              <a:off x="6132192" y="3657600"/>
              <a:ext cx="896137" cy="825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ectangle 190"/>
            <p:cNvSpPr/>
            <p:nvPr/>
          </p:nvSpPr>
          <p:spPr>
            <a:xfrm>
              <a:off x="1891414" y="2311567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94080" y="2309614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407024" y="280750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706390" y="3658572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709056" y="3656619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0996" y="415654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/>
                <p:cNvSpPr/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𝑅𝑒𝑝𝑎𝑐𝑘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Left Brace 283"/>
            <p:cNvSpPr/>
            <p:nvPr/>
          </p:nvSpPr>
          <p:spPr>
            <a:xfrm rot="5400000">
              <a:off x="8086382" y="2549035"/>
              <a:ext cx="233055" cy="99439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 l="-43333" t="-5263" r="-36667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Left Brace 289"/>
            <p:cNvSpPr/>
            <p:nvPr/>
          </p:nvSpPr>
          <p:spPr>
            <a:xfrm rot="5400000">
              <a:off x="9344990" y="2292179"/>
              <a:ext cx="233055" cy="15081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/>
                <p:cNvSpPr/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1" name="Rectangle 2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3043" t="-5263" r="-6522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Compact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10642" r="-106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ull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1520" r="-8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Rectangle 234"/>
                <p:cNvSpPr/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Rectangle 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54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67512" y="421563"/>
            <a:ext cx="4969037" cy="6254379"/>
            <a:chOff x="667512" y="421563"/>
            <a:chExt cx="4969037" cy="6254379"/>
          </a:xfrm>
        </p:grpSpPr>
        <p:grpSp>
          <p:nvGrpSpPr>
            <p:cNvPr id="2" name="Group 1"/>
            <p:cNvGrpSpPr/>
            <p:nvPr/>
          </p:nvGrpSpPr>
          <p:grpSpPr>
            <a:xfrm>
              <a:off x="1697584" y="421563"/>
              <a:ext cx="3938965" cy="6254379"/>
              <a:chOff x="645161" y="404310"/>
              <a:chExt cx="3938965" cy="6254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0" name="Rectangle 519"/>
                  <p:cNvSpPr/>
                  <p:nvPr/>
                </p:nvSpPr>
                <p:spPr>
                  <a:xfrm>
                    <a:off x="1484964" y="1358537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he-IL" sz="12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0" name="Rectangle 5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964" y="135853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903" r="-12903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Rectangle 520"/>
                  <p:cNvSpPr/>
                  <p:nvPr/>
                </p:nvSpPr>
                <p:spPr>
                  <a:xfrm>
                    <a:off x="2161822" y="1353170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sz="12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1" name="Rectangle 5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22" y="1353170"/>
                    <a:ext cx="365760" cy="3657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903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2" name="Arc 521"/>
              <p:cNvSpPr/>
              <p:nvPr/>
            </p:nvSpPr>
            <p:spPr>
              <a:xfrm>
                <a:off x="1714531" y="1015685"/>
                <a:ext cx="1158598" cy="512519"/>
              </a:xfrm>
              <a:prstGeom prst="arc">
                <a:avLst>
                  <a:gd name="adj1" fmla="val 10995027"/>
                  <a:gd name="adj2" fmla="val 18069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23" name="Arc 522"/>
              <p:cNvSpPr/>
              <p:nvPr/>
            </p:nvSpPr>
            <p:spPr>
              <a:xfrm rot="10800000">
                <a:off x="1682838" y="1590522"/>
                <a:ext cx="628281" cy="430137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4" name="Arc 523"/>
              <p:cNvSpPr/>
              <p:nvPr/>
            </p:nvSpPr>
            <p:spPr>
              <a:xfrm rot="16200000">
                <a:off x="1180603" y="1280921"/>
                <a:ext cx="309639" cy="457200"/>
              </a:xfrm>
              <a:prstGeom prst="arc">
                <a:avLst>
                  <a:gd name="adj1" fmla="val 8739865"/>
                  <a:gd name="adj2" fmla="val 254306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Rectangle 524"/>
                  <p:cNvSpPr/>
                  <p:nvPr/>
                </p:nvSpPr>
                <p:spPr>
                  <a:xfrm>
                    <a:off x="1175499" y="200640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5" name="Rectangle 5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9" y="200640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6" name="Straight Arrow Connector 525"/>
              <p:cNvCxnSpPr/>
              <p:nvPr/>
            </p:nvCxnSpPr>
            <p:spPr>
              <a:xfrm flipH="1">
                <a:off x="1533480" y="1732086"/>
                <a:ext cx="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Rectangle 526"/>
                  <p:cNvSpPr/>
                  <p:nvPr/>
                </p:nvSpPr>
                <p:spPr>
                  <a:xfrm>
                    <a:off x="1446371" y="200640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7" name="Rectangle 5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6371" y="200640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Rectangle 527"/>
                  <p:cNvSpPr/>
                  <p:nvPr/>
                </p:nvSpPr>
                <p:spPr>
                  <a:xfrm>
                    <a:off x="1081576" y="217577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8" name="Rectangle 5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6" y="217577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Rectangle 528"/>
                  <p:cNvSpPr/>
                  <p:nvPr/>
                </p:nvSpPr>
                <p:spPr>
                  <a:xfrm>
                    <a:off x="1363662" y="217577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9" name="Rectangle 5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3662" y="217577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8" name="Rectangle 547"/>
                  <p:cNvSpPr/>
                  <p:nvPr/>
                </p:nvSpPr>
                <p:spPr>
                  <a:xfrm>
                    <a:off x="2710917" y="1354779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8" name="Rectangle 5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917" y="1354779"/>
                    <a:ext cx="365760" cy="36576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065" r="-17742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9" name="Rectangle 548"/>
                  <p:cNvSpPr/>
                  <p:nvPr/>
                </p:nvSpPr>
                <p:spPr>
                  <a:xfrm>
                    <a:off x="3632337" y="135091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9" name="Rectangle 5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37" y="135091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8065" r="-1774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0" name="Arc 549"/>
              <p:cNvSpPr/>
              <p:nvPr/>
            </p:nvSpPr>
            <p:spPr>
              <a:xfrm>
                <a:off x="1714531" y="1074622"/>
                <a:ext cx="649768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1" name="Arc 550"/>
              <p:cNvSpPr/>
              <p:nvPr/>
            </p:nvSpPr>
            <p:spPr>
              <a:xfrm>
                <a:off x="1730269" y="924750"/>
                <a:ext cx="2084947" cy="627489"/>
              </a:xfrm>
              <a:prstGeom prst="arc">
                <a:avLst>
                  <a:gd name="adj1" fmla="val 10844767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2" name="Arc 551"/>
              <p:cNvSpPr/>
              <p:nvPr/>
            </p:nvSpPr>
            <p:spPr>
              <a:xfrm rot="10800000">
                <a:off x="1693268" y="1561745"/>
                <a:ext cx="1159539" cy="521497"/>
              </a:xfrm>
              <a:prstGeom prst="arc">
                <a:avLst>
                  <a:gd name="adj1" fmla="val 10873745"/>
                  <a:gd name="adj2" fmla="val 21207983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Arc 552"/>
              <p:cNvSpPr/>
              <p:nvPr/>
            </p:nvSpPr>
            <p:spPr>
              <a:xfrm rot="10800000">
                <a:off x="1696344" y="1561743"/>
                <a:ext cx="2057923" cy="567565"/>
              </a:xfrm>
              <a:prstGeom prst="arc">
                <a:avLst>
                  <a:gd name="adj1" fmla="val 10790489"/>
                  <a:gd name="adj2" fmla="val 2145913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Arc 278"/>
              <p:cNvSpPr/>
              <p:nvPr/>
            </p:nvSpPr>
            <p:spPr>
              <a:xfrm rot="16200000">
                <a:off x="508212" y="1693605"/>
                <a:ext cx="1677582" cy="1007446"/>
              </a:xfrm>
              <a:prstGeom prst="arc">
                <a:avLst>
                  <a:gd name="adj1" fmla="val 10684285"/>
                  <a:gd name="adj2" fmla="val 196503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097788" y="404310"/>
                <a:ext cx="3233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Cambria Math" panose="02040503050406030204" pitchFamily="18" charset="0"/>
                  </a:rPr>
                  <a:t>Hidden States Graph</a:t>
                </a:r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232538" y="1529952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3978" y="1529952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421514" y="1529952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Rectangle 235"/>
                  <p:cNvSpPr/>
                  <p:nvPr/>
                </p:nvSpPr>
                <p:spPr>
                  <a:xfrm>
                    <a:off x="1484964" y="2981444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he-IL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6" name="Rectangle 2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964" y="298144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03" r="-12903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Rectangle 236"/>
                  <p:cNvSpPr/>
                  <p:nvPr/>
                </p:nvSpPr>
                <p:spPr>
                  <a:xfrm>
                    <a:off x="2161822" y="297607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7" name="Rectangle 2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22" y="297607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903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8" name="Arc 237"/>
              <p:cNvSpPr/>
              <p:nvPr/>
            </p:nvSpPr>
            <p:spPr>
              <a:xfrm>
                <a:off x="1714531" y="2638592"/>
                <a:ext cx="1158598" cy="512519"/>
              </a:xfrm>
              <a:prstGeom prst="arc">
                <a:avLst>
                  <a:gd name="adj1" fmla="val 10995027"/>
                  <a:gd name="adj2" fmla="val 1749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9" name="Arc 238"/>
              <p:cNvSpPr/>
              <p:nvPr/>
            </p:nvSpPr>
            <p:spPr>
              <a:xfrm rot="10800000">
                <a:off x="1682838" y="3229001"/>
                <a:ext cx="628281" cy="429768"/>
              </a:xfrm>
              <a:prstGeom prst="arc">
                <a:avLst>
                  <a:gd name="adj1" fmla="val 10978865"/>
                  <a:gd name="adj2" fmla="val 17317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Arc 239"/>
              <p:cNvSpPr/>
              <p:nvPr/>
            </p:nvSpPr>
            <p:spPr>
              <a:xfrm rot="16200000">
                <a:off x="1181853" y="2954642"/>
                <a:ext cx="309639" cy="457200"/>
              </a:xfrm>
              <a:prstGeom prst="arc">
                <a:avLst>
                  <a:gd name="adj1" fmla="val 9200634"/>
                  <a:gd name="adj2" fmla="val 236336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Rectangle 240"/>
                  <p:cNvSpPr/>
                  <p:nvPr/>
                </p:nvSpPr>
                <p:spPr>
                  <a:xfrm>
                    <a:off x="1175499" y="362931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1" name="Rectangle 2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9" y="362931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2" name="Straight Arrow Connector 241"/>
              <p:cNvCxnSpPr/>
              <p:nvPr/>
            </p:nvCxnSpPr>
            <p:spPr>
              <a:xfrm flipH="1">
                <a:off x="1533480" y="3353300"/>
                <a:ext cx="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Rectangle 242"/>
                  <p:cNvSpPr/>
                  <p:nvPr/>
                </p:nvSpPr>
                <p:spPr>
                  <a:xfrm>
                    <a:off x="1446371" y="362931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3" name="Rectangle 2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6371" y="362931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Rectangle 243"/>
                  <p:cNvSpPr/>
                  <p:nvPr/>
                </p:nvSpPr>
                <p:spPr>
                  <a:xfrm>
                    <a:off x="1081576" y="379868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Rectangl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6" y="379868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Rectangle 248"/>
                  <p:cNvSpPr/>
                  <p:nvPr/>
                </p:nvSpPr>
                <p:spPr>
                  <a:xfrm>
                    <a:off x="1363662" y="379868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9" name="Rectangle 2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3662" y="379868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Rectangle 254"/>
                  <p:cNvSpPr/>
                  <p:nvPr/>
                </p:nvSpPr>
                <p:spPr>
                  <a:xfrm>
                    <a:off x="2710917" y="2970066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Rectangle 2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917" y="297006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12903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Rectangle 258"/>
                  <p:cNvSpPr/>
                  <p:nvPr/>
                </p:nvSpPr>
                <p:spPr>
                  <a:xfrm>
                    <a:off x="3632337" y="296620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9" name="Rectangle 2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37" y="296620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8065" r="-1774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0" name="Arc 259"/>
              <p:cNvSpPr/>
              <p:nvPr/>
            </p:nvSpPr>
            <p:spPr>
              <a:xfrm>
                <a:off x="1714531" y="2697529"/>
                <a:ext cx="649768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1" name="Arc 260"/>
              <p:cNvSpPr/>
              <p:nvPr/>
            </p:nvSpPr>
            <p:spPr>
              <a:xfrm>
                <a:off x="1730269" y="2547657"/>
                <a:ext cx="2084947" cy="627489"/>
              </a:xfrm>
              <a:prstGeom prst="arc">
                <a:avLst>
                  <a:gd name="adj1" fmla="val 10845201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9" name="Arc 268"/>
              <p:cNvSpPr/>
              <p:nvPr/>
            </p:nvSpPr>
            <p:spPr>
              <a:xfrm rot="10800000">
                <a:off x="1693268" y="3184652"/>
                <a:ext cx="1159539" cy="521497"/>
              </a:xfrm>
              <a:prstGeom prst="arc">
                <a:avLst>
                  <a:gd name="adj1" fmla="val 11007306"/>
                  <a:gd name="adj2" fmla="val 21412892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Arc 269"/>
              <p:cNvSpPr/>
              <p:nvPr/>
            </p:nvSpPr>
            <p:spPr>
              <a:xfrm rot="10800000">
                <a:off x="1696344" y="3184651"/>
                <a:ext cx="2057922" cy="563648"/>
              </a:xfrm>
              <a:prstGeom prst="arc">
                <a:avLst>
                  <a:gd name="adj1" fmla="val 10790489"/>
                  <a:gd name="adj2" fmla="val 21530468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232538" y="314523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3323978" y="314523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421514" y="314523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Rectangle 286"/>
                  <p:cNvSpPr/>
                  <p:nvPr/>
                </p:nvSpPr>
                <p:spPr>
                  <a:xfrm>
                    <a:off x="1484964" y="5061046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pc="-1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oMath>
                      </m:oMathPara>
                    </a14:m>
                    <a:endParaRPr lang="en-US" sz="1200" spc="-1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7" name="Rectangle 2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964" y="506104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4516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Rectangle 287"/>
                  <p:cNvSpPr/>
                  <p:nvPr/>
                </p:nvSpPr>
                <p:spPr>
                  <a:xfrm>
                    <a:off x="2161822" y="5055679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8" name="Rectangle 2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22" y="5055679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2903" r="-1612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Arc 289"/>
              <p:cNvSpPr/>
              <p:nvPr/>
            </p:nvSpPr>
            <p:spPr>
              <a:xfrm>
                <a:off x="1714531" y="4718194"/>
                <a:ext cx="1158598" cy="512519"/>
              </a:xfrm>
              <a:prstGeom prst="arc">
                <a:avLst>
                  <a:gd name="adj1" fmla="val 10885870"/>
                  <a:gd name="adj2" fmla="val 1749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91" name="Arc 290"/>
              <p:cNvSpPr/>
              <p:nvPr/>
            </p:nvSpPr>
            <p:spPr>
              <a:xfrm rot="10800000">
                <a:off x="1693267" y="5308603"/>
                <a:ext cx="619494" cy="429768"/>
              </a:xfrm>
              <a:prstGeom prst="arc">
                <a:avLst>
                  <a:gd name="adj1" fmla="val 10978865"/>
                  <a:gd name="adj2" fmla="val 31002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Arc 291"/>
              <p:cNvSpPr/>
              <p:nvPr/>
            </p:nvSpPr>
            <p:spPr>
              <a:xfrm rot="16200000">
                <a:off x="1189943" y="5001815"/>
                <a:ext cx="309639" cy="457200"/>
              </a:xfrm>
              <a:prstGeom prst="arc">
                <a:avLst>
                  <a:gd name="adj1" fmla="val 9294059"/>
                  <a:gd name="adj2" fmla="val 1989356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Rectangle 292"/>
                  <p:cNvSpPr/>
                  <p:nvPr/>
                </p:nvSpPr>
                <p:spPr>
                  <a:xfrm>
                    <a:off x="1175499" y="570891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3" name="Rectangle 2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9" y="570891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4" name="Straight Arrow Connector 293"/>
              <p:cNvCxnSpPr/>
              <p:nvPr/>
            </p:nvCxnSpPr>
            <p:spPr>
              <a:xfrm flipH="1">
                <a:off x="1533480" y="5428499"/>
                <a:ext cx="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Rectangle 294"/>
                  <p:cNvSpPr/>
                  <p:nvPr/>
                </p:nvSpPr>
                <p:spPr>
                  <a:xfrm>
                    <a:off x="1446371" y="570891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5" name="Rectangle 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6371" y="570891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Rectangle 295"/>
                  <p:cNvSpPr/>
                  <p:nvPr/>
                </p:nvSpPr>
                <p:spPr>
                  <a:xfrm>
                    <a:off x="1081576" y="587828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6" name="Rectangle 2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6" y="587828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Rectangle 296"/>
                  <p:cNvSpPr/>
                  <p:nvPr/>
                </p:nvSpPr>
                <p:spPr>
                  <a:xfrm>
                    <a:off x="1363662" y="587828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7" name="Rectangle 2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3662" y="587828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Rectangle 297"/>
                  <p:cNvSpPr/>
                  <p:nvPr/>
                </p:nvSpPr>
                <p:spPr>
                  <a:xfrm>
                    <a:off x="2710917" y="5049668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8" name="Rectangle 2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917" y="5049668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8065" r="-17742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Rectangle 298"/>
                  <p:cNvSpPr/>
                  <p:nvPr/>
                </p:nvSpPr>
                <p:spPr>
                  <a:xfrm>
                    <a:off x="3632337" y="5045806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9" name="Rectangle 2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37" y="504580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2903" r="-12903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0" name="Arc 299"/>
              <p:cNvSpPr/>
              <p:nvPr/>
            </p:nvSpPr>
            <p:spPr>
              <a:xfrm>
                <a:off x="1714531" y="4777131"/>
                <a:ext cx="649768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1" name="Arc 300"/>
              <p:cNvSpPr/>
              <p:nvPr/>
            </p:nvSpPr>
            <p:spPr>
              <a:xfrm>
                <a:off x="1730269" y="4627259"/>
                <a:ext cx="2084947" cy="627489"/>
              </a:xfrm>
              <a:prstGeom prst="arc">
                <a:avLst>
                  <a:gd name="adj1" fmla="val 10828531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2" name="Arc 301"/>
              <p:cNvSpPr/>
              <p:nvPr/>
            </p:nvSpPr>
            <p:spPr>
              <a:xfrm rot="10800000">
                <a:off x="1693268" y="5264254"/>
                <a:ext cx="1159539" cy="521497"/>
              </a:xfrm>
              <a:prstGeom prst="arc">
                <a:avLst>
                  <a:gd name="adj1" fmla="val 10966283"/>
                  <a:gd name="adj2" fmla="val 21199667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3" name="Arc 302"/>
              <p:cNvSpPr/>
              <p:nvPr/>
            </p:nvSpPr>
            <p:spPr>
              <a:xfrm rot="10800000">
                <a:off x="1696343" y="5264253"/>
                <a:ext cx="2057921" cy="584908"/>
              </a:xfrm>
              <a:prstGeom prst="arc">
                <a:avLst>
                  <a:gd name="adj1" fmla="val 10790489"/>
                  <a:gd name="adj2" fmla="val 2147533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3232538" y="5224841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3323978" y="5224841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421514" y="5224841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1601827" y="4292159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1601827" y="4444559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1601827" y="4596959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Arc 333"/>
              <p:cNvSpPr/>
              <p:nvPr/>
            </p:nvSpPr>
            <p:spPr>
              <a:xfrm rot="16200000">
                <a:off x="-546095" y="2542095"/>
                <a:ext cx="3724757" cy="1342246"/>
              </a:xfrm>
              <a:prstGeom prst="arc">
                <a:avLst>
                  <a:gd name="adj1" fmla="val 10740772"/>
                  <a:gd name="adj2" fmla="val 126431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Arc 334"/>
              <p:cNvSpPr/>
              <p:nvPr/>
            </p:nvSpPr>
            <p:spPr>
              <a:xfrm rot="16200000">
                <a:off x="296788" y="3521655"/>
                <a:ext cx="2039476" cy="1068404"/>
              </a:xfrm>
              <a:prstGeom prst="arc">
                <a:avLst>
                  <a:gd name="adj1" fmla="val 10675263"/>
                  <a:gd name="adj2" fmla="val 72174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4" t="13746" r="44521" b="14361"/>
              <a:stretch/>
            </p:blipFill>
            <p:spPr>
              <a:xfrm>
                <a:off x="1760261" y="6014312"/>
                <a:ext cx="794160" cy="644377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4" t="13746" r="44521" b="14361"/>
              <a:stretch/>
            </p:blipFill>
            <p:spPr>
              <a:xfrm>
                <a:off x="2665528" y="6013648"/>
                <a:ext cx="794160" cy="644377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4" t="13746" r="44521" b="14361"/>
              <a:stretch/>
            </p:blipFill>
            <p:spPr>
              <a:xfrm>
                <a:off x="3808750" y="6021268"/>
                <a:ext cx="775376" cy="629136"/>
              </a:xfrm>
              <a:prstGeom prst="rect">
                <a:avLst/>
              </a:prstGeom>
            </p:spPr>
          </p:pic>
          <p:sp>
            <p:nvSpPr>
              <p:cNvPr id="89" name="Arc 88"/>
              <p:cNvSpPr/>
              <p:nvPr/>
            </p:nvSpPr>
            <p:spPr>
              <a:xfrm rot="5400000">
                <a:off x="1411906" y="3327163"/>
                <a:ext cx="4775260" cy="1325315"/>
              </a:xfrm>
              <a:prstGeom prst="arc">
                <a:avLst>
                  <a:gd name="adj1" fmla="val 11147831"/>
                  <a:gd name="adj2" fmla="val 20948385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0" name="Arc 89"/>
              <p:cNvSpPr/>
              <p:nvPr/>
            </p:nvSpPr>
            <p:spPr>
              <a:xfrm rot="5400000">
                <a:off x="379736" y="3431927"/>
                <a:ext cx="4775260" cy="1110434"/>
              </a:xfrm>
              <a:prstGeom prst="arc">
                <a:avLst>
                  <a:gd name="adj1" fmla="val 11147831"/>
                  <a:gd name="adj2" fmla="val 2107481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1" name="Arc 90"/>
              <p:cNvSpPr/>
              <p:nvPr/>
            </p:nvSpPr>
            <p:spPr>
              <a:xfrm rot="5400000">
                <a:off x="-225668" y="3444531"/>
                <a:ext cx="4775260" cy="1110434"/>
              </a:xfrm>
              <a:prstGeom prst="arc">
                <a:avLst>
                  <a:gd name="adj1" fmla="val 11147831"/>
                  <a:gd name="adj2" fmla="val 21065821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2" name="Arc 91"/>
              <p:cNvSpPr/>
              <p:nvPr/>
            </p:nvSpPr>
            <p:spPr>
              <a:xfrm rot="5400000">
                <a:off x="2654701" y="4077266"/>
                <a:ext cx="2528178" cy="1041088"/>
              </a:xfrm>
              <a:prstGeom prst="arc">
                <a:avLst>
                  <a:gd name="adj1" fmla="val 11147831"/>
                  <a:gd name="adj2" fmla="val 167083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3" name="Arc 92"/>
              <p:cNvSpPr/>
              <p:nvPr/>
            </p:nvSpPr>
            <p:spPr>
              <a:xfrm rot="5400000">
                <a:off x="1531093" y="4297426"/>
                <a:ext cx="2750279" cy="759988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4" name="Arc 93"/>
              <p:cNvSpPr/>
              <p:nvPr/>
            </p:nvSpPr>
            <p:spPr>
              <a:xfrm rot="5400000">
                <a:off x="925689" y="4310030"/>
                <a:ext cx="2750279" cy="759988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5" name="Arc 94"/>
              <p:cNvSpPr/>
              <p:nvPr/>
            </p:nvSpPr>
            <p:spPr>
              <a:xfrm rot="5400000">
                <a:off x="3823140" y="5442159"/>
                <a:ext cx="457908" cy="416467"/>
              </a:xfrm>
              <a:prstGeom prst="arc">
                <a:avLst>
                  <a:gd name="adj1" fmla="val 11147831"/>
                  <a:gd name="adj2" fmla="val 17230494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6" name="Arc 95"/>
              <p:cNvSpPr/>
              <p:nvPr/>
            </p:nvSpPr>
            <p:spPr>
              <a:xfrm rot="4524870">
                <a:off x="2885290" y="5529608"/>
                <a:ext cx="347957" cy="180875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7" name="Arc 96"/>
              <p:cNvSpPr/>
              <p:nvPr/>
            </p:nvSpPr>
            <p:spPr>
              <a:xfrm rot="4524870">
                <a:off x="2279886" y="5549832"/>
                <a:ext cx="347957" cy="180875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511941" y="6318825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603381" y="6318825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700917" y="6318825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67512" y="1266164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1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7512" y="2892867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2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67512" y="494970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m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92338" y="533140"/>
            <a:ext cx="10033194" cy="5639811"/>
            <a:chOff x="-192338" y="533140"/>
            <a:chExt cx="10033194" cy="5639811"/>
          </a:xfrm>
        </p:grpSpPr>
        <p:grpSp>
          <p:nvGrpSpPr>
            <p:cNvPr id="18" name="Group 17"/>
            <p:cNvGrpSpPr/>
            <p:nvPr/>
          </p:nvGrpSpPr>
          <p:grpSpPr>
            <a:xfrm>
              <a:off x="-130194" y="3449917"/>
              <a:ext cx="9971050" cy="2723034"/>
              <a:chOff x="-22753" y="513506"/>
              <a:chExt cx="9971050" cy="272303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8933"/>
                <a:ext cx="8708067" cy="2277607"/>
                <a:chOff x="1240230" y="958933"/>
                <a:chExt cx="8708067" cy="227760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-22753" y="513506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92338" y="533140"/>
              <a:ext cx="10033194" cy="2720202"/>
              <a:chOff x="-84896" y="3312760"/>
              <a:chExt cx="10033194" cy="272020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84896" y="3312760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4884" y="3328583"/>
            <a:ext cx="8478442" cy="2660661"/>
            <a:chOff x="594884" y="3328583"/>
            <a:chExt cx="8478442" cy="2660661"/>
          </a:xfrm>
        </p:grpSpPr>
        <p:sp>
          <p:nvSpPr>
            <p:cNvPr id="535" name="Rectangle 534"/>
            <p:cNvSpPr/>
            <p:nvPr/>
          </p:nvSpPr>
          <p:spPr>
            <a:xfrm>
              <a:off x="594884" y="3328583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1584324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2041923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1584324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2041923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2499522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2957121" y="417388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2499522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2957121" y="4627727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84324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2041923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584324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41923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499522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2957121" y="5081566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2499522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2957121" y="5535405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3414720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3872319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0" name="Rectangle 669"/>
                <p:cNvSpPr/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0" name="Rectangle 6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494" r="-5195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1" name="Rectangle 670"/>
            <p:cNvSpPr/>
            <p:nvPr/>
          </p:nvSpPr>
          <p:spPr>
            <a:xfrm>
              <a:off x="3872319" y="4627727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414720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72319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414720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3872319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/>
                <p:cNvSpPr/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7" name="Straight Arrow Connector 676"/>
            <p:cNvCxnSpPr/>
            <p:nvPr/>
          </p:nvCxnSpPr>
          <p:spPr>
            <a:xfrm>
              <a:off x="3248527" y="4459773"/>
              <a:ext cx="219206" cy="239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8" name="Straight Arrow Connector 677"/>
            <p:cNvCxnSpPr/>
            <p:nvPr/>
          </p:nvCxnSpPr>
          <p:spPr>
            <a:xfrm>
              <a:off x="3208201" y="4854646"/>
              <a:ext cx="2595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9" name="Straight Arrow Connector 678"/>
            <p:cNvCxnSpPr/>
            <p:nvPr/>
          </p:nvCxnSpPr>
          <p:spPr>
            <a:xfrm flipV="1">
              <a:off x="3228521" y="4971915"/>
              <a:ext cx="247911" cy="250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0" name="Straight Arrow Connector 679"/>
            <p:cNvCxnSpPr/>
            <p:nvPr/>
          </p:nvCxnSpPr>
          <p:spPr>
            <a:xfrm flipV="1">
              <a:off x="3248841" y="5129688"/>
              <a:ext cx="227591" cy="551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1" name="Rectangle 680"/>
                <p:cNvSpPr/>
                <p:nvPr/>
              </p:nvSpPr>
              <p:spPr>
                <a:xfrm>
                  <a:off x="2885939" y="3720049"/>
                  <a:ext cx="603697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1" name="Rectangle 6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5939" y="3720049"/>
                  <a:ext cx="603697" cy="4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/>
                <p:cNvSpPr/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3" name="Rectangle 682"/>
            <p:cNvSpPr/>
            <p:nvPr/>
          </p:nvSpPr>
          <p:spPr>
            <a:xfrm>
              <a:off x="1127367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127367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127367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127367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7" name="Rectangle 686"/>
                <p:cNvSpPr/>
                <p:nvPr/>
              </p:nvSpPr>
              <p:spPr>
                <a:xfrm>
                  <a:off x="4520617" y="5309552"/>
                  <a:ext cx="455270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7" name="Rectangle 6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617" y="5309552"/>
                  <a:ext cx="4552709" cy="4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1622" b="-31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7" name="Rectangle 536"/>
          <p:cNvSpPr/>
          <p:nvPr/>
        </p:nvSpPr>
        <p:spPr>
          <a:xfrm>
            <a:off x="594884" y="235984"/>
            <a:ext cx="5638387" cy="453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Backward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1583682" y="110738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8" name="Rectangle 617"/>
          <p:cNvSpPr/>
          <p:nvPr/>
        </p:nvSpPr>
        <p:spPr>
          <a:xfrm>
            <a:off x="2041281" y="1107381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9" name="Rectangle 618"/>
              <p:cNvSpPr/>
              <p:nvPr/>
            </p:nvSpPr>
            <p:spPr>
              <a:xfrm>
                <a:off x="1583682" y="1561220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9" name="Rectangle 6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82" y="1561220"/>
                <a:ext cx="457599" cy="453839"/>
              </a:xfrm>
              <a:prstGeom prst="rect">
                <a:avLst/>
              </a:prstGeom>
              <a:blipFill rotWithShape="0">
                <a:blip r:embed="rId7"/>
                <a:stretch>
                  <a:fillRect l="-14286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0" name="Rectangle 619"/>
          <p:cNvSpPr/>
          <p:nvPr/>
        </p:nvSpPr>
        <p:spPr>
          <a:xfrm>
            <a:off x="2041281" y="1561220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1" name="Rectangle 620"/>
          <p:cNvSpPr/>
          <p:nvPr/>
        </p:nvSpPr>
        <p:spPr>
          <a:xfrm>
            <a:off x="2498880" y="110738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2" name="Rectangle 621"/>
          <p:cNvSpPr/>
          <p:nvPr/>
        </p:nvSpPr>
        <p:spPr>
          <a:xfrm>
            <a:off x="2956479" y="110738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3" name="Rectangle 622"/>
          <p:cNvSpPr/>
          <p:nvPr/>
        </p:nvSpPr>
        <p:spPr>
          <a:xfrm>
            <a:off x="2498880" y="156122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4" name="Rectangle 623"/>
          <p:cNvSpPr/>
          <p:nvPr/>
        </p:nvSpPr>
        <p:spPr>
          <a:xfrm>
            <a:off x="2956479" y="156122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5" name="Rectangle 624"/>
          <p:cNvSpPr/>
          <p:nvPr/>
        </p:nvSpPr>
        <p:spPr>
          <a:xfrm>
            <a:off x="1583682" y="201505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6" name="Rectangle 625"/>
          <p:cNvSpPr/>
          <p:nvPr/>
        </p:nvSpPr>
        <p:spPr>
          <a:xfrm>
            <a:off x="2041281" y="201505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7" name="Rectangle 626"/>
          <p:cNvSpPr/>
          <p:nvPr/>
        </p:nvSpPr>
        <p:spPr>
          <a:xfrm>
            <a:off x="1583682" y="246889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8" name="Rectangle 627"/>
          <p:cNvSpPr/>
          <p:nvPr/>
        </p:nvSpPr>
        <p:spPr>
          <a:xfrm>
            <a:off x="2041281" y="246889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9" name="Rectangle 628"/>
          <p:cNvSpPr/>
          <p:nvPr/>
        </p:nvSpPr>
        <p:spPr>
          <a:xfrm>
            <a:off x="2498880" y="201505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0" name="Rectangle 629"/>
          <p:cNvSpPr/>
          <p:nvPr/>
        </p:nvSpPr>
        <p:spPr>
          <a:xfrm>
            <a:off x="2956479" y="201505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1" name="Rectangle 630"/>
          <p:cNvSpPr/>
          <p:nvPr/>
        </p:nvSpPr>
        <p:spPr>
          <a:xfrm>
            <a:off x="2498880" y="246889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2" name="Rectangle 631"/>
          <p:cNvSpPr/>
          <p:nvPr/>
        </p:nvSpPr>
        <p:spPr>
          <a:xfrm>
            <a:off x="2956479" y="246889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3" name="Rectangle 632"/>
          <p:cNvSpPr/>
          <p:nvPr/>
        </p:nvSpPr>
        <p:spPr>
          <a:xfrm>
            <a:off x="3414078" y="110738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4" name="Rectangle 633"/>
          <p:cNvSpPr/>
          <p:nvPr/>
        </p:nvSpPr>
        <p:spPr>
          <a:xfrm>
            <a:off x="3871677" y="110738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5" name="Rectangle 634"/>
          <p:cNvSpPr/>
          <p:nvPr/>
        </p:nvSpPr>
        <p:spPr>
          <a:xfrm>
            <a:off x="3414078" y="156122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36" name="Rectangle 635"/>
          <p:cNvSpPr/>
          <p:nvPr/>
        </p:nvSpPr>
        <p:spPr>
          <a:xfrm>
            <a:off x="3871677" y="156122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3414078" y="201505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8" name="Rectangle 637"/>
          <p:cNvSpPr/>
          <p:nvPr/>
        </p:nvSpPr>
        <p:spPr>
          <a:xfrm>
            <a:off x="3871677" y="201505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14078" y="246889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0" name="Rectangle 639"/>
          <p:cNvSpPr/>
          <p:nvPr/>
        </p:nvSpPr>
        <p:spPr>
          <a:xfrm>
            <a:off x="3871677" y="246889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Rectangle 640"/>
              <p:cNvSpPr/>
              <p:nvPr/>
            </p:nvSpPr>
            <p:spPr>
              <a:xfrm>
                <a:off x="1570206" y="676521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1" name="Rectangle 6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06" y="676521"/>
                <a:ext cx="457599" cy="4538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2" name="Straight Arrow Connector 641"/>
          <p:cNvCxnSpPr/>
          <p:nvPr/>
        </p:nvCxnSpPr>
        <p:spPr>
          <a:xfrm flipH="1">
            <a:off x="1964111" y="1251290"/>
            <a:ext cx="161232" cy="359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/>
          <p:nvPr/>
        </p:nvCxnSpPr>
        <p:spPr>
          <a:xfrm flipH="1">
            <a:off x="1960268" y="1751563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Straight Arrow Connector 643"/>
          <p:cNvCxnSpPr/>
          <p:nvPr/>
        </p:nvCxnSpPr>
        <p:spPr>
          <a:xfrm flipH="1" flipV="1">
            <a:off x="1950108" y="1928901"/>
            <a:ext cx="155001" cy="157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Straight Arrow Connector 644"/>
          <p:cNvCxnSpPr/>
          <p:nvPr/>
        </p:nvCxnSpPr>
        <p:spPr>
          <a:xfrm flipH="1" flipV="1">
            <a:off x="1950108" y="2041293"/>
            <a:ext cx="167194" cy="5137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6" name="Rectangle 645"/>
              <p:cNvSpPr/>
              <p:nvPr/>
            </p:nvSpPr>
            <p:spPr>
              <a:xfrm>
                <a:off x="1980159" y="676520"/>
                <a:ext cx="59271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6" name="Rectangle 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159" y="676520"/>
                <a:ext cx="592718" cy="4538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7" name="Rectangle 646"/>
              <p:cNvSpPr/>
              <p:nvPr/>
            </p:nvSpPr>
            <p:spPr>
              <a:xfrm>
                <a:off x="4291175" y="1556530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7" name="Rectangle 6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75" y="1556530"/>
                <a:ext cx="457599" cy="45383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8" name="Rectangle 647"/>
          <p:cNvSpPr/>
          <p:nvPr/>
        </p:nvSpPr>
        <p:spPr>
          <a:xfrm>
            <a:off x="1126725" y="110738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9" name="Rectangle 648"/>
          <p:cNvSpPr/>
          <p:nvPr/>
        </p:nvSpPr>
        <p:spPr>
          <a:xfrm>
            <a:off x="1126725" y="1561220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0" name="Rectangle 649"/>
          <p:cNvSpPr/>
          <p:nvPr/>
        </p:nvSpPr>
        <p:spPr>
          <a:xfrm>
            <a:off x="1126725" y="201505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1" name="Rectangle 650"/>
          <p:cNvSpPr/>
          <p:nvPr/>
        </p:nvSpPr>
        <p:spPr>
          <a:xfrm>
            <a:off x="1126725" y="246889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/>
              <p:cNvSpPr/>
              <p:nvPr/>
            </p:nvSpPr>
            <p:spPr>
              <a:xfrm>
                <a:off x="4434208" y="2249169"/>
                <a:ext cx="474720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′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]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8" name="Rectangle 6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08" y="2249169"/>
                <a:ext cx="4747208" cy="453839"/>
              </a:xfrm>
              <a:prstGeom prst="rect">
                <a:avLst/>
              </a:prstGeom>
              <a:blipFill rotWithShape="0">
                <a:blip r:embed="rId11"/>
                <a:stretch>
                  <a:fillRect t="-21622" b="-310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27846" y="443167"/>
            <a:ext cx="11554370" cy="5328625"/>
            <a:chOff x="-438006" y="443167"/>
            <a:chExt cx="11554370" cy="5328625"/>
          </a:xfrm>
        </p:grpSpPr>
        <p:sp>
          <p:nvSpPr>
            <p:cNvPr id="12" name="Equal 11"/>
            <p:cNvSpPr/>
            <p:nvPr/>
          </p:nvSpPr>
          <p:spPr>
            <a:xfrm>
              <a:off x="7997566" y="2814956"/>
              <a:ext cx="438009" cy="233675"/>
            </a:xfrm>
            <a:prstGeom prst="mathEqual">
              <a:avLst>
                <a:gd name="adj1" fmla="val 26550"/>
                <a:gd name="adj2" fmla="val 3600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58159" y="979820"/>
              <a:ext cx="585731" cy="1054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2973448" y="978658"/>
              <a:ext cx="672361" cy="1054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/>
            <p:cNvSpPr/>
            <p:nvPr/>
          </p:nvSpPr>
          <p:spPr>
            <a:xfrm>
              <a:off x="3685505" y="1470279"/>
              <a:ext cx="4572000" cy="606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PWM (M)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-438006" y="443167"/>
              <a:ext cx="4572000" cy="606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r>
                <a:rPr lang="en-US" sz="2800" b="1" spc="600" dirty="0" smtClean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CG</a:t>
              </a:r>
              <a:r>
                <a:rPr lang="en-US" sz="2800" b="1" spc="600" dirty="0" smtClean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ACTCCGTA</a:t>
              </a:r>
              <a:r>
                <a:rPr lang="en-US" sz="2800" b="1" spc="600" dirty="0" smtClean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</a:t>
              </a:r>
              <a:r>
                <a: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49114" y="523523"/>
              <a:ext cx="2326640" cy="4508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2844108" y="455476"/>
              <a:ext cx="901161" cy="339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8355097" y="2348237"/>
                  <a:ext cx="2761267" cy="115187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GB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097" y="2348237"/>
                  <a:ext cx="2761267" cy="1151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Bent-Up Arrow 30"/>
            <p:cNvSpPr/>
            <p:nvPr/>
          </p:nvSpPr>
          <p:spPr>
            <a:xfrm rot="5400000" flipV="1">
              <a:off x="8787730" y="4055005"/>
              <a:ext cx="801064" cy="1094938"/>
            </a:xfrm>
            <a:prstGeom prst="bentUpArrow">
              <a:avLst>
                <a:gd name="adj1" fmla="val 22965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12750" t="16058" r="16917" b="16369"/>
            <a:stretch/>
          </p:blipFill>
          <p:spPr>
            <a:xfrm>
              <a:off x="5225644" y="3888252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5360803" y="5117845"/>
              <a:ext cx="2855768" cy="653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Location in sequence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36019" y="4528926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Log likelihood of TF binding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7509" y="1538367"/>
              <a:ext cx="3683296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438006" y="1470279"/>
              <a:ext cx="4572000" cy="606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One-hot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encoding (H)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1991" y="2017394"/>
              <a:ext cx="3616304" cy="18288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49" y="2009775"/>
              <a:ext cx="3622431" cy="1828800"/>
            </a:xfrm>
            <a:prstGeom prst="rect">
              <a:avLst/>
            </a:prstGeom>
          </p:spPr>
        </p:pic>
        <p:sp>
          <p:nvSpPr>
            <p:cNvPr id="26" name="Round Diagonal Corner Rectangle 25"/>
            <p:cNvSpPr/>
            <p:nvPr/>
          </p:nvSpPr>
          <p:spPr>
            <a:xfrm>
              <a:off x="3763741" y="2877882"/>
              <a:ext cx="300258" cy="31102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400" dirty="0">
                  <a:solidFill>
                    <a:schemeClr val="tx1"/>
                  </a:solidFill>
                </a:rPr>
                <a:t>*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48512</TotalTime>
  <Words>375</Words>
  <Application>Microsoft Office PowerPoint</Application>
  <PresentationFormat>Widescreen</PresentationFormat>
  <Paragraphs>249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</cp:lastModifiedBy>
  <cp:revision>304</cp:revision>
  <dcterms:created xsi:type="dcterms:W3CDTF">2017-07-30T07:55:30Z</dcterms:created>
  <dcterms:modified xsi:type="dcterms:W3CDTF">2020-04-19T21:30:06Z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daariel@microsoft.com</vt:lpwstr>
  </property>
  <property fmtid="{D5CDD505-2E9C-101B-9397-08002B2CF9AE}" pid="5" name="MSIP_Label_f42aa342-8706-4288-bd11-ebb85995028c_SetDate">
    <vt:lpwstr>2019-08-06T07:51:31.4971810Z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268211df-c811-45c0-95b3-6c094e52a9d6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