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 userDrawn="1">
          <p15:clr>
            <a:srgbClr val="A4A3A4"/>
          </p15:clr>
        </p15:guide>
        <p15:guide id="2" pos="4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843C0C"/>
    <a:srgbClr val="FF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2" autoAdjust="0"/>
    <p:restoredTop sz="94552" autoAdjust="0"/>
  </p:normalViewPr>
  <p:slideViewPr>
    <p:cSldViewPr snapToGrid="0" showGuides="1">
      <p:cViewPr varScale="1">
        <p:scale>
          <a:sx n="78" d="100"/>
          <a:sy n="78" d="100"/>
        </p:scale>
        <p:origin x="86" y="360"/>
      </p:cViewPr>
      <p:guideLst>
        <p:guide orient="horz" pos="1104"/>
        <p:guide pos="4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A46CA-8449-4093-AFD2-C0AC0B226312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A9E9E-94B4-4366-BC00-95889C765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28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baseline="0" dirty="0" smtClean="0"/>
              <a:t> state HOP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57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baseline="0" dirty="0" smtClean="0"/>
              <a:t> state HOP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227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baseline="0" dirty="0" smtClean="0"/>
              <a:t> state HOP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52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baseline="0" dirty="0" smtClean="0"/>
              <a:t> state HOP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1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9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1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7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3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7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2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6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4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7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1799D-7711-45F8-9991-C8477D1B3E46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6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8.png"/><Relationship Id="rId21" Type="http://schemas.openxmlformats.org/officeDocument/2006/relationships/image" Target="../media/image53.png"/><Relationship Id="rId42" Type="http://schemas.openxmlformats.org/officeDocument/2006/relationships/image" Target="../media/image74.png"/><Relationship Id="rId47" Type="http://schemas.openxmlformats.org/officeDocument/2006/relationships/image" Target="../media/image79.png"/><Relationship Id="rId63" Type="http://schemas.openxmlformats.org/officeDocument/2006/relationships/image" Target="../media/image95.png"/><Relationship Id="rId68" Type="http://schemas.openxmlformats.org/officeDocument/2006/relationships/image" Target="../media/image100.png"/><Relationship Id="rId16" Type="http://schemas.openxmlformats.org/officeDocument/2006/relationships/image" Target="../media/image49.png"/><Relationship Id="rId11" Type="http://schemas.openxmlformats.org/officeDocument/2006/relationships/image" Target="../media/image44.png"/><Relationship Id="rId24" Type="http://schemas.openxmlformats.org/officeDocument/2006/relationships/image" Target="../media/image56.png"/><Relationship Id="rId32" Type="http://schemas.openxmlformats.org/officeDocument/2006/relationships/image" Target="../media/image64.png"/><Relationship Id="rId37" Type="http://schemas.openxmlformats.org/officeDocument/2006/relationships/image" Target="../media/image69.png"/><Relationship Id="rId40" Type="http://schemas.openxmlformats.org/officeDocument/2006/relationships/image" Target="../media/image72.png"/><Relationship Id="rId45" Type="http://schemas.openxmlformats.org/officeDocument/2006/relationships/image" Target="../media/image77.png"/><Relationship Id="rId53" Type="http://schemas.openxmlformats.org/officeDocument/2006/relationships/image" Target="../media/image85.png"/><Relationship Id="rId58" Type="http://schemas.openxmlformats.org/officeDocument/2006/relationships/image" Target="../media/image90.png"/><Relationship Id="rId66" Type="http://schemas.openxmlformats.org/officeDocument/2006/relationships/image" Target="../media/image98.png"/><Relationship Id="rId74" Type="http://schemas.openxmlformats.org/officeDocument/2006/relationships/image" Target="../media/image106.png"/><Relationship Id="rId5" Type="http://schemas.openxmlformats.org/officeDocument/2006/relationships/image" Target="../media/image38.png"/><Relationship Id="rId61" Type="http://schemas.openxmlformats.org/officeDocument/2006/relationships/image" Target="../media/image93.png"/><Relationship Id="rId19" Type="http://schemas.openxmlformats.org/officeDocument/2006/relationships/image" Target="../media/image51.png"/><Relationship Id="rId14" Type="http://schemas.openxmlformats.org/officeDocument/2006/relationships/image" Target="../media/image47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Relationship Id="rId30" Type="http://schemas.openxmlformats.org/officeDocument/2006/relationships/image" Target="../media/image62.png"/><Relationship Id="rId35" Type="http://schemas.openxmlformats.org/officeDocument/2006/relationships/image" Target="../media/image67.png"/><Relationship Id="rId43" Type="http://schemas.openxmlformats.org/officeDocument/2006/relationships/image" Target="../media/image75.png"/><Relationship Id="rId48" Type="http://schemas.openxmlformats.org/officeDocument/2006/relationships/image" Target="../media/image80.png"/><Relationship Id="rId56" Type="http://schemas.openxmlformats.org/officeDocument/2006/relationships/image" Target="../media/image88.png"/><Relationship Id="rId64" Type="http://schemas.openxmlformats.org/officeDocument/2006/relationships/image" Target="../media/image96.png"/><Relationship Id="rId69" Type="http://schemas.openxmlformats.org/officeDocument/2006/relationships/image" Target="../media/image101.png"/><Relationship Id="rId77" Type="http://schemas.openxmlformats.org/officeDocument/2006/relationships/image" Target="../media/image109.png"/><Relationship Id="rId8" Type="http://schemas.openxmlformats.org/officeDocument/2006/relationships/image" Target="../media/image41.png"/><Relationship Id="rId51" Type="http://schemas.openxmlformats.org/officeDocument/2006/relationships/image" Target="../media/image83.png"/><Relationship Id="rId72" Type="http://schemas.openxmlformats.org/officeDocument/2006/relationships/image" Target="../media/image104.png"/><Relationship Id="rId3" Type="http://schemas.openxmlformats.org/officeDocument/2006/relationships/image" Target="../media/image36.png"/><Relationship Id="rId12" Type="http://schemas.openxmlformats.org/officeDocument/2006/relationships/image" Target="../media/image45.png"/><Relationship Id="rId17" Type="http://schemas.openxmlformats.org/officeDocument/2006/relationships/image" Target="../media/image16.png"/><Relationship Id="rId25" Type="http://schemas.openxmlformats.org/officeDocument/2006/relationships/image" Target="../media/image57.png"/><Relationship Id="rId33" Type="http://schemas.openxmlformats.org/officeDocument/2006/relationships/image" Target="../media/image65.png"/><Relationship Id="rId38" Type="http://schemas.openxmlformats.org/officeDocument/2006/relationships/image" Target="../media/image70.png"/><Relationship Id="rId46" Type="http://schemas.openxmlformats.org/officeDocument/2006/relationships/image" Target="../media/image78.png"/><Relationship Id="rId59" Type="http://schemas.openxmlformats.org/officeDocument/2006/relationships/image" Target="../media/image91.png"/><Relationship Id="rId67" Type="http://schemas.openxmlformats.org/officeDocument/2006/relationships/image" Target="../media/image99.png"/><Relationship Id="rId20" Type="http://schemas.openxmlformats.org/officeDocument/2006/relationships/image" Target="../media/image52.png"/><Relationship Id="rId41" Type="http://schemas.openxmlformats.org/officeDocument/2006/relationships/image" Target="../media/image73.png"/><Relationship Id="rId54" Type="http://schemas.openxmlformats.org/officeDocument/2006/relationships/image" Target="../media/image86.png"/><Relationship Id="rId62" Type="http://schemas.openxmlformats.org/officeDocument/2006/relationships/image" Target="../media/image94.png"/><Relationship Id="rId70" Type="http://schemas.openxmlformats.org/officeDocument/2006/relationships/image" Target="../media/image102.png"/><Relationship Id="rId75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5" Type="http://schemas.openxmlformats.org/officeDocument/2006/relationships/image" Target="../media/image48.png"/><Relationship Id="rId23" Type="http://schemas.openxmlformats.org/officeDocument/2006/relationships/image" Target="../media/image55.png"/><Relationship Id="rId28" Type="http://schemas.openxmlformats.org/officeDocument/2006/relationships/image" Target="../media/image60.png"/><Relationship Id="rId36" Type="http://schemas.openxmlformats.org/officeDocument/2006/relationships/image" Target="../media/image68.png"/><Relationship Id="rId49" Type="http://schemas.openxmlformats.org/officeDocument/2006/relationships/image" Target="../media/image81.png"/><Relationship Id="rId57" Type="http://schemas.openxmlformats.org/officeDocument/2006/relationships/image" Target="../media/image89.png"/><Relationship Id="rId10" Type="http://schemas.openxmlformats.org/officeDocument/2006/relationships/image" Target="../media/image43.png"/><Relationship Id="rId31" Type="http://schemas.openxmlformats.org/officeDocument/2006/relationships/image" Target="../media/image63.png"/><Relationship Id="rId44" Type="http://schemas.openxmlformats.org/officeDocument/2006/relationships/image" Target="../media/image76.png"/><Relationship Id="rId52" Type="http://schemas.openxmlformats.org/officeDocument/2006/relationships/image" Target="../media/image84.png"/><Relationship Id="rId60" Type="http://schemas.openxmlformats.org/officeDocument/2006/relationships/image" Target="../media/image92.png"/><Relationship Id="rId65" Type="http://schemas.openxmlformats.org/officeDocument/2006/relationships/image" Target="../media/image97.png"/><Relationship Id="rId73" Type="http://schemas.openxmlformats.org/officeDocument/2006/relationships/image" Target="../media/image105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3" Type="http://schemas.openxmlformats.org/officeDocument/2006/relationships/image" Target="../media/image46.png"/><Relationship Id="rId18" Type="http://schemas.openxmlformats.org/officeDocument/2006/relationships/image" Target="../media/image50.png"/><Relationship Id="rId39" Type="http://schemas.openxmlformats.org/officeDocument/2006/relationships/image" Target="../media/image71.png"/><Relationship Id="rId34" Type="http://schemas.openxmlformats.org/officeDocument/2006/relationships/image" Target="../media/image66.png"/><Relationship Id="rId50" Type="http://schemas.openxmlformats.org/officeDocument/2006/relationships/image" Target="../media/image82.png"/><Relationship Id="rId55" Type="http://schemas.openxmlformats.org/officeDocument/2006/relationships/image" Target="../media/image87.png"/><Relationship Id="rId76" Type="http://schemas.openxmlformats.org/officeDocument/2006/relationships/image" Target="../media/image108.png"/><Relationship Id="rId7" Type="http://schemas.openxmlformats.org/officeDocument/2006/relationships/image" Target="../media/image40.png"/><Relationship Id="rId71" Type="http://schemas.openxmlformats.org/officeDocument/2006/relationships/image" Target="../media/image103.png"/><Relationship Id="rId2" Type="http://schemas.openxmlformats.org/officeDocument/2006/relationships/notesSlide" Target="../notesSlides/notesSlide2.xml"/><Relationship Id="rId29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6.png"/><Relationship Id="rId18" Type="http://schemas.openxmlformats.org/officeDocument/2006/relationships/image" Target="../media/image125.png"/><Relationship Id="rId47" Type="http://schemas.openxmlformats.org/officeDocument/2006/relationships/image" Target="../media/image120.png"/><Relationship Id="rId55" Type="http://schemas.openxmlformats.org/officeDocument/2006/relationships/image" Target="../media/image158.png"/><Relationship Id="rId63" Type="http://schemas.openxmlformats.org/officeDocument/2006/relationships/image" Target="../media/image131.png"/><Relationship Id="rId68" Type="http://schemas.openxmlformats.org/officeDocument/2006/relationships/image" Target="../media/image136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46" Type="http://schemas.openxmlformats.org/officeDocument/2006/relationships/image" Target="../media/image119.png"/><Relationship Id="rId59" Type="http://schemas.openxmlformats.org/officeDocument/2006/relationships/image" Target="../media/image127.png"/><Relationship Id="rId67" Type="http://schemas.openxmlformats.org/officeDocument/2006/relationships/image" Target="../media/image135.png"/><Relationship Id="rId2" Type="http://schemas.openxmlformats.org/officeDocument/2006/relationships/notesSlide" Target="../notesSlides/notesSlide3.xml"/><Relationship Id="rId62" Type="http://schemas.openxmlformats.org/officeDocument/2006/relationships/image" Target="../media/image130.png"/><Relationship Id="rId70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4.png"/><Relationship Id="rId45" Type="http://schemas.openxmlformats.org/officeDocument/2006/relationships/image" Target="../media/image118.png"/><Relationship Id="rId58" Type="http://schemas.openxmlformats.org/officeDocument/2006/relationships/image" Target="../media/image126.png"/><Relationship Id="rId66" Type="http://schemas.openxmlformats.org/officeDocument/2006/relationships/image" Target="../media/image134.png"/><Relationship Id="rId5" Type="http://schemas.openxmlformats.org/officeDocument/2006/relationships/image" Target="../media/image112.png"/><Relationship Id="rId57" Type="http://schemas.openxmlformats.org/officeDocument/2006/relationships/image" Target="../media/image124.png"/><Relationship Id="rId61" Type="http://schemas.openxmlformats.org/officeDocument/2006/relationships/image" Target="../media/image129.png"/><Relationship Id="rId10" Type="http://schemas.openxmlformats.org/officeDocument/2006/relationships/image" Target="../media/image117.png"/><Relationship Id="rId19" Type="http://schemas.openxmlformats.org/officeDocument/2006/relationships/image" Target="../media/image1.jpeg"/><Relationship Id="rId44" Type="http://schemas.openxmlformats.org/officeDocument/2006/relationships/image" Target="../media/image151.png"/><Relationship Id="rId60" Type="http://schemas.openxmlformats.org/officeDocument/2006/relationships/image" Target="../media/image128.png"/><Relationship Id="rId65" Type="http://schemas.openxmlformats.org/officeDocument/2006/relationships/image" Target="../media/image133.png"/><Relationship Id="rId4" Type="http://schemas.openxmlformats.org/officeDocument/2006/relationships/image" Target="../media/image111.png"/><Relationship Id="rId14" Type="http://schemas.openxmlformats.org/officeDocument/2006/relationships/image" Target="../media/image121.png"/><Relationship Id="rId48" Type="http://schemas.openxmlformats.org/officeDocument/2006/relationships/image" Target="../media/image122.png"/><Relationship Id="rId56" Type="http://schemas.openxmlformats.org/officeDocument/2006/relationships/image" Target="../media/image123.jpeg"/><Relationship Id="rId64" Type="http://schemas.openxmlformats.org/officeDocument/2006/relationships/image" Target="../media/image132.png"/><Relationship Id="rId69" Type="http://schemas.openxmlformats.org/officeDocument/2006/relationships/image" Target="../media/image13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5.png"/><Relationship Id="rId18" Type="http://schemas.openxmlformats.org/officeDocument/2006/relationships/image" Target="../media/image125.png"/><Relationship Id="rId26" Type="http://schemas.openxmlformats.org/officeDocument/2006/relationships/image" Target="../media/image1330.png"/><Relationship Id="rId39" Type="http://schemas.openxmlformats.org/officeDocument/2006/relationships/image" Target="../media/image146.png"/><Relationship Id="rId21" Type="http://schemas.openxmlformats.org/officeDocument/2006/relationships/image" Target="../media/image1280.png"/><Relationship Id="rId34" Type="http://schemas.openxmlformats.org/officeDocument/2006/relationships/image" Target="../media/image1410.png"/><Relationship Id="rId42" Type="http://schemas.openxmlformats.org/officeDocument/2006/relationships/image" Target="../media/image149.png"/><Relationship Id="rId47" Type="http://schemas.openxmlformats.org/officeDocument/2006/relationships/image" Target="../media/image153.png"/><Relationship Id="rId50" Type="http://schemas.openxmlformats.org/officeDocument/2006/relationships/image" Target="../media/image1530.png"/><Relationship Id="rId55" Type="http://schemas.openxmlformats.org/officeDocument/2006/relationships/image" Target="../media/image158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1360.png"/><Relationship Id="rId11" Type="http://schemas.openxmlformats.org/officeDocument/2006/relationships/image" Target="../media/image143.png"/><Relationship Id="rId24" Type="http://schemas.openxmlformats.org/officeDocument/2006/relationships/image" Target="../media/image1310.png"/><Relationship Id="rId32" Type="http://schemas.openxmlformats.org/officeDocument/2006/relationships/image" Target="../media/image1390.png"/><Relationship Id="rId37" Type="http://schemas.openxmlformats.org/officeDocument/2006/relationships/image" Target="../media/image1440.png"/><Relationship Id="rId40" Type="http://schemas.openxmlformats.org/officeDocument/2006/relationships/image" Target="../media/image147.png"/><Relationship Id="rId45" Type="http://schemas.openxmlformats.org/officeDocument/2006/relationships/image" Target="../media/image150.png"/><Relationship Id="rId5" Type="http://schemas.openxmlformats.org/officeDocument/2006/relationships/image" Target="../media/image112.png"/><Relationship Id="rId23" Type="http://schemas.openxmlformats.org/officeDocument/2006/relationships/image" Target="../media/image1300.png"/><Relationship Id="rId28" Type="http://schemas.openxmlformats.org/officeDocument/2006/relationships/image" Target="../media/image1350.png"/><Relationship Id="rId36" Type="http://schemas.openxmlformats.org/officeDocument/2006/relationships/image" Target="../media/image1430.png"/><Relationship Id="rId49" Type="http://schemas.openxmlformats.org/officeDocument/2006/relationships/image" Target="../media/image1520.png"/><Relationship Id="rId10" Type="http://schemas.openxmlformats.org/officeDocument/2006/relationships/image" Target="../media/image117.png"/><Relationship Id="rId31" Type="http://schemas.openxmlformats.org/officeDocument/2006/relationships/image" Target="../media/image1380.png"/><Relationship Id="rId44" Type="http://schemas.openxmlformats.org/officeDocument/2006/relationships/image" Target="../media/image151.png"/><Relationship Id="rId52" Type="http://schemas.openxmlformats.org/officeDocument/2006/relationships/image" Target="../media/image155.png"/><Relationship Id="rId4" Type="http://schemas.openxmlformats.org/officeDocument/2006/relationships/image" Target="../media/image111.png"/><Relationship Id="rId9" Type="http://schemas.openxmlformats.org/officeDocument/2006/relationships/image" Target="../media/image142.png"/><Relationship Id="rId14" Type="http://schemas.openxmlformats.org/officeDocument/2006/relationships/image" Target="../media/image121.png"/><Relationship Id="rId22" Type="http://schemas.openxmlformats.org/officeDocument/2006/relationships/image" Target="../media/image1290.png"/><Relationship Id="rId27" Type="http://schemas.openxmlformats.org/officeDocument/2006/relationships/image" Target="../media/image1340.png"/><Relationship Id="rId30" Type="http://schemas.openxmlformats.org/officeDocument/2006/relationships/image" Target="../media/image1370.png"/><Relationship Id="rId35" Type="http://schemas.openxmlformats.org/officeDocument/2006/relationships/image" Target="../media/image1420.png"/><Relationship Id="rId43" Type="http://schemas.openxmlformats.org/officeDocument/2006/relationships/image" Target="../media/image1.jpeg"/><Relationship Id="rId48" Type="http://schemas.openxmlformats.org/officeDocument/2006/relationships/image" Target="../media/image1500.png"/><Relationship Id="rId56" Type="http://schemas.openxmlformats.org/officeDocument/2006/relationships/image" Target="../media/image122.png"/><Relationship Id="rId8" Type="http://schemas.openxmlformats.org/officeDocument/2006/relationships/image" Target="../media/image141.png"/><Relationship Id="rId51" Type="http://schemas.openxmlformats.org/officeDocument/2006/relationships/image" Target="../media/image154.jpeg"/><Relationship Id="rId3" Type="http://schemas.openxmlformats.org/officeDocument/2006/relationships/image" Target="../media/image139.png"/><Relationship Id="rId12" Type="http://schemas.openxmlformats.org/officeDocument/2006/relationships/image" Target="../media/image144.png"/><Relationship Id="rId25" Type="http://schemas.openxmlformats.org/officeDocument/2006/relationships/image" Target="../media/image1320.png"/><Relationship Id="rId33" Type="http://schemas.openxmlformats.org/officeDocument/2006/relationships/image" Target="../media/image1400.png"/><Relationship Id="rId38" Type="http://schemas.openxmlformats.org/officeDocument/2006/relationships/image" Target="../media/image1450.png"/><Relationship Id="rId46" Type="http://schemas.openxmlformats.org/officeDocument/2006/relationships/image" Target="../media/image152.png"/><Relationship Id="rId20" Type="http://schemas.openxmlformats.org/officeDocument/2006/relationships/image" Target="../media/image1270.png"/><Relationship Id="rId41" Type="http://schemas.openxmlformats.org/officeDocument/2006/relationships/image" Target="../media/image148.png"/><Relationship Id="rId54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3.png"/><Relationship Id="rId21" Type="http://schemas.openxmlformats.org/officeDocument/2006/relationships/image" Target="../media/image177.png"/><Relationship Id="rId42" Type="http://schemas.openxmlformats.org/officeDocument/2006/relationships/image" Target="../media/image198.png"/><Relationship Id="rId63" Type="http://schemas.openxmlformats.org/officeDocument/2006/relationships/image" Target="../media/image219.png"/><Relationship Id="rId84" Type="http://schemas.openxmlformats.org/officeDocument/2006/relationships/image" Target="../media/image240.png"/><Relationship Id="rId138" Type="http://schemas.openxmlformats.org/officeDocument/2006/relationships/image" Target="../media/image294.png"/><Relationship Id="rId107" Type="http://schemas.openxmlformats.org/officeDocument/2006/relationships/image" Target="../media/image263.png"/><Relationship Id="rId11" Type="http://schemas.openxmlformats.org/officeDocument/2006/relationships/image" Target="../media/image167.png"/><Relationship Id="rId32" Type="http://schemas.openxmlformats.org/officeDocument/2006/relationships/image" Target="../media/image188.png"/><Relationship Id="rId53" Type="http://schemas.openxmlformats.org/officeDocument/2006/relationships/image" Target="../media/image209.png"/><Relationship Id="rId74" Type="http://schemas.openxmlformats.org/officeDocument/2006/relationships/image" Target="../media/image230.png"/><Relationship Id="rId128" Type="http://schemas.openxmlformats.org/officeDocument/2006/relationships/image" Target="../media/image284.png"/><Relationship Id="rId149" Type="http://schemas.openxmlformats.org/officeDocument/2006/relationships/image" Target="../media/image305.png"/><Relationship Id="rId5" Type="http://schemas.openxmlformats.org/officeDocument/2006/relationships/image" Target="../media/image161.png"/><Relationship Id="rId95" Type="http://schemas.openxmlformats.org/officeDocument/2006/relationships/image" Target="../media/image251.png"/><Relationship Id="rId22" Type="http://schemas.openxmlformats.org/officeDocument/2006/relationships/image" Target="../media/image178.png"/><Relationship Id="rId27" Type="http://schemas.openxmlformats.org/officeDocument/2006/relationships/image" Target="../media/image183.png"/><Relationship Id="rId43" Type="http://schemas.openxmlformats.org/officeDocument/2006/relationships/image" Target="../media/image199.png"/><Relationship Id="rId48" Type="http://schemas.openxmlformats.org/officeDocument/2006/relationships/image" Target="../media/image204.png"/><Relationship Id="rId64" Type="http://schemas.openxmlformats.org/officeDocument/2006/relationships/image" Target="../media/image220.png"/><Relationship Id="rId69" Type="http://schemas.openxmlformats.org/officeDocument/2006/relationships/image" Target="../media/image225.png"/><Relationship Id="rId113" Type="http://schemas.openxmlformats.org/officeDocument/2006/relationships/image" Target="../media/image269.png"/><Relationship Id="rId118" Type="http://schemas.openxmlformats.org/officeDocument/2006/relationships/image" Target="../media/image274.png"/><Relationship Id="rId134" Type="http://schemas.openxmlformats.org/officeDocument/2006/relationships/image" Target="../media/image290.png"/><Relationship Id="rId139" Type="http://schemas.openxmlformats.org/officeDocument/2006/relationships/image" Target="../media/image295.png"/><Relationship Id="rId80" Type="http://schemas.openxmlformats.org/officeDocument/2006/relationships/image" Target="../media/image236.png"/><Relationship Id="rId85" Type="http://schemas.openxmlformats.org/officeDocument/2006/relationships/image" Target="../media/image241.png"/><Relationship Id="rId150" Type="http://schemas.openxmlformats.org/officeDocument/2006/relationships/image" Target="../media/image306.png"/><Relationship Id="rId155" Type="http://schemas.openxmlformats.org/officeDocument/2006/relationships/image" Target="../media/image311.png"/><Relationship Id="rId12" Type="http://schemas.openxmlformats.org/officeDocument/2006/relationships/image" Target="../media/image168.png"/><Relationship Id="rId17" Type="http://schemas.openxmlformats.org/officeDocument/2006/relationships/image" Target="../media/image173.png"/><Relationship Id="rId33" Type="http://schemas.openxmlformats.org/officeDocument/2006/relationships/image" Target="../media/image189.png"/><Relationship Id="rId38" Type="http://schemas.openxmlformats.org/officeDocument/2006/relationships/image" Target="../media/image194.png"/><Relationship Id="rId59" Type="http://schemas.openxmlformats.org/officeDocument/2006/relationships/image" Target="../media/image215.png"/><Relationship Id="rId103" Type="http://schemas.openxmlformats.org/officeDocument/2006/relationships/image" Target="../media/image259.png"/><Relationship Id="rId108" Type="http://schemas.openxmlformats.org/officeDocument/2006/relationships/image" Target="../media/image264.png"/><Relationship Id="rId124" Type="http://schemas.openxmlformats.org/officeDocument/2006/relationships/image" Target="../media/image280.png"/><Relationship Id="rId129" Type="http://schemas.openxmlformats.org/officeDocument/2006/relationships/image" Target="../media/image285.png"/><Relationship Id="rId54" Type="http://schemas.openxmlformats.org/officeDocument/2006/relationships/image" Target="../media/image210.png"/><Relationship Id="rId70" Type="http://schemas.openxmlformats.org/officeDocument/2006/relationships/image" Target="../media/image226.png"/><Relationship Id="rId75" Type="http://schemas.openxmlformats.org/officeDocument/2006/relationships/image" Target="../media/image231.png"/><Relationship Id="rId91" Type="http://schemas.openxmlformats.org/officeDocument/2006/relationships/image" Target="../media/image247.png"/><Relationship Id="rId96" Type="http://schemas.openxmlformats.org/officeDocument/2006/relationships/image" Target="../media/image252.png"/><Relationship Id="rId140" Type="http://schemas.openxmlformats.org/officeDocument/2006/relationships/image" Target="../media/image296.png"/><Relationship Id="rId145" Type="http://schemas.openxmlformats.org/officeDocument/2006/relationships/image" Target="../media/image3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23" Type="http://schemas.openxmlformats.org/officeDocument/2006/relationships/image" Target="../media/image179.png"/><Relationship Id="rId28" Type="http://schemas.openxmlformats.org/officeDocument/2006/relationships/image" Target="../media/image184.png"/><Relationship Id="rId49" Type="http://schemas.openxmlformats.org/officeDocument/2006/relationships/image" Target="../media/image205.png"/><Relationship Id="rId114" Type="http://schemas.openxmlformats.org/officeDocument/2006/relationships/image" Target="../media/image270.png"/><Relationship Id="rId119" Type="http://schemas.openxmlformats.org/officeDocument/2006/relationships/image" Target="../media/image275.png"/><Relationship Id="rId44" Type="http://schemas.openxmlformats.org/officeDocument/2006/relationships/image" Target="../media/image200.png"/><Relationship Id="rId60" Type="http://schemas.openxmlformats.org/officeDocument/2006/relationships/image" Target="../media/image216.png"/><Relationship Id="rId65" Type="http://schemas.openxmlformats.org/officeDocument/2006/relationships/image" Target="../media/image221.png"/><Relationship Id="rId81" Type="http://schemas.openxmlformats.org/officeDocument/2006/relationships/image" Target="../media/image237.png"/><Relationship Id="rId86" Type="http://schemas.openxmlformats.org/officeDocument/2006/relationships/image" Target="../media/image242.png"/><Relationship Id="rId130" Type="http://schemas.openxmlformats.org/officeDocument/2006/relationships/image" Target="../media/image286.png"/><Relationship Id="rId135" Type="http://schemas.openxmlformats.org/officeDocument/2006/relationships/image" Target="../media/image291.png"/><Relationship Id="rId151" Type="http://schemas.openxmlformats.org/officeDocument/2006/relationships/image" Target="../media/image307.png"/><Relationship Id="rId13" Type="http://schemas.openxmlformats.org/officeDocument/2006/relationships/image" Target="../media/image169.png"/><Relationship Id="rId18" Type="http://schemas.openxmlformats.org/officeDocument/2006/relationships/image" Target="../media/image174.png"/><Relationship Id="rId39" Type="http://schemas.openxmlformats.org/officeDocument/2006/relationships/image" Target="../media/image195.png"/><Relationship Id="rId109" Type="http://schemas.openxmlformats.org/officeDocument/2006/relationships/image" Target="../media/image265.png"/><Relationship Id="rId34" Type="http://schemas.openxmlformats.org/officeDocument/2006/relationships/image" Target="../media/image190.png"/><Relationship Id="rId50" Type="http://schemas.openxmlformats.org/officeDocument/2006/relationships/image" Target="../media/image206.png"/><Relationship Id="rId55" Type="http://schemas.openxmlformats.org/officeDocument/2006/relationships/image" Target="../media/image211.png"/><Relationship Id="rId76" Type="http://schemas.openxmlformats.org/officeDocument/2006/relationships/image" Target="../media/image232.png"/><Relationship Id="rId97" Type="http://schemas.openxmlformats.org/officeDocument/2006/relationships/image" Target="../media/image253.png"/><Relationship Id="rId104" Type="http://schemas.openxmlformats.org/officeDocument/2006/relationships/image" Target="../media/image260.png"/><Relationship Id="rId120" Type="http://schemas.openxmlformats.org/officeDocument/2006/relationships/image" Target="../media/image276.png"/><Relationship Id="rId125" Type="http://schemas.openxmlformats.org/officeDocument/2006/relationships/image" Target="../media/image281.png"/><Relationship Id="rId141" Type="http://schemas.openxmlformats.org/officeDocument/2006/relationships/image" Target="../media/image297.png"/><Relationship Id="rId146" Type="http://schemas.openxmlformats.org/officeDocument/2006/relationships/image" Target="../media/image302.png"/><Relationship Id="rId7" Type="http://schemas.openxmlformats.org/officeDocument/2006/relationships/image" Target="../media/image163.png"/><Relationship Id="rId71" Type="http://schemas.openxmlformats.org/officeDocument/2006/relationships/image" Target="../media/image227.png"/><Relationship Id="rId92" Type="http://schemas.openxmlformats.org/officeDocument/2006/relationships/image" Target="../media/image248.png"/><Relationship Id="rId2" Type="http://schemas.openxmlformats.org/officeDocument/2006/relationships/image" Target="../media/image1580.png"/><Relationship Id="rId29" Type="http://schemas.openxmlformats.org/officeDocument/2006/relationships/image" Target="../media/image185.png"/><Relationship Id="rId24" Type="http://schemas.openxmlformats.org/officeDocument/2006/relationships/image" Target="../media/image180.png"/><Relationship Id="rId40" Type="http://schemas.openxmlformats.org/officeDocument/2006/relationships/image" Target="../media/image196.png"/><Relationship Id="rId45" Type="http://schemas.openxmlformats.org/officeDocument/2006/relationships/image" Target="../media/image201.png"/><Relationship Id="rId66" Type="http://schemas.openxmlformats.org/officeDocument/2006/relationships/image" Target="../media/image222.png"/><Relationship Id="rId87" Type="http://schemas.openxmlformats.org/officeDocument/2006/relationships/image" Target="../media/image243.png"/><Relationship Id="rId110" Type="http://schemas.openxmlformats.org/officeDocument/2006/relationships/image" Target="../media/image266.png"/><Relationship Id="rId115" Type="http://schemas.openxmlformats.org/officeDocument/2006/relationships/image" Target="../media/image271.png"/><Relationship Id="rId131" Type="http://schemas.openxmlformats.org/officeDocument/2006/relationships/image" Target="../media/image287.png"/><Relationship Id="rId136" Type="http://schemas.openxmlformats.org/officeDocument/2006/relationships/image" Target="../media/image292.png"/><Relationship Id="rId61" Type="http://schemas.openxmlformats.org/officeDocument/2006/relationships/image" Target="../media/image217.png"/><Relationship Id="rId82" Type="http://schemas.openxmlformats.org/officeDocument/2006/relationships/image" Target="../media/image238.png"/><Relationship Id="rId152" Type="http://schemas.openxmlformats.org/officeDocument/2006/relationships/image" Target="../media/image308.png"/><Relationship Id="rId19" Type="http://schemas.openxmlformats.org/officeDocument/2006/relationships/image" Target="../media/image175.png"/><Relationship Id="rId14" Type="http://schemas.openxmlformats.org/officeDocument/2006/relationships/image" Target="../media/image170.png"/><Relationship Id="rId30" Type="http://schemas.openxmlformats.org/officeDocument/2006/relationships/image" Target="../media/image186.png"/><Relationship Id="rId35" Type="http://schemas.openxmlformats.org/officeDocument/2006/relationships/image" Target="../media/image191.png"/><Relationship Id="rId56" Type="http://schemas.openxmlformats.org/officeDocument/2006/relationships/image" Target="../media/image212.png"/><Relationship Id="rId77" Type="http://schemas.openxmlformats.org/officeDocument/2006/relationships/image" Target="../media/image233.png"/><Relationship Id="rId100" Type="http://schemas.openxmlformats.org/officeDocument/2006/relationships/image" Target="../media/image256.png"/><Relationship Id="rId105" Type="http://schemas.openxmlformats.org/officeDocument/2006/relationships/image" Target="../media/image261.png"/><Relationship Id="rId126" Type="http://schemas.openxmlformats.org/officeDocument/2006/relationships/image" Target="../media/image282.png"/><Relationship Id="rId147" Type="http://schemas.openxmlformats.org/officeDocument/2006/relationships/image" Target="../media/image303.png"/><Relationship Id="rId8" Type="http://schemas.openxmlformats.org/officeDocument/2006/relationships/image" Target="../media/image164.png"/><Relationship Id="rId51" Type="http://schemas.openxmlformats.org/officeDocument/2006/relationships/image" Target="../media/image207.png"/><Relationship Id="rId72" Type="http://schemas.openxmlformats.org/officeDocument/2006/relationships/image" Target="../media/image228.png"/><Relationship Id="rId93" Type="http://schemas.openxmlformats.org/officeDocument/2006/relationships/image" Target="../media/image249.png"/><Relationship Id="rId98" Type="http://schemas.openxmlformats.org/officeDocument/2006/relationships/image" Target="../media/image254.png"/><Relationship Id="rId121" Type="http://schemas.openxmlformats.org/officeDocument/2006/relationships/image" Target="../media/image277.png"/><Relationship Id="rId142" Type="http://schemas.openxmlformats.org/officeDocument/2006/relationships/image" Target="../media/image298.png"/><Relationship Id="rId3" Type="http://schemas.openxmlformats.org/officeDocument/2006/relationships/image" Target="../media/image159.png"/><Relationship Id="rId25" Type="http://schemas.openxmlformats.org/officeDocument/2006/relationships/image" Target="../media/image181.png"/><Relationship Id="rId46" Type="http://schemas.openxmlformats.org/officeDocument/2006/relationships/image" Target="../media/image202.png"/><Relationship Id="rId67" Type="http://schemas.openxmlformats.org/officeDocument/2006/relationships/image" Target="../media/image223.png"/><Relationship Id="rId116" Type="http://schemas.openxmlformats.org/officeDocument/2006/relationships/image" Target="../media/image272.png"/><Relationship Id="rId137" Type="http://schemas.openxmlformats.org/officeDocument/2006/relationships/image" Target="../media/image293.png"/><Relationship Id="rId20" Type="http://schemas.openxmlformats.org/officeDocument/2006/relationships/image" Target="../media/image176.png"/><Relationship Id="rId41" Type="http://schemas.openxmlformats.org/officeDocument/2006/relationships/image" Target="../media/image197.png"/><Relationship Id="rId62" Type="http://schemas.openxmlformats.org/officeDocument/2006/relationships/image" Target="../media/image218.png"/><Relationship Id="rId83" Type="http://schemas.openxmlformats.org/officeDocument/2006/relationships/image" Target="../media/image239.png"/><Relationship Id="rId88" Type="http://schemas.openxmlformats.org/officeDocument/2006/relationships/image" Target="../media/image244.png"/><Relationship Id="rId111" Type="http://schemas.openxmlformats.org/officeDocument/2006/relationships/image" Target="../media/image267.png"/><Relationship Id="rId132" Type="http://schemas.openxmlformats.org/officeDocument/2006/relationships/image" Target="../media/image288.png"/><Relationship Id="rId153" Type="http://schemas.openxmlformats.org/officeDocument/2006/relationships/image" Target="../media/image309.png"/><Relationship Id="rId15" Type="http://schemas.openxmlformats.org/officeDocument/2006/relationships/image" Target="../media/image171.png"/><Relationship Id="rId36" Type="http://schemas.openxmlformats.org/officeDocument/2006/relationships/image" Target="../media/image192.png"/><Relationship Id="rId57" Type="http://schemas.openxmlformats.org/officeDocument/2006/relationships/image" Target="../media/image213.png"/><Relationship Id="rId106" Type="http://schemas.openxmlformats.org/officeDocument/2006/relationships/image" Target="../media/image262.png"/><Relationship Id="rId127" Type="http://schemas.openxmlformats.org/officeDocument/2006/relationships/image" Target="../media/image283.png"/><Relationship Id="rId10" Type="http://schemas.openxmlformats.org/officeDocument/2006/relationships/image" Target="../media/image166.png"/><Relationship Id="rId31" Type="http://schemas.openxmlformats.org/officeDocument/2006/relationships/image" Target="../media/image187.png"/><Relationship Id="rId52" Type="http://schemas.openxmlformats.org/officeDocument/2006/relationships/image" Target="../media/image208.png"/><Relationship Id="rId73" Type="http://schemas.openxmlformats.org/officeDocument/2006/relationships/image" Target="../media/image229.png"/><Relationship Id="rId78" Type="http://schemas.openxmlformats.org/officeDocument/2006/relationships/image" Target="../media/image234.png"/><Relationship Id="rId94" Type="http://schemas.openxmlformats.org/officeDocument/2006/relationships/image" Target="../media/image250.png"/><Relationship Id="rId99" Type="http://schemas.openxmlformats.org/officeDocument/2006/relationships/image" Target="../media/image255.png"/><Relationship Id="rId101" Type="http://schemas.openxmlformats.org/officeDocument/2006/relationships/image" Target="../media/image257.png"/><Relationship Id="rId122" Type="http://schemas.openxmlformats.org/officeDocument/2006/relationships/image" Target="../media/image278.png"/><Relationship Id="rId143" Type="http://schemas.openxmlformats.org/officeDocument/2006/relationships/image" Target="../media/image299.png"/><Relationship Id="rId148" Type="http://schemas.openxmlformats.org/officeDocument/2006/relationships/image" Target="../media/image304.png"/><Relationship Id="rId4" Type="http://schemas.openxmlformats.org/officeDocument/2006/relationships/image" Target="../media/image160.png"/><Relationship Id="rId9" Type="http://schemas.openxmlformats.org/officeDocument/2006/relationships/image" Target="../media/image165.png"/><Relationship Id="rId26" Type="http://schemas.openxmlformats.org/officeDocument/2006/relationships/image" Target="../media/image182.png"/><Relationship Id="rId47" Type="http://schemas.openxmlformats.org/officeDocument/2006/relationships/image" Target="../media/image203.png"/><Relationship Id="rId68" Type="http://schemas.openxmlformats.org/officeDocument/2006/relationships/image" Target="../media/image224.png"/><Relationship Id="rId89" Type="http://schemas.openxmlformats.org/officeDocument/2006/relationships/image" Target="../media/image245.png"/><Relationship Id="rId112" Type="http://schemas.openxmlformats.org/officeDocument/2006/relationships/image" Target="../media/image268.png"/><Relationship Id="rId133" Type="http://schemas.openxmlformats.org/officeDocument/2006/relationships/image" Target="../media/image289.png"/><Relationship Id="rId154" Type="http://schemas.openxmlformats.org/officeDocument/2006/relationships/image" Target="../media/image310.png"/><Relationship Id="rId16" Type="http://schemas.openxmlformats.org/officeDocument/2006/relationships/image" Target="../media/image172.png"/><Relationship Id="rId37" Type="http://schemas.openxmlformats.org/officeDocument/2006/relationships/image" Target="../media/image193.png"/><Relationship Id="rId58" Type="http://schemas.openxmlformats.org/officeDocument/2006/relationships/image" Target="../media/image214.png"/><Relationship Id="rId79" Type="http://schemas.openxmlformats.org/officeDocument/2006/relationships/image" Target="../media/image235.png"/><Relationship Id="rId102" Type="http://schemas.openxmlformats.org/officeDocument/2006/relationships/image" Target="../media/image258.png"/><Relationship Id="rId123" Type="http://schemas.openxmlformats.org/officeDocument/2006/relationships/image" Target="../media/image279.png"/><Relationship Id="rId144" Type="http://schemas.openxmlformats.org/officeDocument/2006/relationships/image" Target="../media/image300.png"/><Relationship Id="rId90" Type="http://schemas.openxmlformats.org/officeDocument/2006/relationships/image" Target="../media/image2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0.png"/><Relationship Id="rId13" Type="http://schemas.openxmlformats.org/officeDocument/2006/relationships/image" Target="../media/image315.png"/><Relationship Id="rId18" Type="http://schemas.openxmlformats.org/officeDocument/2006/relationships/image" Target="../media/image317.png"/><Relationship Id="rId26" Type="http://schemas.openxmlformats.org/officeDocument/2006/relationships/image" Target="../media/image321.png"/><Relationship Id="rId3" Type="http://schemas.openxmlformats.org/officeDocument/2006/relationships/image" Target="../media/image1340.png"/><Relationship Id="rId21" Type="http://schemas.openxmlformats.org/officeDocument/2006/relationships/image" Target="../media/image318.png"/><Relationship Id="rId7" Type="http://schemas.openxmlformats.org/officeDocument/2006/relationships/image" Target="../media/image313.png"/><Relationship Id="rId12" Type="http://schemas.openxmlformats.org/officeDocument/2006/relationships/image" Target="../media/image314.png"/><Relationship Id="rId17" Type="http://schemas.openxmlformats.org/officeDocument/2006/relationships/image" Target="../media/image316.png"/><Relationship Id="rId25" Type="http://schemas.openxmlformats.org/officeDocument/2006/relationships/image" Target="../media/image320.png"/><Relationship Id="rId2" Type="http://schemas.openxmlformats.org/officeDocument/2006/relationships/image" Target="../media/image1320.png"/><Relationship Id="rId16" Type="http://schemas.openxmlformats.org/officeDocument/2006/relationships/image" Target="../media/image147.png"/><Relationship Id="rId20" Type="http://schemas.openxmlformats.org/officeDocument/2006/relationships/image" Target="../media/image1350.png"/><Relationship Id="rId29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2.png"/><Relationship Id="rId11" Type="http://schemas.openxmlformats.org/officeDocument/2006/relationships/image" Target="../media/image1410.png"/><Relationship Id="rId24" Type="http://schemas.openxmlformats.org/officeDocument/2006/relationships/image" Target="../media/image319.png"/><Relationship Id="rId5" Type="http://schemas.openxmlformats.org/officeDocument/2006/relationships/image" Target="../media/image1310.png"/><Relationship Id="rId15" Type="http://schemas.openxmlformats.org/officeDocument/2006/relationships/image" Target="../media/image1300.png"/><Relationship Id="rId23" Type="http://schemas.openxmlformats.org/officeDocument/2006/relationships/image" Target="../media/image148.png"/><Relationship Id="rId28" Type="http://schemas.openxmlformats.org/officeDocument/2006/relationships/image" Target="../media/image1420.png"/><Relationship Id="rId10" Type="http://schemas.openxmlformats.org/officeDocument/2006/relationships/image" Target="../media/image1290.png"/><Relationship Id="rId19" Type="http://schemas.openxmlformats.org/officeDocument/2006/relationships/image" Target="../media/image1440.png"/><Relationship Id="rId4" Type="http://schemas.openxmlformats.org/officeDocument/2006/relationships/image" Target="../media/image1370.png"/><Relationship Id="rId9" Type="http://schemas.openxmlformats.org/officeDocument/2006/relationships/image" Target="../media/image1330.png"/><Relationship Id="rId14" Type="http://schemas.openxmlformats.org/officeDocument/2006/relationships/image" Target="../media/image1270.png"/><Relationship Id="rId22" Type="http://schemas.openxmlformats.org/officeDocument/2006/relationships/image" Target="../media/image1380.png"/><Relationship Id="rId27" Type="http://schemas.openxmlformats.org/officeDocument/2006/relationships/image" Target="../media/image322.png"/><Relationship Id="rId30" Type="http://schemas.openxmlformats.org/officeDocument/2006/relationships/image" Target="../media/image3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97526" y="3535372"/>
                <a:ext cx="6635562" cy="682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526" y="3535372"/>
                <a:ext cx="6635562" cy="682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760584" y="3086836"/>
                <a:ext cx="784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584" y="3086836"/>
                <a:ext cx="784973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2909497" y="1252604"/>
            <a:ext cx="4483626" cy="341184"/>
            <a:chOff x="2909497" y="1252604"/>
            <a:chExt cx="4483626" cy="34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Rectangle 321"/>
                <p:cNvSpPr/>
                <p:nvPr/>
              </p:nvSpPr>
              <p:spPr>
                <a:xfrm>
                  <a:off x="2909497" y="128504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2" name="Rectangle 3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97" y="1285044"/>
                  <a:ext cx="274320" cy="2743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Rectangle 322"/>
                <p:cNvSpPr/>
                <p:nvPr/>
              </p:nvSpPr>
              <p:spPr>
                <a:xfrm>
                  <a:off x="3259693" y="128504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3" name="Rectangle 3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693" y="1285044"/>
                  <a:ext cx="274320" cy="2743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Rectangle 323"/>
                <p:cNvSpPr/>
                <p:nvPr/>
              </p:nvSpPr>
              <p:spPr>
                <a:xfrm>
                  <a:off x="3611174" y="128504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4" name="Rectangle 3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174" y="1285044"/>
                  <a:ext cx="274320" cy="2743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Rectangle 325"/>
                <p:cNvSpPr/>
                <p:nvPr/>
              </p:nvSpPr>
              <p:spPr>
                <a:xfrm>
                  <a:off x="3967603" y="1283485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6" name="Rectangle 3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03" y="1283485"/>
                  <a:ext cx="274320" cy="2743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Rectangle 327"/>
                <p:cNvSpPr/>
                <p:nvPr/>
              </p:nvSpPr>
              <p:spPr>
                <a:xfrm>
                  <a:off x="4317617" y="1283485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8" name="Rectangle 3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17" y="1283485"/>
                  <a:ext cx="274320" cy="2743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ctangle 328"/>
                <p:cNvSpPr/>
                <p:nvPr/>
              </p:nvSpPr>
              <p:spPr>
                <a:xfrm>
                  <a:off x="4665929" y="128192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9" name="Rectangle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929" y="1281926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0" name="Rectangle 329"/>
                <p:cNvSpPr/>
                <p:nvPr/>
              </p:nvSpPr>
              <p:spPr>
                <a:xfrm>
                  <a:off x="5015911" y="128348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0" name="Rectangle 3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911" y="1283485"/>
                  <a:ext cx="274320" cy="2743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Rectangle 330"/>
                <p:cNvSpPr/>
                <p:nvPr/>
              </p:nvSpPr>
              <p:spPr>
                <a:xfrm>
                  <a:off x="5366107" y="128348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1" name="Rectangle 3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107" y="1283485"/>
                  <a:ext cx="274320" cy="2743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Rectangle 331"/>
                <p:cNvSpPr/>
                <p:nvPr/>
              </p:nvSpPr>
              <p:spPr>
                <a:xfrm>
                  <a:off x="5717588" y="128348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2" name="Rectangle 3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88" y="1283485"/>
                  <a:ext cx="274320" cy="2743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Rectangle 332"/>
                <p:cNvSpPr/>
                <p:nvPr/>
              </p:nvSpPr>
              <p:spPr>
                <a:xfrm>
                  <a:off x="6072165" y="128664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3" name="Rectangle 3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165" y="1286643"/>
                  <a:ext cx="274320" cy="2743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Rectangle 333"/>
                <p:cNvSpPr/>
                <p:nvPr/>
              </p:nvSpPr>
              <p:spPr>
                <a:xfrm>
                  <a:off x="6422179" y="128664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4" name="Rectangle 3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179" y="1286643"/>
                  <a:ext cx="274320" cy="2743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" name="Rectangle 334"/>
                <p:cNvSpPr/>
                <p:nvPr/>
              </p:nvSpPr>
              <p:spPr>
                <a:xfrm>
                  <a:off x="6770491" y="128508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5" name="Rectangle 3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91" y="1285084"/>
                  <a:ext cx="274320" cy="2743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6383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Rectangle 335"/>
                <p:cNvSpPr/>
                <p:nvPr/>
              </p:nvSpPr>
              <p:spPr>
                <a:xfrm>
                  <a:off x="7118803" y="128508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6" name="Rectangle 3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03" y="1285084"/>
                  <a:ext cx="274320" cy="2743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980721" y="1252604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0721" y="1252604"/>
                  <a:ext cx="1750695" cy="34118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2909497" y="1619600"/>
            <a:ext cx="4483626" cy="341184"/>
            <a:chOff x="2909497" y="1619600"/>
            <a:chExt cx="4483626" cy="34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5" name="Rectangle 394"/>
                <p:cNvSpPr/>
                <p:nvPr/>
              </p:nvSpPr>
              <p:spPr>
                <a:xfrm>
                  <a:off x="2909497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5" name="Rectangle 3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97" y="1653032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6" name="Rectangle 395"/>
                <p:cNvSpPr/>
                <p:nvPr/>
              </p:nvSpPr>
              <p:spPr>
                <a:xfrm>
                  <a:off x="3259693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6" name="Rectangle 3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693" y="165303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7" name="Rectangle 396"/>
                <p:cNvSpPr/>
                <p:nvPr/>
              </p:nvSpPr>
              <p:spPr>
                <a:xfrm>
                  <a:off x="3611174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7" name="Rectangle 3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174" y="1653032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8" name="Rectangle 397"/>
                <p:cNvSpPr/>
                <p:nvPr/>
              </p:nvSpPr>
              <p:spPr>
                <a:xfrm>
                  <a:off x="3967603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8" name="Rectangle 3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03" y="1653032"/>
                  <a:ext cx="274320" cy="2743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9" name="Rectangle 398"/>
                <p:cNvSpPr/>
                <p:nvPr/>
              </p:nvSpPr>
              <p:spPr>
                <a:xfrm>
                  <a:off x="4317617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9" name="Rectangle 3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17" y="1653032"/>
                  <a:ext cx="274320" cy="2743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0" name="Rectangle 399"/>
                <p:cNvSpPr/>
                <p:nvPr/>
              </p:nvSpPr>
              <p:spPr>
                <a:xfrm>
                  <a:off x="4665929" y="16530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0" name="Rectangle 3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929" y="1653032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1" name="Rectangle 400"/>
                <p:cNvSpPr/>
                <p:nvPr/>
              </p:nvSpPr>
              <p:spPr>
                <a:xfrm>
                  <a:off x="5015911" y="16530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1" name="Rectangle 4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911" y="165303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2" name="Rectangle 401"/>
                <p:cNvSpPr/>
                <p:nvPr/>
              </p:nvSpPr>
              <p:spPr>
                <a:xfrm>
                  <a:off x="5366107" y="16530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2" name="Rectangle 4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107" y="1653032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3" name="Rectangle 402"/>
                <p:cNvSpPr/>
                <p:nvPr/>
              </p:nvSpPr>
              <p:spPr>
                <a:xfrm>
                  <a:off x="5717588" y="16530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3" name="Rectangle 4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88" y="1653032"/>
                  <a:ext cx="274320" cy="2743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4" name="Rectangle 403"/>
                <p:cNvSpPr/>
                <p:nvPr/>
              </p:nvSpPr>
              <p:spPr>
                <a:xfrm>
                  <a:off x="6072165" y="16530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4" name="Rectangle 4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165" y="1653032"/>
                  <a:ext cx="274320" cy="2743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5" name="Rectangle 404"/>
                <p:cNvSpPr/>
                <p:nvPr/>
              </p:nvSpPr>
              <p:spPr>
                <a:xfrm>
                  <a:off x="6422179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5" name="Rectangle 4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179" y="1653032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" name="Rectangle 405"/>
                <p:cNvSpPr/>
                <p:nvPr/>
              </p:nvSpPr>
              <p:spPr>
                <a:xfrm>
                  <a:off x="6770491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6" name="Rectangle 4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91" y="1653032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7" name="Rectangle 406"/>
                <p:cNvSpPr/>
                <p:nvPr/>
              </p:nvSpPr>
              <p:spPr>
                <a:xfrm>
                  <a:off x="7118803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7" name="Rectangle 4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03" y="1653032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4633904" y="16196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3904" y="1619600"/>
                  <a:ext cx="1750695" cy="34118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2909497" y="1988120"/>
            <a:ext cx="4483626" cy="341184"/>
            <a:chOff x="2909497" y="1988120"/>
            <a:chExt cx="4483626" cy="34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5" name="Rectangle 454"/>
                <p:cNvSpPr/>
                <p:nvPr/>
              </p:nvSpPr>
              <p:spPr>
                <a:xfrm>
                  <a:off x="2909497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5" name="Rectangle 4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97" y="2018792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6" name="Rectangle 455"/>
                <p:cNvSpPr/>
                <p:nvPr/>
              </p:nvSpPr>
              <p:spPr>
                <a:xfrm>
                  <a:off x="3259693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6" name="Rectangle 4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693" y="201879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7" name="Rectangle 456"/>
                <p:cNvSpPr/>
                <p:nvPr/>
              </p:nvSpPr>
              <p:spPr>
                <a:xfrm>
                  <a:off x="3611174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7" name="Rectangle 4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174" y="2018792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8" name="Rectangle 457"/>
                <p:cNvSpPr/>
                <p:nvPr/>
              </p:nvSpPr>
              <p:spPr>
                <a:xfrm>
                  <a:off x="3967603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8" name="Rectangle 4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03" y="2018792"/>
                  <a:ext cx="274320" cy="2743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9" name="Rectangle 458"/>
                <p:cNvSpPr/>
                <p:nvPr/>
              </p:nvSpPr>
              <p:spPr>
                <a:xfrm>
                  <a:off x="4317617" y="201879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9" name="Rectangle 4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17" y="2018792"/>
                  <a:ext cx="274320" cy="2743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0" name="Rectangle 459"/>
                <p:cNvSpPr/>
                <p:nvPr/>
              </p:nvSpPr>
              <p:spPr>
                <a:xfrm>
                  <a:off x="4665929" y="201879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0" name="Rectangle 4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929" y="2018792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1" name="Rectangle 460"/>
                <p:cNvSpPr/>
                <p:nvPr/>
              </p:nvSpPr>
              <p:spPr>
                <a:xfrm>
                  <a:off x="5015911" y="201879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1" name="Rectangle 4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911" y="201879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2" name="Rectangle 461"/>
                <p:cNvSpPr/>
                <p:nvPr/>
              </p:nvSpPr>
              <p:spPr>
                <a:xfrm>
                  <a:off x="5366107" y="201879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2" name="Rectangle 4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107" y="2018792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Rectangle 462"/>
                <p:cNvSpPr/>
                <p:nvPr/>
              </p:nvSpPr>
              <p:spPr>
                <a:xfrm>
                  <a:off x="5717588" y="201879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3" name="Rectangle 4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88" y="2018792"/>
                  <a:ext cx="274320" cy="2743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4" name="Rectangle 463"/>
                <p:cNvSpPr/>
                <p:nvPr/>
              </p:nvSpPr>
              <p:spPr>
                <a:xfrm>
                  <a:off x="6072165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4" name="Rectangle 4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165" y="2018792"/>
                  <a:ext cx="274320" cy="2743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5" name="Rectangle 464"/>
                <p:cNvSpPr/>
                <p:nvPr/>
              </p:nvSpPr>
              <p:spPr>
                <a:xfrm>
                  <a:off x="6422179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5" name="Rectangle 4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179" y="2018792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6" name="Rectangle 465"/>
                <p:cNvSpPr/>
                <p:nvPr/>
              </p:nvSpPr>
              <p:spPr>
                <a:xfrm>
                  <a:off x="6770491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6" name="Rectangle 4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91" y="2018792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7" name="Rectangle 466"/>
                <p:cNvSpPr/>
                <p:nvPr/>
              </p:nvSpPr>
              <p:spPr>
                <a:xfrm>
                  <a:off x="7118803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7" name="Rectangle 4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03" y="2018792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4279416" y="198812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9416" y="1988120"/>
                  <a:ext cx="1750695" cy="34118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2909497" y="2353484"/>
            <a:ext cx="4483626" cy="341184"/>
            <a:chOff x="2909497" y="2353484"/>
            <a:chExt cx="4483626" cy="34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0" name="Rectangle 439"/>
                <p:cNvSpPr/>
                <p:nvPr/>
              </p:nvSpPr>
              <p:spPr>
                <a:xfrm>
                  <a:off x="2909497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0" name="Rectangle 4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97" y="2384552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1" name="Rectangle 440"/>
                <p:cNvSpPr/>
                <p:nvPr/>
              </p:nvSpPr>
              <p:spPr>
                <a:xfrm>
                  <a:off x="3259693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1" name="Rectangle 4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693" y="238455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2" name="Rectangle 441"/>
                <p:cNvSpPr/>
                <p:nvPr/>
              </p:nvSpPr>
              <p:spPr>
                <a:xfrm>
                  <a:off x="3611174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2" name="Rectangle 4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174" y="2384552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3" name="Rectangle 442"/>
                <p:cNvSpPr/>
                <p:nvPr/>
              </p:nvSpPr>
              <p:spPr>
                <a:xfrm>
                  <a:off x="3967603" y="238455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3" name="Rectangle 4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03" y="2384552"/>
                  <a:ext cx="274320" cy="2743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4" name="Rectangle 443"/>
                <p:cNvSpPr/>
                <p:nvPr/>
              </p:nvSpPr>
              <p:spPr>
                <a:xfrm>
                  <a:off x="4317617" y="238455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4" name="Rectangle 4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17" y="2384552"/>
                  <a:ext cx="274320" cy="2743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5" name="Rectangle 444"/>
                <p:cNvSpPr/>
                <p:nvPr/>
              </p:nvSpPr>
              <p:spPr>
                <a:xfrm>
                  <a:off x="4665929" y="238455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5" name="Rectangle 4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929" y="2384552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6" name="Rectangle 445"/>
                <p:cNvSpPr/>
                <p:nvPr/>
              </p:nvSpPr>
              <p:spPr>
                <a:xfrm>
                  <a:off x="5015911" y="238455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6" name="Rectangle 4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911" y="238455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7" name="Rectangle 446"/>
                <p:cNvSpPr/>
                <p:nvPr/>
              </p:nvSpPr>
              <p:spPr>
                <a:xfrm>
                  <a:off x="5366107" y="238455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7" name="Rectangle 4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107" y="2384552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8" name="Rectangle 447"/>
                <p:cNvSpPr/>
                <p:nvPr/>
              </p:nvSpPr>
              <p:spPr>
                <a:xfrm>
                  <a:off x="5717588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8" name="Rectangle 4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88" y="2384552"/>
                  <a:ext cx="274320" cy="2743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Rectangle 448"/>
                <p:cNvSpPr/>
                <p:nvPr/>
              </p:nvSpPr>
              <p:spPr>
                <a:xfrm>
                  <a:off x="6072165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9" name="Rectangle 4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165" y="2384552"/>
                  <a:ext cx="274320" cy="2743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0" name="Rectangle 449"/>
                <p:cNvSpPr/>
                <p:nvPr/>
              </p:nvSpPr>
              <p:spPr>
                <a:xfrm>
                  <a:off x="6422179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0" name="Rectangle 4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179" y="2384552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1" name="Rectangle 450"/>
                <p:cNvSpPr/>
                <p:nvPr/>
              </p:nvSpPr>
              <p:spPr>
                <a:xfrm>
                  <a:off x="6770491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1" name="Rectangle 4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91" y="2384552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2" name="Rectangle 451"/>
                <p:cNvSpPr/>
                <p:nvPr/>
              </p:nvSpPr>
              <p:spPr>
                <a:xfrm>
                  <a:off x="7118803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2" name="Rectangle 4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03" y="2384552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3930606" y="2353484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0606" y="2353484"/>
                  <a:ext cx="1750695" cy="34118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2909497" y="2718848"/>
            <a:ext cx="4483626" cy="341184"/>
            <a:chOff x="2909497" y="2718848"/>
            <a:chExt cx="4483626" cy="34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Rectangle 484"/>
                <p:cNvSpPr/>
                <p:nvPr/>
              </p:nvSpPr>
              <p:spPr>
                <a:xfrm>
                  <a:off x="2909497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5" name="Rectangle 4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97" y="2750312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6" name="Rectangle 485"/>
                <p:cNvSpPr/>
                <p:nvPr/>
              </p:nvSpPr>
              <p:spPr>
                <a:xfrm>
                  <a:off x="3259693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6" name="Rectangle 4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693" y="275031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Rectangle 486"/>
                <p:cNvSpPr/>
                <p:nvPr/>
              </p:nvSpPr>
              <p:spPr>
                <a:xfrm>
                  <a:off x="3611174" y="275031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7" name="Rectangle 4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174" y="2750312"/>
                  <a:ext cx="274320" cy="2743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8" name="Rectangle 487"/>
                <p:cNvSpPr/>
                <p:nvPr/>
              </p:nvSpPr>
              <p:spPr>
                <a:xfrm>
                  <a:off x="3967603" y="275031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8" name="Rectangle 4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03" y="2750312"/>
                  <a:ext cx="274320" cy="2743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9" name="Rectangle 488"/>
                <p:cNvSpPr/>
                <p:nvPr/>
              </p:nvSpPr>
              <p:spPr>
                <a:xfrm>
                  <a:off x="4317617" y="275031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9" name="Rectangle 4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17" y="2750312"/>
                  <a:ext cx="274320" cy="2743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0" name="Rectangle 489"/>
                <p:cNvSpPr/>
                <p:nvPr/>
              </p:nvSpPr>
              <p:spPr>
                <a:xfrm>
                  <a:off x="4665929" y="275031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0" name="Rectangle 4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929" y="2750312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Rectangle 490"/>
                <p:cNvSpPr/>
                <p:nvPr/>
              </p:nvSpPr>
              <p:spPr>
                <a:xfrm>
                  <a:off x="5015911" y="275031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1" name="Rectangle 4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911" y="275031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2" name="Rectangle 491"/>
                <p:cNvSpPr/>
                <p:nvPr/>
              </p:nvSpPr>
              <p:spPr>
                <a:xfrm>
                  <a:off x="5366107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2" name="Rectangle 4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107" y="2750312"/>
                  <a:ext cx="274320" cy="2743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3" name="Rectangle 492"/>
                <p:cNvSpPr/>
                <p:nvPr/>
              </p:nvSpPr>
              <p:spPr>
                <a:xfrm>
                  <a:off x="5717588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3" name="Rectangle 4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88" y="2750312"/>
                  <a:ext cx="274320" cy="2743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4" name="Rectangle 493"/>
                <p:cNvSpPr/>
                <p:nvPr/>
              </p:nvSpPr>
              <p:spPr>
                <a:xfrm>
                  <a:off x="6072165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4" name="Rectangle 4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165" y="2750312"/>
                  <a:ext cx="274320" cy="2743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5" name="Rectangle 494"/>
                <p:cNvSpPr/>
                <p:nvPr/>
              </p:nvSpPr>
              <p:spPr>
                <a:xfrm>
                  <a:off x="6422179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5" name="Rectangle 4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179" y="2750312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6" name="Rectangle 495"/>
                <p:cNvSpPr/>
                <p:nvPr/>
              </p:nvSpPr>
              <p:spPr>
                <a:xfrm>
                  <a:off x="6770491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6" name="Rectangle 4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91" y="2750312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7" name="Rectangle 496"/>
                <p:cNvSpPr/>
                <p:nvPr/>
              </p:nvSpPr>
              <p:spPr>
                <a:xfrm>
                  <a:off x="7118803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7" name="Rectangle 4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03" y="2750312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3573158" y="2718848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3158" y="2718848"/>
                  <a:ext cx="1750695" cy="34118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4777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270639" y="160854"/>
            <a:ext cx="8029030" cy="6236073"/>
            <a:chOff x="1185295" y="386406"/>
            <a:chExt cx="8029030" cy="62360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185295" y="5389513"/>
                  <a:ext cx="8029030" cy="12329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</m:sup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+|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|−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5295" y="5389513"/>
                  <a:ext cx="8029030" cy="123296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Rectangle 321"/>
                <p:cNvSpPr/>
                <p:nvPr/>
              </p:nvSpPr>
              <p:spPr>
                <a:xfrm>
                  <a:off x="2743200" y="9468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2" name="Rectangle 3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946840"/>
                  <a:ext cx="274320" cy="2743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Rectangle 322"/>
                <p:cNvSpPr/>
                <p:nvPr/>
              </p:nvSpPr>
              <p:spPr>
                <a:xfrm>
                  <a:off x="3093396" y="9468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3" name="Rectangle 3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396" y="946840"/>
                  <a:ext cx="274320" cy="2743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Rectangle 323"/>
                <p:cNvSpPr/>
                <p:nvPr/>
              </p:nvSpPr>
              <p:spPr>
                <a:xfrm>
                  <a:off x="3444877" y="9468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4" name="Rectangle 3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877" y="946840"/>
                  <a:ext cx="274320" cy="2743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Rectangle 325"/>
                <p:cNvSpPr/>
                <p:nvPr/>
              </p:nvSpPr>
              <p:spPr>
                <a:xfrm>
                  <a:off x="3801306" y="94528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6" name="Rectangle 3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306" y="945281"/>
                  <a:ext cx="274320" cy="2743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Rectangle 327"/>
                <p:cNvSpPr/>
                <p:nvPr/>
              </p:nvSpPr>
              <p:spPr>
                <a:xfrm>
                  <a:off x="4151320" y="94528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8" name="Rectangle 3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320" y="945281"/>
                  <a:ext cx="274320" cy="2743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ctangle 328"/>
                <p:cNvSpPr/>
                <p:nvPr/>
              </p:nvSpPr>
              <p:spPr>
                <a:xfrm>
                  <a:off x="4499632" y="94372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9" name="Rectangle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632" y="943722"/>
                  <a:ext cx="274320" cy="2743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0" name="Rectangle 329"/>
                <p:cNvSpPr/>
                <p:nvPr/>
              </p:nvSpPr>
              <p:spPr>
                <a:xfrm>
                  <a:off x="4849614" y="94528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0" name="Rectangle 3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614" y="945281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Rectangle 330"/>
                <p:cNvSpPr/>
                <p:nvPr/>
              </p:nvSpPr>
              <p:spPr>
                <a:xfrm>
                  <a:off x="5199810" y="94528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1" name="Rectangle 3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10" y="945281"/>
                  <a:ext cx="274320" cy="2743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Rectangle 331"/>
                <p:cNvSpPr/>
                <p:nvPr/>
              </p:nvSpPr>
              <p:spPr>
                <a:xfrm>
                  <a:off x="5551291" y="94528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2" name="Rectangle 3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291" y="945281"/>
                  <a:ext cx="274320" cy="2743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Rectangle 332"/>
                <p:cNvSpPr/>
                <p:nvPr/>
              </p:nvSpPr>
              <p:spPr>
                <a:xfrm>
                  <a:off x="5905868" y="948439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3" name="Rectangle 3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68" y="948439"/>
                  <a:ext cx="274320" cy="2743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6383" r="-2128" b="-425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Rectangle 333"/>
                <p:cNvSpPr/>
                <p:nvPr/>
              </p:nvSpPr>
              <p:spPr>
                <a:xfrm>
                  <a:off x="6255882" y="948439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4" name="Rectangle 3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82" y="948439"/>
                  <a:ext cx="274320" cy="2743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4255" r="-2128" b="-425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" name="Rectangle 334"/>
                <p:cNvSpPr/>
                <p:nvPr/>
              </p:nvSpPr>
              <p:spPr>
                <a:xfrm>
                  <a:off x="6604194" y="94688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5" name="Rectangle 3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194" y="946880"/>
                  <a:ext cx="274320" cy="2743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Rectangle 335"/>
                <p:cNvSpPr/>
                <p:nvPr/>
              </p:nvSpPr>
              <p:spPr>
                <a:xfrm>
                  <a:off x="6952506" y="94688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6" name="Rectangle 3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506" y="946880"/>
                  <a:ext cx="274320" cy="2743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814424" y="9144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424" y="914400"/>
                  <a:ext cx="1750695" cy="34118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5" name="Rectangle 394"/>
                <p:cNvSpPr/>
                <p:nvPr/>
              </p:nvSpPr>
              <p:spPr>
                <a:xfrm>
                  <a:off x="2743200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5" name="Rectangle 3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862232"/>
                  <a:ext cx="274320" cy="2743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6" name="Rectangle 395"/>
                <p:cNvSpPr/>
                <p:nvPr/>
              </p:nvSpPr>
              <p:spPr>
                <a:xfrm>
                  <a:off x="3093396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6" name="Rectangle 3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396" y="1862232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7" name="Rectangle 396"/>
                <p:cNvSpPr/>
                <p:nvPr/>
              </p:nvSpPr>
              <p:spPr>
                <a:xfrm>
                  <a:off x="3444877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7" name="Rectangle 3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877" y="186223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8" name="Rectangle 397"/>
                <p:cNvSpPr/>
                <p:nvPr/>
              </p:nvSpPr>
              <p:spPr>
                <a:xfrm>
                  <a:off x="3801306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8" name="Rectangle 3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306" y="1862232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9" name="Rectangle 398"/>
                <p:cNvSpPr/>
                <p:nvPr/>
              </p:nvSpPr>
              <p:spPr>
                <a:xfrm>
                  <a:off x="4151320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9" name="Rectangle 3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320" y="1862232"/>
                  <a:ext cx="274320" cy="2743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0" name="Rectangle 399"/>
                <p:cNvSpPr/>
                <p:nvPr/>
              </p:nvSpPr>
              <p:spPr>
                <a:xfrm>
                  <a:off x="4499632" y="18622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0" name="Rectangle 3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632" y="1862232"/>
                  <a:ext cx="274320" cy="2743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1" name="Rectangle 400"/>
                <p:cNvSpPr/>
                <p:nvPr/>
              </p:nvSpPr>
              <p:spPr>
                <a:xfrm>
                  <a:off x="4849614" y="18622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1" name="Rectangle 4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614" y="1862232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2" name="Rectangle 401"/>
                <p:cNvSpPr/>
                <p:nvPr/>
              </p:nvSpPr>
              <p:spPr>
                <a:xfrm>
                  <a:off x="5199810" y="18622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2" name="Rectangle 4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10" y="186223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3" name="Rectangle 402"/>
                <p:cNvSpPr/>
                <p:nvPr/>
              </p:nvSpPr>
              <p:spPr>
                <a:xfrm>
                  <a:off x="5551291" y="18622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3" name="Rectangle 4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291" y="1862232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4" name="Rectangle 403"/>
                <p:cNvSpPr/>
                <p:nvPr/>
              </p:nvSpPr>
              <p:spPr>
                <a:xfrm>
                  <a:off x="5905868" y="18622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4" name="Rectangle 4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68" y="1862232"/>
                  <a:ext cx="274320" cy="2743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5" name="Rectangle 404"/>
                <p:cNvSpPr/>
                <p:nvPr/>
              </p:nvSpPr>
              <p:spPr>
                <a:xfrm>
                  <a:off x="6255882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5" name="Rectangle 4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82" y="1862232"/>
                  <a:ext cx="274320" cy="2743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" name="Rectangle 405"/>
                <p:cNvSpPr/>
                <p:nvPr/>
              </p:nvSpPr>
              <p:spPr>
                <a:xfrm>
                  <a:off x="6604194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6" name="Rectangle 4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194" y="1862232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7" name="Rectangle 406"/>
                <p:cNvSpPr/>
                <p:nvPr/>
              </p:nvSpPr>
              <p:spPr>
                <a:xfrm>
                  <a:off x="6952506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7" name="Rectangle 4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506" y="1862232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4467607" y="18288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7607" y="1828800"/>
                  <a:ext cx="1750695" cy="34118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5" name="Rectangle 454"/>
                <p:cNvSpPr/>
                <p:nvPr/>
              </p:nvSpPr>
              <p:spPr>
                <a:xfrm>
                  <a:off x="2743200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5" name="Rectangle 4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2773872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6" name="Rectangle 455"/>
                <p:cNvSpPr/>
                <p:nvPr/>
              </p:nvSpPr>
              <p:spPr>
                <a:xfrm>
                  <a:off x="3093396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6" name="Rectangle 4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396" y="2773872"/>
                  <a:ext cx="274320" cy="2743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7" name="Rectangle 456"/>
                <p:cNvSpPr/>
                <p:nvPr/>
              </p:nvSpPr>
              <p:spPr>
                <a:xfrm>
                  <a:off x="3444877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7" name="Rectangle 4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877" y="2773872"/>
                  <a:ext cx="274320" cy="2743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8" name="Rectangle 457"/>
                <p:cNvSpPr/>
                <p:nvPr/>
              </p:nvSpPr>
              <p:spPr>
                <a:xfrm>
                  <a:off x="3801306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8" name="Rectangle 4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306" y="2773872"/>
                  <a:ext cx="274320" cy="2743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9" name="Rectangle 458"/>
                <p:cNvSpPr/>
                <p:nvPr/>
              </p:nvSpPr>
              <p:spPr>
                <a:xfrm>
                  <a:off x="4151320" y="277387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9" name="Rectangle 4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320" y="2773872"/>
                  <a:ext cx="274320" cy="2743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0" name="Rectangle 459"/>
                <p:cNvSpPr/>
                <p:nvPr/>
              </p:nvSpPr>
              <p:spPr>
                <a:xfrm>
                  <a:off x="4499632" y="277387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0" name="Rectangle 4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632" y="2773872"/>
                  <a:ext cx="274320" cy="2743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1" name="Rectangle 460"/>
                <p:cNvSpPr/>
                <p:nvPr/>
              </p:nvSpPr>
              <p:spPr>
                <a:xfrm>
                  <a:off x="4849614" y="277387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1" name="Rectangle 4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614" y="2773872"/>
                  <a:ext cx="274320" cy="2743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2" name="Rectangle 461"/>
                <p:cNvSpPr/>
                <p:nvPr/>
              </p:nvSpPr>
              <p:spPr>
                <a:xfrm>
                  <a:off x="5199810" y="277387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2" name="Rectangle 4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10" y="2773872"/>
                  <a:ext cx="274320" cy="2743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Rectangle 462"/>
                <p:cNvSpPr/>
                <p:nvPr/>
              </p:nvSpPr>
              <p:spPr>
                <a:xfrm>
                  <a:off x="5551291" y="277387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3" name="Rectangle 4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291" y="2773872"/>
                  <a:ext cx="274320" cy="2743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4" name="Rectangle 463"/>
                <p:cNvSpPr/>
                <p:nvPr/>
              </p:nvSpPr>
              <p:spPr>
                <a:xfrm>
                  <a:off x="5905868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4" name="Rectangle 4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68" y="2773872"/>
                  <a:ext cx="274320" cy="2743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5" name="Rectangle 464"/>
                <p:cNvSpPr/>
                <p:nvPr/>
              </p:nvSpPr>
              <p:spPr>
                <a:xfrm>
                  <a:off x="6255882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5" name="Rectangle 4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82" y="2773872"/>
                  <a:ext cx="274320" cy="2743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6" name="Rectangle 465"/>
                <p:cNvSpPr/>
                <p:nvPr/>
              </p:nvSpPr>
              <p:spPr>
                <a:xfrm>
                  <a:off x="6604194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6" name="Rectangle 4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194" y="2773872"/>
                  <a:ext cx="274320" cy="2743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7" name="Rectangle 466"/>
                <p:cNvSpPr/>
                <p:nvPr/>
              </p:nvSpPr>
              <p:spPr>
                <a:xfrm>
                  <a:off x="6952506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7" name="Rectangle 4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506" y="2773872"/>
                  <a:ext cx="274320" cy="2743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4113119" y="27432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3119" y="2743200"/>
                  <a:ext cx="1750695" cy="34118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0" name="Rectangle 439"/>
                <p:cNvSpPr/>
                <p:nvPr/>
              </p:nvSpPr>
              <p:spPr>
                <a:xfrm>
                  <a:off x="2743200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0" name="Rectangle 4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3688668"/>
                  <a:ext cx="274320" cy="2743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1" name="Rectangle 440"/>
                <p:cNvSpPr/>
                <p:nvPr/>
              </p:nvSpPr>
              <p:spPr>
                <a:xfrm>
                  <a:off x="3093396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1" name="Rectangle 4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396" y="3688668"/>
                  <a:ext cx="274320" cy="2743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2" name="Rectangle 441"/>
                <p:cNvSpPr/>
                <p:nvPr/>
              </p:nvSpPr>
              <p:spPr>
                <a:xfrm>
                  <a:off x="3444877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2" name="Rectangle 4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877" y="3688668"/>
                  <a:ext cx="274320" cy="2743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3" name="Rectangle 442"/>
                <p:cNvSpPr/>
                <p:nvPr/>
              </p:nvSpPr>
              <p:spPr>
                <a:xfrm>
                  <a:off x="3801306" y="368866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3" name="Rectangle 4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306" y="3688668"/>
                  <a:ext cx="274320" cy="2743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4" name="Rectangle 443"/>
                <p:cNvSpPr/>
                <p:nvPr/>
              </p:nvSpPr>
              <p:spPr>
                <a:xfrm>
                  <a:off x="4151320" y="368866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4" name="Rectangle 4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320" y="3688668"/>
                  <a:ext cx="274320" cy="2743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5" name="Rectangle 444"/>
                <p:cNvSpPr/>
                <p:nvPr/>
              </p:nvSpPr>
              <p:spPr>
                <a:xfrm>
                  <a:off x="4499632" y="368866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5" name="Rectangle 4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632" y="3688668"/>
                  <a:ext cx="274320" cy="274320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6" name="Rectangle 445"/>
                <p:cNvSpPr/>
                <p:nvPr/>
              </p:nvSpPr>
              <p:spPr>
                <a:xfrm>
                  <a:off x="4849614" y="368866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6" name="Rectangle 4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614" y="3688668"/>
                  <a:ext cx="274320" cy="2743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7" name="Rectangle 446"/>
                <p:cNvSpPr/>
                <p:nvPr/>
              </p:nvSpPr>
              <p:spPr>
                <a:xfrm>
                  <a:off x="5199810" y="368866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7" name="Rectangle 4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10" y="3688668"/>
                  <a:ext cx="274320" cy="2743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8" name="Rectangle 447"/>
                <p:cNvSpPr/>
                <p:nvPr/>
              </p:nvSpPr>
              <p:spPr>
                <a:xfrm>
                  <a:off x="5551291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8" name="Rectangle 4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291" y="3688668"/>
                  <a:ext cx="274320" cy="2743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Rectangle 448"/>
                <p:cNvSpPr/>
                <p:nvPr/>
              </p:nvSpPr>
              <p:spPr>
                <a:xfrm>
                  <a:off x="5905868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9" name="Rectangle 4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68" y="3688668"/>
                  <a:ext cx="274320" cy="2743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0" name="Rectangle 449"/>
                <p:cNvSpPr/>
                <p:nvPr/>
              </p:nvSpPr>
              <p:spPr>
                <a:xfrm>
                  <a:off x="6255882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0" name="Rectangle 4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82" y="3688668"/>
                  <a:ext cx="274320" cy="2743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1" name="Rectangle 450"/>
                <p:cNvSpPr/>
                <p:nvPr/>
              </p:nvSpPr>
              <p:spPr>
                <a:xfrm>
                  <a:off x="6604194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1" name="Rectangle 4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194" y="3688668"/>
                  <a:ext cx="274320" cy="2743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2" name="Rectangle 451"/>
                <p:cNvSpPr/>
                <p:nvPr/>
              </p:nvSpPr>
              <p:spPr>
                <a:xfrm>
                  <a:off x="6952506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2" name="Rectangle 4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506" y="3688668"/>
                  <a:ext cx="274320" cy="2743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3764309" y="36576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4309" y="3657600"/>
                  <a:ext cx="1750695" cy="34118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Rectangle 484"/>
                <p:cNvSpPr/>
                <p:nvPr/>
              </p:nvSpPr>
              <p:spPr>
                <a:xfrm>
                  <a:off x="2743200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5" name="Rectangle 4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4603464"/>
                  <a:ext cx="274320" cy="2743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6" name="Rectangle 485"/>
                <p:cNvSpPr/>
                <p:nvPr/>
              </p:nvSpPr>
              <p:spPr>
                <a:xfrm>
                  <a:off x="3093396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6" name="Rectangle 4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396" y="4603464"/>
                  <a:ext cx="274320" cy="2743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Rectangle 486"/>
                <p:cNvSpPr/>
                <p:nvPr/>
              </p:nvSpPr>
              <p:spPr>
                <a:xfrm>
                  <a:off x="3444877" y="460346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7" name="Rectangle 4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877" y="4603464"/>
                  <a:ext cx="274320" cy="2743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l="-4255" r="-4255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8" name="Rectangle 487"/>
                <p:cNvSpPr/>
                <p:nvPr/>
              </p:nvSpPr>
              <p:spPr>
                <a:xfrm>
                  <a:off x="3801306" y="460346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8" name="Rectangle 4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306" y="4603464"/>
                  <a:ext cx="274320" cy="2743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9" name="Rectangle 488"/>
                <p:cNvSpPr/>
                <p:nvPr/>
              </p:nvSpPr>
              <p:spPr>
                <a:xfrm>
                  <a:off x="4151320" y="460346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9" name="Rectangle 4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320" y="4603464"/>
                  <a:ext cx="274320" cy="274320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0" name="Rectangle 489"/>
                <p:cNvSpPr/>
                <p:nvPr/>
              </p:nvSpPr>
              <p:spPr>
                <a:xfrm>
                  <a:off x="4499632" y="460346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0" name="Rectangle 4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632" y="4603464"/>
                  <a:ext cx="274320" cy="2743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Rectangle 490"/>
                <p:cNvSpPr/>
                <p:nvPr/>
              </p:nvSpPr>
              <p:spPr>
                <a:xfrm>
                  <a:off x="4849614" y="460346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1" name="Rectangle 4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614" y="4603464"/>
                  <a:ext cx="274320" cy="2743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2" name="Rectangle 491"/>
                <p:cNvSpPr/>
                <p:nvPr/>
              </p:nvSpPr>
              <p:spPr>
                <a:xfrm>
                  <a:off x="5199810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2" name="Rectangle 4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10" y="4603464"/>
                  <a:ext cx="274320" cy="274320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3" name="Rectangle 492"/>
                <p:cNvSpPr/>
                <p:nvPr/>
              </p:nvSpPr>
              <p:spPr>
                <a:xfrm>
                  <a:off x="5551291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3" name="Rectangle 4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291" y="4603464"/>
                  <a:ext cx="274320" cy="2743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4" name="Rectangle 493"/>
                <p:cNvSpPr/>
                <p:nvPr/>
              </p:nvSpPr>
              <p:spPr>
                <a:xfrm>
                  <a:off x="5905868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4" name="Rectangle 4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68" y="4603464"/>
                  <a:ext cx="274320" cy="2743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5" name="Rectangle 494"/>
                <p:cNvSpPr/>
                <p:nvPr/>
              </p:nvSpPr>
              <p:spPr>
                <a:xfrm>
                  <a:off x="6255882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5" name="Rectangle 4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82" y="4603464"/>
                  <a:ext cx="274320" cy="274320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6" name="Rectangle 495"/>
                <p:cNvSpPr/>
                <p:nvPr/>
              </p:nvSpPr>
              <p:spPr>
                <a:xfrm>
                  <a:off x="6604194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6" name="Rectangle 4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194" y="4603464"/>
                  <a:ext cx="274320" cy="274320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7" name="Rectangle 496"/>
                <p:cNvSpPr/>
                <p:nvPr/>
              </p:nvSpPr>
              <p:spPr>
                <a:xfrm>
                  <a:off x="6952506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7" name="Rectangle 4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506" y="4603464"/>
                  <a:ext cx="274320" cy="27432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3406861" y="45720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861" y="4572000"/>
                  <a:ext cx="1750695" cy="34118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Left Brace 4"/>
            <p:cNvSpPr/>
            <p:nvPr/>
          </p:nvSpPr>
          <p:spPr>
            <a:xfrm rot="5400000">
              <a:off x="5605604" y="-64385"/>
              <a:ext cx="168337" cy="1750697"/>
            </a:xfrm>
            <a:prstGeom prst="leftBrace">
              <a:avLst>
                <a:gd name="adj1" fmla="val 5922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4617179" y="386406"/>
                  <a:ext cx="238625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179" y="386406"/>
                  <a:ext cx="2386253" cy="338554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Left Brace 136"/>
            <p:cNvSpPr/>
            <p:nvPr/>
          </p:nvSpPr>
          <p:spPr>
            <a:xfrm rot="5400000">
              <a:off x="5257619" y="845178"/>
              <a:ext cx="168337" cy="1750697"/>
            </a:xfrm>
            <a:prstGeom prst="leftBrace">
              <a:avLst>
                <a:gd name="adj1" fmla="val 5922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4269194" y="1295969"/>
                  <a:ext cx="238625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9194" y="1295969"/>
                  <a:ext cx="2386253" cy="338554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Left Brace 139"/>
            <p:cNvSpPr/>
            <p:nvPr/>
          </p:nvSpPr>
          <p:spPr>
            <a:xfrm rot="5400000">
              <a:off x="4908065" y="1758415"/>
              <a:ext cx="168337" cy="1750697"/>
            </a:xfrm>
            <a:prstGeom prst="leftBrace">
              <a:avLst>
                <a:gd name="adj1" fmla="val 5922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3919640" y="2209206"/>
                  <a:ext cx="238625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9640" y="2209206"/>
                  <a:ext cx="2386253" cy="338554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Left Brace 142"/>
            <p:cNvSpPr/>
            <p:nvPr/>
          </p:nvSpPr>
          <p:spPr>
            <a:xfrm rot="5400000">
              <a:off x="4555882" y="2673769"/>
              <a:ext cx="168337" cy="1750697"/>
            </a:xfrm>
            <a:prstGeom prst="leftBrace">
              <a:avLst>
                <a:gd name="adj1" fmla="val 5922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3567457" y="3124560"/>
                  <a:ext cx="238625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7457" y="3124560"/>
                  <a:ext cx="2386253" cy="338554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Left Brace 145"/>
            <p:cNvSpPr/>
            <p:nvPr/>
          </p:nvSpPr>
          <p:spPr>
            <a:xfrm rot="5400000">
              <a:off x="4200693" y="3590189"/>
              <a:ext cx="168337" cy="1750697"/>
            </a:xfrm>
            <a:prstGeom prst="leftBrace">
              <a:avLst>
                <a:gd name="adj1" fmla="val 5922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3212268" y="4040980"/>
                  <a:ext cx="238625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2268" y="4040980"/>
                  <a:ext cx="2386253" cy="338554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/>
            <p:cNvGrpSpPr/>
            <p:nvPr/>
          </p:nvGrpSpPr>
          <p:grpSpPr>
            <a:xfrm>
              <a:off x="2743200" y="4969764"/>
              <a:ext cx="4640580" cy="378917"/>
              <a:chOff x="2743200" y="4946904"/>
              <a:chExt cx="4640580" cy="3789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4604339" y="4987267"/>
                    <a:ext cx="7849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4339" y="4987267"/>
                    <a:ext cx="784973" cy="338554"/>
                  </a:xfrm>
                  <a:prstGeom prst="rect">
                    <a:avLst/>
                  </a:prstGeom>
                  <a:blipFill rotWithShape="0">
                    <a:blip r:embed="rId7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3189550" y="4983480"/>
                    <a:ext cx="7849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48" name="TextBox 1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9550" y="4983480"/>
                    <a:ext cx="784973" cy="338554"/>
                  </a:xfrm>
                  <a:prstGeom prst="rect">
                    <a:avLst/>
                  </a:prstGeom>
                  <a:blipFill rotWithShape="0">
                    <a:blip r:embed="rId7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6000555" y="4986290"/>
                    <a:ext cx="7849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49" name="TextBox 1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0555" y="4986290"/>
                    <a:ext cx="784973" cy="338554"/>
                  </a:xfrm>
                  <a:prstGeom prst="rect">
                    <a:avLst/>
                  </a:prstGeom>
                  <a:blipFill rotWithShape="0">
                    <a:blip r:embed="rId7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/>
              <p:cNvCxnSpPr/>
              <p:nvPr/>
            </p:nvCxnSpPr>
            <p:spPr>
              <a:xfrm flipV="1">
                <a:off x="2743200" y="4951592"/>
                <a:ext cx="4640580" cy="681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393041" y="4946904"/>
                <a:ext cx="1" cy="7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4996826" y="4946904"/>
                <a:ext cx="1" cy="7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3585960" y="4946904"/>
                <a:ext cx="1" cy="7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7548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4" name="Group 2823"/>
          <p:cNvGrpSpPr/>
          <p:nvPr/>
        </p:nvGrpSpPr>
        <p:grpSpPr>
          <a:xfrm>
            <a:off x="9238383" y="899826"/>
            <a:ext cx="2730317" cy="1392884"/>
            <a:chOff x="9248110" y="3215009"/>
            <a:chExt cx="2730317" cy="13928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5" name="TextBox 594"/>
                <p:cNvSpPr txBox="1"/>
                <p:nvPr/>
              </p:nvSpPr>
              <p:spPr>
                <a:xfrm>
                  <a:off x="9248842" y="3215009"/>
                  <a:ext cx="27295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DNA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Sequences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95" name="TextBox 5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8842" y="3215009"/>
                  <a:ext cx="27295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23" name="Group 2822"/>
            <p:cNvGrpSpPr/>
            <p:nvPr/>
          </p:nvGrpSpPr>
          <p:grpSpPr>
            <a:xfrm>
              <a:off x="9248110" y="3589934"/>
              <a:ext cx="1416866" cy="1017959"/>
              <a:chOff x="9248110" y="3589934"/>
              <a:chExt cx="1416866" cy="1017959"/>
            </a:xfrm>
          </p:grpSpPr>
          <p:sp>
            <p:nvSpPr>
              <p:cNvPr id="596" name="Rectangle 595"/>
              <p:cNvSpPr/>
              <p:nvPr/>
            </p:nvSpPr>
            <p:spPr>
              <a:xfrm>
                <a:off x="9248291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7" name="Rectangle 596"/>
              <p:cNvSpPr/>
              <p:nvPr/>
            </p:nvSpPr>
            <p:spPr>
              <a:xfrm>
                <a:off x="9366197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0" name="Rectangle 659"/>
              <p:cNvSpPr/>
              <p:nvPr/>
            </p:nvSpPr>
            <p:spPr>
              <a:xfrm>
                <a:off x="9248291" y="371447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1" name="Rectangle 660"/>
              <p:cNvSpPr/>
              <p:nvPr/>
            </p:nvSpPr>
            <p:spPr>
              <a:xfrm>
                <a:off x="9366197" y="371417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4" name="Rectangle 663"/>
              <p:cNvSpPr/>
              <p:nvPr/>
            </p:nvSpPr>
            <p:spPr>
              <a:xfrm>
                <a:off x="9484534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5" name="Rectangle 664"/>
              <p:cNvSpPr/>
              <p:nvPr/>
            </p:nvSpPr>
            <p:spPr>
              <a:xfrm>
                <a:off x="9602440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6" name="Rectangle 665"/>
              <p:cNvSpPr/>
              <p:nvPr/>
            </p:nvSpPr>
            <p:spPr>
              <a:xfrm>
                <a:off x="9484534" y="371447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7" name="Rectangle 666"/>
              <p:cNvSpPr/>
              <p:nvPr/>
            </p:nvSpPr>
            <p:spPr>
              <a:xfrm>
                <a:off x="9602440" y="371417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8" name="Rectangle 667"/>
              <p:cNvSpPr/>
              <p:nvPr/>
            </p:nvSpPr>
            <p:spPr>
              <a:xfrm>
                <a:off x="9719694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9" name="Rectangle 668"/>
              <p:cNvSpPr/>
              <p:nvPr/>
            </p:nvSpPr>
            <p:spPr>
              <a:xfrm>
                <a:off x="9837599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0" name="Rectangle 669"/>
              <p:cNvSpPr/>
              <p:nvPr/>
            </p:nvSpPr>
            <p:spPr>
              <a:xfrm>
                <a:off x="9719694" y="371447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1" name="Rectangle 670"/>
              <p:cNvSpPr/>
              <p:nvPr/>
            </p:nvSpPr>
            <p:spPr>
              <a:xfrm>
                <a:off x="9837599" y="371417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2" name="Rectangle 671"/>
              <p:cNvSpPr/>
              <p:nvPr/>
            </p:nvSpPr>
            <p:spPr>
              <a:xfrm>
                <a:off x="9955937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3" name="Rectangle 672"/>
              <p:cNvSpPr/>
              <p:nvPr/>
            </p:nvSpPr>
            <p:spPr>
              <a:xfrm>
                <a:off x="10073842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4" name="Rectangle 673"/>
              <p:cNvSpPr/>
              <p:nvPr/>
            </p:nvSpPr>
            <p:spPr>
              <a:xfrm>
                <a:off x="9955937" y="371447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5" name="Rectangle 674"/>
              <p:cNvSpPr/>
              <p:nvPr/>
            </p:nvSpPr>
            <p:spPr>
              <a:xfrm>
                <a:off x="10073842" y="371417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4" name="Rectangle 683"/>
              <p:cNvSpPr/>
              <p:nvPr/>
            </p:nvSpPr>
            <p:spPr>
              <a:xfrm>
                <a:off x="9248110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5" name="Rectangle 684"/>
              <p:cNvSpPr/>
              <p:nvPr/>
            </p:nvSpPr>
            <p:spPr>
              <a:xfrm>
                <a:off x="9366015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6" name="Rectangle 685"/>
              <p:cNvSpPr/>
              <p:nvPr/>
            </p:nvSpPr>
            <p:spPr>
              <a:xfrm>
                <a:off x="9248110" y="396324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7" name="Rectangle 686"/>
              <p:cNvSpPr/>
              <p:nvPr/>
            </p:nvSpPr>
            <p:spPr>
              <a:xfrm>
                <a:off x="9366015" y="3962945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8" name="Rectangle 687"/>
              <p:cNvSpPr/>
              <p:nvPr/>
            </p:nvSpPr>
            <p:spPr>
              <a:xfrm>
                <a:off x="9484353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9" name="Rectangle 688"/>
              <p:cNvSpPr/>
              <p:nvPr/>
            </p:nvSpPr>
            <p:spPr>
              <a:xfrm>
                <a:off x="9602258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0" name="Rectangle 689"/>
              <p:cNvSpPr/>
              <p:nvPr/>
            </p:nvSpPr>
            <p:spPr>
              <a:xfrm>
                <a:off x="9484353" y="396324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1" name="Rectangle 690"/>
              <p:cNvSpPr/>
              <p:nvPr/>
            </p:nvSpPr>
            <p:spPr>
              <a:xfrm>
                <a:off x="9602258" y="3962945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2" name="Rectangle 691"/>
              <p:cNvSpPr/>
              <p:nvPr/>
            </p:nvSpPr>
            <p:spPr>
              <a:xfrm>
                <a:off x="9719513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3" name="Rectangle 692"/>
              <p:cNvSpPr/>
              <p:nvPr/>
            </p:nvSpPr>
            <p:spPr>
              <a:xfrm>
                <a:off x="9837418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4" name="Rectangle 693"/>
              <p:cNvSpPr/>
              <p:nvPr/>
            </p:nvSpPr>
            <p:spPr>
              <a:xfrm>
                <a:off x="9719513" y="396324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5" name="Rectangle 694"/>
              <p:cNvSpPr/>
              <p:nvPr/>
            </p:nvSpPr>
            <p:spPr>
              <a:xfrm>
                <a:off x="9837418" y="3962945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6" name="Rectangle 695"/>
              <p:cNvSpPr/>
              <p:nvPr/>
            </p:nvSpPr>
            <p:spPr>
              <a:xfrm>
                <a:off x="9955756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7" name="Rectangle 696"/>
              <p:cNvSpPr/>
              <p:nvPr/>
            </p:nvSpPr>
            <p:spPr>
              <a:xfrm>
                <a:off x="10073661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8" name="Rectangle 697"/>
              <p:cNvSpPr/>
              <p:nvPr/>
            </p:nvSpPr>
            <p:spPr>
              <a:xfrm>
                <a:off x="9955756" y="396324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9" name="Rectangle 698"/>
              <p:cNvSpPr/>
              <p:nvPr/>
            </p:nvSpPr>
            <p:spPr>
              <a:xfrm>
                <a:off x="10073661" y="3962945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0" name="Rectangle 699"/>
              <p:cNvSpPr/>
              <p:nvPr/>
            </p:nvSpPr>
            <p:spPr>
              <a:xfrm>
                <a:off x="9248291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1" name="Rectangle 700"/>
              <p:cNvSpPr/>
              <p:nvPr/>
            </p:nvSpPr>
            <p:spPr>
              <a:xfrm>
                <a:off x="9366197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2" name="Rectangle 701"/>
              <p:cNvSpPr/>
              <p:nvPr/>
            </p:nvSpPr>
            <p:spPr>
              <a:xfrm>
                <a:off x="9248291" y="4234579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3" name="Rectangle 702"/>
              <p:cNvSpPr/>
              <p:nvPr/>
            </p:nvSpPr>
            <p:spPr>
              <a:xfrm>
                <a:off x="9366197" y="4234276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4" name="Rectangle 703"/>
              <p:cNvSpPr/>
              <p:nvPr/>
            </p:nvSpPr>
            <p:spPr>
              <a:xfrm>
                <a:off x="9484534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5" name="Rectangle 704"/>
              <p:cNvSpPr/>
              <p:nvPr/>
            </p:nvSpPr>
            <p:spPr>
              <a:xfrm>
                <a:off x="9602440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6" name="Rectangle 705"/>
              <p:cNvSpPr/>
              <p:nvPr/>
            </p:nvSpPr>
            <p:spPr>
              <a:xfrm>
                <a:off x="9484534" y="4234579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7" name="Rectangle 706"/>
              <p:cNvSpPr/>
              <p:nvPr/>
            </p:nvSpPr>
            <p:spPr>
              <a:xfrm>
                <a:off x="9602440" y="4234276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8" name="Rectangle 707"/>
              <p:cNvSpPr/>
              <p:nvPr/>
            </p:nvSpPr>
            <p:spPr>
              <a:xfrm>
                <a:off x="9719694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9" name="Rectangle 708"/>
              <p:cNvSpPr/>
              <p:nvPr/>
            </p:nvSpPr>
            <p:spPr>
              <a:xfrm>
                <a:off x="9837599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0" name="Rectangle 709"/>
              <p:cNvSpPr/>
              <p:nvPr/>
            </p:nvSpPr>
            <p:spPr>
              <a:xfrm>
                <a:off x="9719694" y="4234579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1" name="Rectangle 710"/>
              <p:cNvSpPr/>
              <p:nvPr/>
            </p:nvSpPr>
            <p:spPr>
              <a:xfrm>
                <a:off x="9837599" y="4234276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2" name="Rectangle 711"/>
              <p:cNvSpPr/>
              <p:nvPr/>
            </p:nvSpPr>
            <p:spPr>
              <a:xfrm>
                <a:off x="9955937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3" name="Rectangle 712"/>
              <p:cNvSpPr/>
              <p:nvPr/>
            </p:nvSpPr>
            <p:spPr>
              <a:xfrm>
                <a:off x="10073842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4" name="Rectangle 713"/>
              <p:cNvSpPr/>
              <p:nvPr/>
            </p:nvSpPr>
            <p:spPr>
              <a:xfrm>
                <a:off x="9955937" y="4234579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5" name="Rectangle 714"/>
              <p:cNvSpPr/>
              <p:nvPr/>
            </p:nvSpPr>
            <p:spPr>
              <a:xfrm>
                <a:off x="10073842" y="4234276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6" name="Rectangle 715"/>
              <p:cNvSpPr/>
              <p:nvPr/>
            </p:nvSpPr>
            <p:spPr>
              <a:xfrm>
                <a:off x="9248110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7" name="Rectangle 716"/>
              <p:cNvSpPr/>
              <p:nvPr/>
            </p:nvSpPr>
            <p:spPr>
              <a:xfrm>
                <a:off x="9366015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8" name="Rectangle 717"/>
              <p:cNvSpPr/>
              <p:nvPr/>
            </p:nvSpPr>
            <p:spPr>
              <a:xfrm>
                <a:off x="9248110" y="4483354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9" name="Rectangle 718"/>
              <p:cNvSpPr/>
              <p:nvPr/>
            </p:nvSpPr>
            <p:spPr>
              <a:xfrm>
                <a:off x="9366015" y="4483051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0" name="Rectangle 719"/>
              <p:cNvSpPr/>
              <p:nvPr/>
            </p:nvSpPr>
            <p:spPr>
              <a:xfrm>
                <a:off x="9484353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1" name="Rectangle 720"/>
              <p:cNvSpPr/>
              <p:nvPr/>
            </p:nvSpPr>
            <p:spPr>
              <a:xfrm>
                <a:off x="9602258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2" name="Rectangle 721"/>
              <p:cNvSpPr/>
              <p:nvPr/>
            </p:nvSpPr>
            <p:spPr>
              <a:xfrm>
                <a:off x="9484353" y="4483354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3" name="Rectangle 722"/>
              <p:cNvSpPr/>
              <p:nvPr/>
            </p:nvSpPr>
            <p:spPr>
              <a:xfrm>
                <a:off x="9602258" y="4483051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4" name="Rectangle 723"/>
              <p:cNvSpPr/>
              <p:nvPr/>
            </p:nvSpPr>
            <p:spPr>
              <a:xfrm>
                <a:off x="9719513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5" name="Rectangle 724"/>
              <p:cNvSpPr/>
              <p:nvPr/>
            </p:nvSpPr>
            <p:spPr>
              <a:xfrm>
                <a:off x="9837418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6" name="Rectangle 725"/>
              <p:cNvSpPr/>
              <p:nvPr/>
            </p:nvSpPr>
            <p:spPr>
              <a:xfrm>
                <a:off x="9719513" y="4483354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7" name="Rectangle 726"/>
              <p:cNvSpPr/>
              <p:nvPr/>
            </p:nvSpPr>
            <p:spPr>
              <a:xfrm>
                <a:off x="9837418" y="4483051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8" name="Rectangle 727"/>
              <p:cNvSpPr/>
              <p:nvPr/>
            </p:nvSpPr>
            <p:spPr>
              <a:xfrm>
                <a:off x="9955756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9" name="Rectangle 728"/>
              <p:cNvSpPr/>
              <p:nvPr/>
            </p:nvSpPr>
            <p:spPr>
              <a:xfrm>
                <a:off x="10073661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0" name="Rectangle 729"/>
              <p:cNvSpPr/>
              <p:nvPr/>
            </p:nvSpPr>
            <p:spPr>
              <a:xfrm>
                <a:off x="9955756" y="4483354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1" name="Rectangle 730"/>
              <p:cNvSpPr/>
              <p:nvPr/>
            </p:nvSpPr>
            <p:spPr>
              <a:xfrm>
                <a:off x="10073661" y="4483051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2" name="Rectangle 731"/>
              <p:cNvSpPr/>
              <p:nvPr/>
            </p:nvSpPr>
            <p:spPr>
              <a:xfrm>
                <a:off x="10192490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3" name="Rectangle 732"/>
              <p:cNvSpPr/>
              <p:nvPr/>
            </p:nvSpPr>
            <p:spPr>
              <a:xfrm>
                <a:off x="10310395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4" name="Rectangle 733"/>
              <p:cNvSpPr/>
              <p:nvPr/>
            </p:nvSpPr>
            <p:spPr>
              <a:xfrm>
                <a:off x="10192490" y="371447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5" name="Rectangle 734"/>
              <p:cNvSpPr/>
              <p:nvPr/>
            </p:nvSpPr>
            <p:spPr>
              <a:xfrm>
                <a:off x="10310395" y="371417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6" name="Rectangle 735"/>
              <p:cNvSpPr/>
              <p:nvPr/>
            </p:nvSpPr>
            <p:spPr>
              <a:xfrm>
                <a:off x="10428733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7" name="Rectangle 736"/>
              <p:cNvSpPr/>
              <p:nvPr/>
            </p:nvSpPr>
            <p:spPr>
              <a:xfrm>
                <a:off x="10546638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8" name="Rectangle 737"/>
              <p:cNvSpPr/>
              <p:nvPr/>
            </p:nvSpPr>
            <p:spPr>
              <a:xfrm>
                <a:off x="10428733" y="371447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9" name="Rectangle 738"/>
              <p:cNvSpPr/>
              <p:nvPr/>
            </p:nvSpPr>
            <p:spPr>
              <a:xfrm>
                <a:off x="10546638" y="371417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0" name="Rectangle 739"/>
              <p:cNvSpPr/>
              <p:nvPr/>
            </p:nvSpPr>
            <p:spPr>
              <a:xfrm>
                <a:off x="10192309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1" name="Rectangle 740"/>
              <p:cNvSpPr/>
              <p:nvPr/>
            </p:nvSpPr>
            <p:spPr>
              <a:xfrm>
                <a:off x="10310214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2" name="Rectangle 741"/>
              <p:cNvSpPr/>
              <p:nvPr/>
            </p:nvSpPr>
            <p:spPr>
              <a:xfrm>
                <a:off x="10192309" y="396324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3" name="Rectangle 742"/>
              <p:cNvSpPr/>
              <p:nvPr/>
            </p:nvSpPr>
            <p:spPr>
              <a:xfrm>
                <a:off x="10310214" y="3962945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4" name="Rectangle 743"/>
              <p:cNvSpPr/>
              <p:nvPr/>
            </p:nvSpPr>
            <p:spPr>
              <a:xfrm>
                <a:off x="10428552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5" name="Rectangle 744"/>
              <p:cNvSpPr/>
              <p:nvPr/>
            </p:nvSpPr>
            <p:spPr>
              <a:xfrm>
                <a:off x="10546457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6" name="Rectangle 745"/>
              <p:cNvSpPr/>
              <p:nvPr/>
            </p:nvSpPr>
            <p:spPr>
              <a:xfrm>
                <a:off x="10428552" y="396324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7" name="Rectangle 746"/>
              <p:cNvSpPr/>
              <p:nvPr/>
            </p:nvSpPr>
            <p:spPr>
              <a:xfrm>
                <a:off x="10546457" y="3962945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8" name="Rectangle 747"/>
              <p:cNvSpPr/>
              <p:nvPr/>
            </p:nvSpPr>
            <p:spPr>
              <a:xfrm>
                <a:off x="10192490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9" name="Rectangle 748"/>
              <p:cNvSpPr/>
              <p:nvPr/>
            </p:nvSpPr>
            <p:spPr>
              <a:xfrm>
                <a:off x="10310395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0" name="Rectangle 749"/>
              <p:cNvSpPr/>
              <p:nvPr/>
            </p:nvSpPr>
            <p:spPr>
              <a:xfrm>
                <a:off x="10192490" y="4234579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1" name="Rectangle 750"/>
              <p:cNvSpPr/>
              <p:nvPr/>
            </p:nvSpPr>
            <p:spPr>
              <a:xfrm>
                <a:off x="10310395" y="4234276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2" name="Rectangle 751"/>
              <p:cNvSpPr/>
              <p:nvPr/>
            </p:nvSpPr>
            <p:spPr>
              <a:xfrm>
                <a:off x="10428733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3" name="Rectangle 752"/>
              <p:cNvSpPr/>
              <p:nvPr/>
            </p:nvSpPr>
            <p:spPr>
              <a:xfrm>
                <a:off x="10546638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4" name="Rectangle 753"/>
              <p:cNvSpPr/>
              <p:nvPr/>
            </p:nvSpPr>
            <p:spPr>
              <a:xfrm>
                <a:off x="10428733" y="4234579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5" name="Rectangle 754"/>
              <p:cNvSpPr/>
              <p:nvPr/>
            </p:nvSpPr>
            <p:spPr>
              <a:xfrm>
                <a:off x="10546638" y="4234276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6" name="Rectangle 755"/>
              <p:cNvSpPr/>
              <p:nvPr/>
            </p:nvSpPr>
            <p:spPr>
              <a:xfrm>
                <a:off x="10192309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7" name="Rectangle 756"/>
              <p:cNvSpPr/>
              <p:nvPr/>
            </p:nvSpPr>
            <p:spPr>
              <a:xfrm>
                <a:off x="10310214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8" name="Rectangle 757"/>
              <p:cNvSpPr/>
              <p:nvPr/>
            </p:nvSpPr>
            <p:spPr>
              <a:xfrm>
                <a:off x="10192309" y="4483354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9" name="Rectangle 758"/>
              <p:cNvSpPr/>
              <p:nvPr/>
            </p:nvSpPr>
            <p:spPr>
              <a:xfrm>
                <a:off x="10310214" y="4483051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0" name="Rectangle 759"/>
              <p:cNvSpPr/>
              <p:nvPr/>
            </p:nvSpPr>
            <p:spPr>
              <a:xfrm>
                <a:off x="10428552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1" name="Rectangle 760"/>
              <p:cNvSpPr/>
              <p:nvPr/>
            </p:nvSpPr>
            <p:spPr>
              <a:xfrm>
                <a:off x="10546457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2" name="Rectangle 761"/>
              <p:cNvSpPr/>
              <p:nvPr/>
            </p:nvSpPr>
            <p:spPr>
              <a:xfrm>
                <a:off x="10428552" y="4483354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3" name="Rectangle 762"/>
              <p:cNvSpPr/>
              <p:nvPr/>
            </p:nvSpPr>
            <p:spPr>
              <a:xfrm>
                <a:off x="10546457" y="4483051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Right Brace 79"/>
            <p:cNvSpPr/>
            <p:nvPr/>
          </p:nvSpPr>
          <p:spPr>
            <a:xfrm>
              <a:off x="10675782" y="3586559"/>
              <a:ext cx="178869" cy="620492"/>
            </a:xfrm>
            <a:prstGeom prst="rightBrac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Right Brace 1152"/>
            <p:cNvSpPr/>
            <p:nvPr/>
          </p:nvSpPr>
          <p:spPr>
            <a:xfrm>
              <a:off x="10678787" y="4229742"/>
              <a:ext cx="178869" cy="377848"/>
            </a:xfrm>
            <a:prstGeom prst="rightBrac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4" name="TextBox 1153"/>
                <p:cNvSpPr txBox="1"/>
                <p:nvPr/>
              </p:nvSpPr>
              <p:spPr>
                <a:xfrm>
                  <a:off x="10841163" y="3691212"/>
                  <a:ext cx="79366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Train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54" name="TextBox 1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1163" y="3691212"/>
                  <a:ext cx="793669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122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5" name="TextBox 1154"/>
                <p:cNvSpPr txBox="1"/>
                <p:nvPr/>
              </p:nvSpPr>
              <p:spPr>
                <a:xfrm>
                  <a:off x="10860661" y="4234852"/>
                  <a:ext cx="79366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Test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55" name="TextBox 1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0661" y="4234852"/>
                  <a:ext cx="79366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9" name="TextBox 958"/>
              <p:cNvSpPr txBox="1"/>
              <p:nvPr/>
            </p:nvSpPr>
            <p:spPr>
              <a:xfrm>
                <a:off x="3164428" y="6649535"/>
                <a:ext cx="1549431" cy="381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Estimated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9" name="TextBox 9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428" y="6649535"/>
                <a:ext cx="1549431" cy="381066"/>
              </a:xfrm>
              <a:prstGeom prst="rect">
                <a:avLst/>
              </a:prstGeom>
              <a:blipFill rotWithShape="0">
                <a:blip r:embed="rId7"/>
                <a:stretch>
                  <a:fillRect t="-8065" r="-4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Cross 75"/>
          <p:cNvSpPr/>
          <p:nvPr/>
        </p:nvSpPr>
        <p:spPr>
          <a:xfrm>
            <a:off x="3835902" y="6350636"/>
            <a:ext cx="182880" cy="182880"/>
          </a:xfrm>
          <a:prstGeom prst="plus">
            <a:avLst>
              <a:gd name="adj" fmla="val 41518"/>
            </a:avLst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14" name="Group 2813"/>
          <p:cNvGrpSpPr/>
          <p:nvPr/>
        </p:nvGrpSpPr>
        <p:grpSpPr>
          <a:xfrm>
            <a:off x="3168725" y="5504603"/>
            <a:ext cx="1416866" cy="736869"/>
            <a:chOff x="3149974" y="7909476"/>
            <a:chExt cx="1416866" cy="736869"/>
          </a:xfrm>
          <a:solidFill>
            <a:schemeClr val="accent1">
              <a:lumMod val="75000"/>
            </a:schemeClr>
          </a:solidFill>
        </p:grpSpPr>
        <p:sp>
          <p:nvSpPr>
            <p:cNvPr id="897" name="Rectangle 896"/>
            <p:cNvSpPr/>
            <p:nvPr/>
          </p:nvSpPr>
          <p:spPr>
            <a:xfrm>
              <a:off x="3150155" y="7909779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8" name="Rectangle 897"/>
            <p:cNvSpPr/>
            <p:nvPr/>
          </p:nvSpPr>
          <p:spPr>
            <a:xfrm>
              <a:off x="3268061" y="7909476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1" name="Rectangle 900"/>
            <p:cNvSpPr/>
            <p:nvPr/>
          </p:nvSpPr>
          <p:spPr>
            <a:xfrm>
              <a:off x="3386398" y="7909779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3504304" y="7909476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5" name="Rectangle 904"/>
            <p:cNvSpPr/>
            <p:nvPr/>
          </p:nvSpPr>
          <p:spPr>
            <a:xfrm>
              <a:off x="3621558" y="7909779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6" name="Rectangle 905"/>
            <p:cNvSpPr/>
            <p:nvPr/>
          </p:nvSpPr>
          <p:spPr>
            <a:xfrm>
              <a:off x="3739463" y="7909476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9" name="Rectangle 908"/>
            <p:cNvSpPr/>
            <p:nvPr/>
          </p:nvSpPr>
          <p:spPr>
            <a:xfrm>
              <a:off x="3857801" y="7909779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0" name="Rectangle 909"/>
            <p:cNvSpPr/>
            <p:nvPr/>
          </p:nvSpPr>
          <p:spPr>
            <a:xfrm>
              <a:off x="3975706" y="7909476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1" name="Rectangle 910"/>
            <p:cNvSpPr/>
            <p:nvPr/>
          </p:nvSpPr>
          <p:spPr>
            <a:xfrm>
              <a:off x="3149974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2" name="Rectangle 911"/>
            <p:cNvSpPr/>
            <p:nvPr/>
          </p:nvSpPr>
          <p:spPr>
            <a:xfrm>
              <a:off x="3267879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3" name="Rectangle 912"/>
            <p:cNvSpPr/>
            <p:nvPr/>
          </p:nvSpPr>
          <p:spPr>
            <a:xfrm>
              <a:off x="3149974" y="8158554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4" name="Rectangle 913"/>
            <p:cNvSpPr/>
            <p:nvPr/>
          </p:nvSpPr>
          <p:spPr>
            <a:xfrm>
              <a:off x="3267879" y="8158251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5" name="Rectangle 914"/>
            <p:cNvSpPr/>
            <p:nvPr/>
          </p:nvSpPr>
          <p:spPr>
            <a:xfrm>
              <a:off x="3386217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6" name="Rectangle 915"/>
            <p:cNvSpPr/>
            <p:nvPr/>
          </p:nvSpPr>
          <p:spPr>
            <a:xfrm>
              <a:off x="3504122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7" name="Rectangle 916"/>
            <p:cNvSpPr/>
            <p:nvPr/>
          </p:nvSpPr>
          <p:spPr>
            <a:xfrm>
              <a:off x="3386217" y="8158554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8" name="Rectangle 917"/>
            <p:cNvSpPr/>
            <p:nvPr/>
          </p:nvSpPr>
          <p:spPr>
            <a:xfrm>
              <a:off x="3504122" y="8158251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9" name="Rectangle 918"/>
            <p:cNvSpPr/>
            <p:nvPr/>
          </p:nvSpPr>
          <p:spPr>
            <a:xfrm>
              <a:off x="3621377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0" name="Rectangle 919"/>
            <p:cNvSpPr/>
            <p:nvPr/>
          </p:nvSpPr>
          <p:spPr>
            <a:xfrm>
              <a:off x="3739282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1" name="Rectangle 920"/>
            <p:cNvSpPr/>
            <p:nvPr/>
          </p:nvSpPr>
          <p:spPr>
            <a:xfrm>
              <a:off x="3621377" y="8158554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2" name="Rectangle 921"/>
            <p:cNvSpPr/>
            <p:nvPr/>
          </p:nvSpPr>
          <p:spPr>
            <a:xfrm>
              <a:off x="3739282" y="8158251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3" name="Rectangle 922"/>
            <p:cNvSpPr/>
            <p:nvPr/>
          </p:nvSpPr>
          <p:spPr>
            <a:xfrm>
              <a:off x="3857620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3975525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5" name="Rectangle 924"/>
            <p:cNvSpPr/>
            <p:nvPr/>
          </p:nvSpPr>
          <p:spPr>
            <a:xfrm>
              <a:off x="3857620" y="8158554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6" name="Rectangle 925"/>
            <p:cNvSpPr/>
            <p:nvPr/>
          </p:nvSpPr>
          <p:spPr>
            <a:xfrm>
              <a:off x="3975525" y="8158251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5" name="Rectangle 944"/>
            <p:cNvSpPr/>
            <p:nvPr/>
          </p:nvSpPr>
          <p:spPr>
            <a:xfrm>
              <a:off x="4094354" y="7909779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6" name="Rectangle 945"/>
            <p:cNvSpPr/>
            <p:nvPr/>
          </p:nvSpPr>
          <p:spPr>
            <a:xfrm>
              <a:off x="4212259" y="7909476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9" name="Rectangle 948"/>
            <p:cNvSpPr/>
            <p:nvPr/>
          </p:nvSpPr>
          <p:spPr>
            <a:xfrm>
              <a:off x="4330597" y="7909779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0" name="Rectangle 949"/>
            <p:cNvSpPr/>
            <p:nvPr/>
          </p:nvSpPr>
          <p:spPr>
            <a:xfrm>
              <a:off x="4448502" y="7909476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1" name="Rectangle 950"/>
            <p:cNvSpPr/>
            <p:nvPr/>
          </p:nvSpPr>
          <p:spPr>
            <a:xfrm>
              <a:off x="4094173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2" name="Rectangle 951"/>
            <p:cNvSpPr/>
            <p:nvPr/>
          </p:nvSpPr>
          <p:spPr>
            <a:xfrm>
              <a:off x="4212078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3" name="Rectangle 952"/>
            <p:cNvSpPr/>
            <p:nvPr/>
          </p:nvSpPr>
          <p:spPr>
            <a:xfrm>
              <a:off x="4094173" y="8158554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4" name="Rectangle 953"/>
            <p:cNvSpPr/>
            <p:nvPr/>
          </p:nvSpPr>
          <p:spPr>
            <a:xfrm>
              <a:off x="4212078" y="8158251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5" name="Rectangle 954"/>
            <p:cNvSpPr/>
            <p:nvPr/>
          </p:nvSpPr>
          <p:spPr>
            <a:xfrm>
              <a:off x="4330416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6" name="Rectangle 955"/>
            <p:cNvSpPr/>
            <p:nvPr/>
          </p:nvSpPr>
          <p:spPr>
            <a:xfrm>
              <a:off x="4448321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7" name="Rectangle 956"/>
            <p:cNvSpPr/>
            <p:nvPr/>
          </p:nvSpPr>
          <p:spPr>
            <a:xfrm>
              <a:off x="4330416" y="8158554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8" name="Rectangle 957"/>
            <p:cNvSpPr/>
            <p:nvPr/>
          </p:nvSpPr>
          <p:spPr>
            <a:xfrm>
              <a:off x="4448321" y="8158251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8" name="TextBox 1257"/>
                <p:cNvSpPr txBox="1"/>
                <p:nvPr/>
              </p:nvSpPr>
              <p:spPr>
                <a:xfrm>
                  <a:off x="3521015" y="8277013"/>
                  <a:ext cx="79366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Test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58" name="TextBox 12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1015" y="8277013"/>
                  <a:ext cx="793669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76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9" name="TextBox 1258"/>
              <p:cNvSpPr txBox="1"/>
              <p:nvPr/>
            </p:nvSpPr>
            <p:spPr>
              <a:xfrm>
                <a:off x="623319" y="92785"/>
                <a:ext cx="266252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Read</m:t>
                    </m:r>
                    <m:r>
                      <a:rPr lang="en-GB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Sequences</m:t>
                    </m:r>
                  </m:oMath>
                </a14:m>
                <a:endPara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Read sequences containing peaks of DNase and histone marks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59" name="TextBox 12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9" y="92785"/>
                <a:ext cx="2662524" cy="1569660"/>
              </a:xfrm>
              <a:prstGeom prst="rect">
                <a:avLst/>
              </a:prstGeom>
              <a:blipFill rotWithShape="0">
                <a:blip r:embed="rId11"/>
                <a:stretch>
                  <a:fillRect l="-3432" t="-3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2" name="Straight Connector 1271"/>
          <p:cNvCxnSpPr/>
          <p:nvPr/>
        </p:nvCxnSpPr>
        <p:spPr>
          <a:xfrm flipV="1">
            <a:off x="1270433" y="2443824"/>
            <a:ext cx="1035325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3" name="Straight Connector 1272"/>
          <p:cNvCxnSpPr/>
          <p:nvPr/>
        </p:nvCxnSpPr>
        <p:spPr>
          <a:xfrm flipV="1">
            <a:off x="1270433" y="4846912"/>
            <a:ext cx="1035325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4" name="TextBox 1273"/>
              <p:cNvSpPr txBox="1"/>
              <p:nvPr/>
            </p:nvSpPr>
            <p:spPr>
              <a:xfrm>
                <a:off x="623319" y="2567757"/>
                <a:ext cx="2286000" cy="1026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Training</m:t>
                    </m:r>
                  </m:oMath>
                </a14:m>
                <a:endPara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learned from DNA sequences</a:t>
                </a:r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4" name="TextBox 1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9" y="2567757"/>
                <a:ext cx="2286000" cy="1026050"/>
              </a:xfrm>
              <a:prstGeom prst="rect">
                <a:avLst/>
              </a:prstGeom>
              <a:blipFill rotWithShape="0">
                <a:blip r:embed="rId12"/>
                <a:stretch>
                  <a:fillRect l="-4000" t="-4734" b="-4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5" name="TextBox 1274"/>
              <p:cNvSpPr txBox="1"/>
              <p:nvPr/>
            </p:nvSpPr>
            <p:spPr>
              <a:xfrm>
                <a:off x="623319" y="4975002"/>
                <a:ext cx="2286000" cy="1456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Estimation</m:t>
                    </m:r>
                  </m:oMath>
                </a14:m>
                <a:endPara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States and posterior probability are  estimated for the test sequences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5" name="TextBox 1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9" y="4975002"/>
                <a:ext cx="2286000" cy="1456937"/>
              </a:xfrm>
              <a:prstGeom prst="rect">
                <a:avLst/>
              </a:prstGeom>
              <a:blipFill rotWithShape="0">
                <a:blip r:embed="rId13"/>
                <a:stretch>
                  <a:fillRect l="-4000" t="-3347" b="-3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17" name="Group 2816"/>
          <p:cNvGrpSpPr/>
          <p:nvPr/>
        </p:nvGrpSpPr>
        <p:grpSpPr>
          <a:xfrm>
            <a:off x="7589150" y="5298207"/>
            <a:ext cx="1416866" cy="763216"/>
            <a:chOff x="6494642" y="7262172"/>
            <a:chExt cx="1416866" cy="7632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6" name="TextBox 1075"/>
                <p:cNvSpPr txBox="1"/>
                <p:nvPr/>
              </p:nvSpPr>
              <p:spPr>
                <a:xfrm>
                  <a:off x="6612097" y="7648618"/>
                  <a:ext cx="1215647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Test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Estimation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76" name="TextBox 10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2097" y="7648618"/>
                  <a:ext cx="1215647" cy="37677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31658" r="-24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09" name="Group 2808"/>
            <p:cNvGrpSpPr/>
            <p:nvPr/>
          </p:nvGrpSpPr>
          <p:grpSpPr>
            <a:xfrm>
              <a:off x="6494642" y="7262172"/>
              <a:ext cx="1416866" cy="373617"/>
              <a:chOff x="6645091" y="7890567"/>
              <a:chExt cx="1416866" cy="373617"/>
            </a:xfrm>
          </p:grpSpPr>
          <p:sp>
            <p:nvSpPr>
              <p:cNvPr id="1277" name="Rectangle 1276"/>
              <p:cNvSpPr/>
              <p:nvPr/>
            </p:nvSpPr>
            <p:spPr>
              <a:xfrm>
                <a:off x="6645272" y="7890870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8" name="Rectangle 1277"/>
              <p:cNvSpPr/>
              <p:nvPr/>
            </p:nvSpPr>
            <p:spPr>
              <a:xfrm>
                <a:off x="6763178" y="7890567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9" name="Rectangle 1278"/>
              <p:cNvSpPr/>
              <p:nvPr/>
            </p:nvSpPr>
            <p:spPr>
              <a:xfrm>
                <a:off x="6881515" y="7890870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0" name="Rectangle 1279"/>
              <p:cNvSpPr/>
              <p:nvPr/>
            </p:nvSpPr>
            <p:spPr>
              <a:xfrm>
                <a:off x="6999421" y="7890567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1" name="Rectangle 1280"/>
              <p:cNvSpPr/>
              <p:nvPr/>
            </p:nvSpPr>
            <p:spPr>
              <a:xfrm>
                <a:off x="7116675" y="7890870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2" name="Rectangle 1281"/>
              <p:cNvSpPr/>
              <p:nvPr/>
            </p:nvSpPr>
            <p:spPr>
              <a:xfrm>
                <a:off x="7234580" y="7890567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3" name="Rectangle 1282"/>
              <p:cNvSpPr/>
              <p:nvPr/>
            </p:nvSpPr>
            <p:spPr>
              <a:xfrm>
                <a:off x="7352918" y="7890870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4" name="Rectangle 1283"/>
              <p:cNvSpPr/>
              <p:nvPr/>
            </p:nvSpPr>
            <p:spPr>
              <a:xfrm>
                <a:off x="7470823" y="7890567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5" name="Rectangle 1284"/>
              <p:cNvSpPr/>
              <p:nvPr/>
            </p:nvSpPr>
            <p:spPr>
              <a:xfrm>
                <a:off x="6645091" y="8015106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6" name="Rectangle 1285"/>
              <p:cNvSpPr/>
              <p:nvPr/>
            </p:nvSpPr>
            <p:spPr>
              <a:xfrm>
                <a:off x="6762996" y="8015106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7" name="Rectangle 1286"/>
              <p:cNvSpPr/>
              <p:nvPr/>
            </p:nvSpPr>
            <p:spPr>
              <a:xfrm>
                <a:off x="6645091" y="8139645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8" name="Rectangle 1287"/>
              <p:cNvSpPr/>
              <p:nvPr/>
            </p:nvSpPr>
            <p:spPr>
              <a:xfrm>
                <a:off x="6762996" y="8139342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9" name="Rectangle 1288"/>
              <p:cNvSpPr/>
              <p:nvPr/>
            </p:nvSpPr>
            <p:spPr>
              <a:xfrm>
                <a:off x="6881334" y="8015106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0" name="Rectangle 1289"/>
              <p:cNvSpPr/>
              <p:nvPr/>
            </p:nvSpPr>
            <p:spPr>
              <a:xfrm>
                <a:off x="6999239" y="8015106"/>
                <a:ext cx="118338" cy="12453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1" name="Rectangle 1290"/>
              <p:cNvSpPr/>
              <p:nvPr/>
            </p:nvSpPr>
            <p:spPr>
              <a:xfrm>
                <a:off x="6881334" y="8139645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2" name="Rectangle 1291"/>
              <p:cNvSpPr/>
              <p:nvPr/>
            </p:nvSpPr>
            <p:spPr>
              <a:xfrm>
                <a:off x="6999239" y="8139342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3" name="Rectangle 1292"/>
              <p:cNvSpPr/>
              <p:nvPr/>
            </p:nvSpPr>
            <p:spPr>
              <a:xfrm>
                <a:off x="7116494" y="8015106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4" name="Rectangle 1293"/>
              <p:cNvSpPr/>
              <p:nvPr/>
            </p:nvSpPr>
            <p:spPr>
              <a:xfrm>
                <a:off x="7234399" y="8015106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5" name="Rectangle 1294"/>
              <p:cNvSpPr/>
              <p:nvPr/>
            </p:nvSpPr>
            <p:spPr>
              <a:xfrm>
                <a:off x="7116494" y="8139645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6" name="Rectangle 1295"/>
              <p:cNvSpPr/>
              <p:nvPr/>
            </p:nvSpPr>
            <p:spPr>
              <a:xfrm>
                <a:off x="7234399" y="8139342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7" name="Rectangle 1296"/>
              <p:cNvSpPr/>
              <p:nvPr/>
            </p:nvSpPr>
            <p:spPr>
              <a:xfrm>
                <a:off x="7352737" y="8015106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8" name="Rectangle 1297"/>
              <p:cNvSpPr/>
              <p:nvPr/>
            </p:nvSpPr>
            <p:spPr>
              <a:xfrm>
                <a:off x="7470642" y="8015106"/>
                <a:ext cx="118338" cy="12453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9" name="Rectangle 1298"/>
              <p:cNvSpPr/>
              <p:nvPr/>
            </p:nvSpPr>
            <p:spPr>
              <a:xfrm>
                <a:off x="7352737" y="8139645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0" name="Rectangle 1299"/>
              <p:cNvSpPr/>
              <p:nvPr/>
            </p:nvSpPr>
            <p:spPr>
              <a:xfrm>
                <a:off x="7470642" y="8139342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1" name="Rectangle 1300"/>
              <p:cNvSpPr/>
              <p:nvPr/>
            </p:nvSpPr>
            <p:spPr>
              <a:xfrm>
                <a:off x="7589471" y="7890870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2" name="Rectangle 1301"/>
              <p:cNvSpPr/>
              <p:nvPr/>
            </p:nvSpPr>
            <p:spPr>
              <a:xfrm>
                <a:off x="7707376" y="7890567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3" name="Rectangle 1302"/>
              <p:cNvSpPr/>
              <p:nvPr/>
            </p:nvSpPr>
            <p:spPr>
              <a:xfrm>
                <a:off x="7825714" y="7890870"/>
                <a:ext cx="118338" cy="12453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4" name="Rectangle 1303"/>
              <p:cNvSpPr/>
              <p:nvPr/>
            </p:nvSpPr>
            <p:spPr>
              <a:xfrm>
                <a:off x="7943619" y="7890567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5" name="Rectangle 1304"/>
              <p:cNvSpPr/>
              <p:nvPr/>
            </p:nvSpPr>
            <p:spPr>
              <a:xfrm>
                <a:off x="7589290" y="8015106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6" name="Rectangle 1305"/>
              <p:cNvSpPr/>
              <p:nvPr/>
            </p:nvSpPr>
            <p:spPr>
              <a:xfrm>
                <a:off x="7707195" y="8015106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7" name="Rectangle 1306"/>
              <p:cNvSpPr/>
              <p:nvPr/>
            </p:nvSpPr>
            <p:spPr>
              <a:xfrm>
                <a:off x="7589290" y="8139645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8" name="Rectangle 1307"/>
              <p:cNvSpPr/>
              <p:nvPr/>
            </p:nvSpPr>
            <p:spPr>
              <a:xfrm>
                <a:off x="7707195" y="8139342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9" name="Rectangle 1308"/>
              <p:cNvSpPr/>
              <p:nvPr/>
            </p:nvSpPr>
            <p:spPr>
              <a:xfrm>
                <a:off x="7825533" y="8015106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0" name="Rectangle 1309"/>
              <p:cNvSpPr/>
              <p:nvPr/>
            </p:nvSpPr>
            <p:spPr>
              <a:xfrm>
                <a:off x="7943438" y="8015106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1" name="Rectangle 1310"/>
              <p:cNvSpPr/>
              <p:nvPr/>
            </p:nvSpPr>
            <p:spPr>
              <a:xfrm>
                <a:off x="7825533" y="8139645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2" name="Rectangle 1311"/>
              <p:cNvSpPr/>
              <p:nvPr/>
            </p:nvSpPr>
            <p:spPr>
              <a:xfrm>
                <a:off x="7943438" y="8139342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4" name="Right Arrow 73"/>
          <p:cNvSpPr/>
          <p:nvPr/>
        </p:nvSpPr>
        <p:spPr>
          <a:xfrm>
            <a:off x="4984828" y="3139110"/>
            <a:ext cx="691277" cy="466536"/>
          </a:xfrm>
          <a:prstGeom prst="rightArrow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1" name="TextBox 960"/>
          <p:cNvSpPr txBox="1"/>
          <p:nvPr/>
        </p:nvSpPr>
        <p:spPr>
          <a:xfrm>
            <a:off x="4443460" y="2496291"/>
            <a:ext cx="176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HOP</a:t>
            </a:r>
          </a:p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Baum-Welch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878" name="Group 2877"/>
          <p:cNvGrpSpPr/>
          <p:nvPr/>
        </p:nvGrpSpPr>
        <p:grpSpPr>
          <a:xfrm>
            <a:off x="3167938" y="2978982"/>
            <a:ext cx="1416866" cy="1000913"/>
            <a:chOff x="3228160" y="5285138"/>
            <a:chExt cx="1416866" cy="1000913"/>
          </a:xfrm>
        </p:grpSpPr>
        <p:sp>
          <p:nvSpPr>
            <p:cNvPr id="863" name="Rectangle 862"/>
            <p:cNvSpPr/>
            <p:nvPr/>
          </p:nvSpPr>
          <p:spPr>
            <a:xfrm>
              <a:off x="3228341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4" name="Rectangle 863"/>
            <p:cNvSpPr/>
            <p:nvPr/>
          </p:nvSpPr>
          <p:spPr>
            <a:xfrm>
              <a:off x="3346247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5" name="Rectangle 864"/>
            <p:cNvSpPr/>
            <p:nvPr/>
          </p:nvSpPr>
          <p:spPr>
            <a:xfrm>
              <a:off x="3228341" y="540967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6" name="Rectangle 865"/>
            <p:cNvSpPr/>
            <p:nvPr/>
          </p:nvSpPr>
          <p:spPr>
            <a:xfrm>
              <a:off x="3346247" y="540937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7" name="Rectangle 866"/>
            <p:cNvSpPr/>
            <p:nvPr/>
          </p:nvSpPr>
          <p:spPr>
            <a:xfrm>
              <a:off x="3464584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Rectangle 867"/>
            <p:cNvSpPr/>
            <p:nvPr/>
          </p:nvSpPr>
          <p:spPr>
            <a:xfrm>
              <a:off x="3582490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Rectangle 868"/>
            <p:cNvSpPr/>
            <p:nvPr/>
          </p:nvSpPr>
          <p:spPr>
            <a:xfrm>
              <a:off x="3464584" y="540967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0" name="Rectangle 869"/>
            <p:cNvSpPr/>
            <p:nvPr/>
          </p:nvSpPr>
          <p:spPr>
            <a:xfrm>
              <a:off x="3582490" y="540937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1" name="Rectangle 870"/>
            <p:cNvSpPr/>
            <p:nvPr/>
          </p:nvSpPr>
          <p:spPr>
            <a:xfrm>
              <a:off x="3699744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2" name="Rectangle 871"/>
            <p:cNvSpPr/>
            <p:nvPr/>
          </p:nvSpPr>
          <p:spPr>
            <a:xfrm>
              <a:off x="3817649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3" name="Rectangle 872"/>
            <p:cNvSpPr/>
            <p:nvPr/>
          </p:nvSpPr>
          <p:spPr>
            <a:xfrm>
              <a:off x="3699744" y="540967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4" name="Rectangle 873"/>
            <p:cNvSpPr/>
            <p:nvPr/>
          </p:nvSpPr>
          <p:spPr>
            <a:xfrm>
              <a:off x="3817649" y="540937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5" name="Rectangle 874"/>
            <p:cNvSpPr/>
            <p:nvPr/>
          </p:nvSpPr>
          <p:spPr>
            <a:xfrm>
              <a:off x="3935987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6" name="Rectangle 875"/>
            <p:cNvSpPr/>
            <p:nvPr/>
          </p:nvSpPr>
          <p:spPr>
            <a:xfrm>
              <a:off x="4053892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7" name="Rectangle 876"/>
            <p:cNvSpPr/>
            <p:nvPr/>
          </p:nvSpPr>
          <p:spPr>
            <a:xfrm>
              <a:off x="3935987" y="540967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8" name="Rectangle 877"/>
            <p:cNvSpPr/>
            <p:nvPr/>
          </p:nvSpPr>
          <p:spPr>
            <a:xfrm>
              <a:off x="4053892" y="540937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9" name="Rectangle 878"/>
            <p:cNvSpPr/>
            <p:nvPr/>
          </p:nvSpPr>
          <p:spPr>
            <a:xfrm>
              <a:off x="3228160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0" name="Rectangle 879"/>
            <p:cNvSpPr/>
            <p:nvPr/>
          </p:nvSpPr>
          <p:spPr>
            <a:xfrm>
              <a:off x="3346065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1" name="Rectangle 880"/>
            <p:cNvSpPr/>
            <p:nvPr/>
          </p:nvSpPr>
          <p:spPr>
            <a:xfrm>
              <a:off x="3228160" y="565845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2" name="Rectangle 881"/>
            <p:cNvSpPr/>
            <p:nvPr/>
          </p:nvSpPr>
          <p:spPr>
            <a:xfrm>
              <a:off x="3346065" y="565814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3" name="Rectangle 882"/>
            <p:cNvSpPr/>
            <p:nvPr/>
          </p:nvSpPr>
          <p:spPr>
            <a:xfrm>
              <a:off x="3464403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4" name="Rectangle 883"/>
            <p:cNvSpPr/>
            <p:nvPr/>
          </p:nvSpPr>
          <p:spPr>
            <a:xfrm>
              <a:off x="3582308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5" name="Rectangle 884"/>
            <p:cNvSpPr/>
            <p:nvPr/>
          </p:nvSpPr>
          <p:spPr>
            <a:xfrm>
              <a:off x="3464403" y="565845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6" name="Rectangle 885"/>
            <p:cNvSpPr/>
            <p:nvPr/>
          </p:nvSpPr>
          <p:spPr>
            <a:xfrm>
              <a:off x="3582308" y="565814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7" name="Rectangle 886"/>
            <p:cNvSpPr/>
            <p:nvPr/>
          </p:nvSpPr>
          <p:spPr>
            <a:xfrm>
              <a:off x="3699563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Rectangle 887"/>
            <p:cNvSpPr/>
            <p:nvPr/>
          </p:nvSpPr>
          <p:spPr>
            <a:xfrm>
              <a:off x="3817468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Rectangle 888"/>
            <p:cNvSpPr/>
            <p:nvPr/>
          </p:nvSpPr>
          <p:spPr>
            <a:xfrm>
              <a:off x="3699563" y="565845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0" name="Rectangle 889"/>
            <p:cNvSpPr/>
            <p:nvPr/>
          </p:nvSpPr>
          <p:spPr>
            <a:xfrm>
              <a:off x="3817468" y="565814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1" name="Rectangle 890"/>
            <p:cNvSpPr/>
            <p:nvPr/>
          </p:nvSpPr>
          <p:spPr>
            <a:xfrm>
              <a:off x="3935806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2" name="Rectangle 891"/>
            <p:cNvSpPr/>
            <p:nvPr/>
          </p:nvSpPr>
          <p:spPr>
            <a:xfrm>
              <a:off x="4053711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3" name="Rectangle 892"/>
            <p:cNvSpPr/>
            <p:nvPr/>
          </p:nvSpPr>
          <p:spPr>
            <a:xfrm>
              <a:off x="3935806" y="565845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4" name="Rectangle 893"/>
            <p:cNvSpPr/>
            <p:nvPr/>
          </p:nvSpPr>
          <p:spPr>
            <a:xfrm>
              <a:off x="4053711" y="565814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5" name="Rectangle 894"/>
            <p:cNvSpPr/>
            <p:nvPr/>
          </p:nvSpPr>
          <p:spPr>
            <a:xfrm>
              <a:off x="3228341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6" name="Rectangle 895"/>
            <p:cNvSpPr/>
            <p:nvPr/>
          </p:nvSpPr>
          <p:spPr>
            <a:xfrm>
              <a:off x="3346247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9" name="Rectangle 898"/>
            <p:cNvSpPr/>
            <p:nvPr/>
          </p:nvSpPr>
          <p:spPr>
            <a:xfrm>
              <a:off x="3464584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0" name="Rectangle 899"/>
            <p:cNvSpPr/>
            <p:nvPr/>
          </p:nvSpPr>
          <p:spPr>
            <a:xfrm>
              <a:off x="3582490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3" name="Rectangle 902"/>
            <p:cNvSpPr/>
            <p:nvPr/>
          </p:nvSpPr>
          <p:spPr>
            <a:xfrm>
              <a:off x="3699744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3817649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7" name="Rectangle 906"/>
            <p:cNvSpPr/>
            <p:nvPr/>
          </p:nvSpPr>
          <p:spPr>
            <a:xfrm>
              <a:off x="3935987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8" name="Rectangle 907"/>
            <p:cNvSpPr/>
            <p:nvPr/>
          </p:nvSpPr>
          <p:spPr>
            <a:xfrm>
              <a:off x="4053892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7" name="Rectangle 926"/>
            <p:cNvSpPr/>
            <p:nvPr/>
          </p:nvSpPr>
          <p:spPr>
            <a:xfrm>
              <a:off x="4172540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8" name="Rectangle 927"/>
            <p:cNvSpPr/>
            <p:nvPr/>
          </p:nvSpPr>
          <p:spPr>
            <a:xfrm>
              <a:off x="4290445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9" name="Rectangle 928"/>
            <p:cNvSpPr/>
            <p:nvPr/>
          </p:nvSpPr>
          <p:spPr>
            <a:xfrm>
              <a:off x="4172540" y="540967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0" name="Rectangle 929"/>
            <p:cNvSpPr/>
            <p:nvPr/>
          </p:nvSpPr>
          <p:spPr>
            <a:xfrm>
              <a:off x="4290445" y="540937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1" name="Rectangle 930"/>
            <p:cNvSpPr/>
            <p:nvPr/>
          </p:nvSpPr>
          <p:spPr>
            <a:xfrm>
              <a:off x="4408783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2" name="Rectangle 931"/>
            <p:cNvSpPr/>
            <p:nvPr/>
          </p:nvSpPr>
          <p:spPr>
            <a:xfrm>
              <a:off x="4526688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3" name="Rectangle 932"/>
            <p:cNvSpPr/>
            <p:nvPr/>
          </p:nvSpPr>
          <p:spPr>
            <a:xfrm>
              <a:off x="4408783" y="540967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4" name="Rectangle 933"/>
            <p:cNvSpPr/>
            <p:nvPr/>
          </p:nvSpPr>
          <p:spPr>
            <a:xfrm>
              <a:off x="4526688" y="540937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5" name="Rectangle 934"/>
            <p:cNvSpPr/>
            <p:nvPr/>
          </p:nvSpPr>
          <p:spPr>
            <a:xfrm>
              <a:off x="4172359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6" name="Rectangle 935"/>
            <p:cNvSpPr/>
            <p:nvPr/>
          </p:nvSpPr>
          <p:spPr>
            <a:xfrm>
              <a:off x="4290264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7" name="Rectangle 936"/>
            <p:cNvSpPr/>
            <p:nvPr/>
          </p:nvSpPr>
          <p:spPr>
            <a:xfrm>
              <a:off x="4172359" y="565845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8" name="Rectangle 937"/>
            <p:cNvSpPr/>
            <p:nvPr/>
          </p:nvSpPr>
          <p:spPr>
            <a:xfrm>
              <a:off x="4290264" y="565814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9" name="Rectangle 938"/>
            <p:cNvSpPr/>
            <p:nvPr/>
          </p:nvSpPr>
          <p:spPr>
            <a:xfrm>
              <a:off x="4408602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0" name="Rectangle 939"/>
            <p:cNvSpPr/>
            <p:nvPr/>
          </p:nvSpPr>
          <p:spPr>
            <a:xfrm>
              <a:off x="4526507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1" name="Rectangle 940"/>
            <p:cNvSpPr/>
            <p:nvPr/>
          </p:nvSpPr>
          <p:spPr>
            <a:xfrm>
              <a:off x="4408602" y="565845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2" name="Rectangle 941"/>
            <p:cNvSpPr/>
            <p:nvPr/>
          </p:nvSpPr>
          <p:spPr>
            <a:xfrm>
              <a:off x="4526507" y="565814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3" name="Rectangle 942"/>
            <p:cNvSpPr/>
            <p:nvPr/>
          </p:nvSpPr>
          <p:spPr>
            <a:xfrm>
              <a:off x="4172540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4" name="Rectangle 943"/>
            <p:cNvSpPr/>
            <p:nvPr/>
          </p:nvSpPr>
          <p:spPr>
            <a:xfrm>
              <a:off x="4290445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7" name="Rectangle 946"/>
            <p:cNvSpPr/>
            <p:nvPr/>
          </p:nvSpPr>
          <p:spPr>
            <a:xfrm>
              <a:off x="4408783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8" name="Rectangle 947"/>
            <p:cNvSpPr/>
            <p:nvPr/>
          </p:nvSpPr>
          <p:spPr>
            <a:xfrm>
              <a:off x="4526688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7" name="TextBox 1256"/>
                <p:cNvSpPr txBox="1"/>
                <p:nvPr/>
              </p:nvSpPr>
              <p:spPr>
                <a:xfrm>
                  <a:off x="3566299" y="5916719"/>
                  <a:ext cx="7936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Train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57" name="TextBox 12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6299" y="5916719"/>
                  <a:ext cx="793669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8462" r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16" name="Group 2815"/>
          <p:cNvGrpSpPr/>
          <p:nvPr/>
        </p:nvGrpSpPr>
        <p:grpSpPr>
          <a:xfrm>
            <a:off x="6831498" y="6200154"/>
            <a:ext cx="3156828" cy="1124089"/>
            <a:chOff x="6273744" y="8377025"/>
            <a:chExt cx="3156828" cy="1124089"/>
          </a:xfrm>
        </p:grpSpPr>
        <p:grpSp>
          <p:nvGrpSpPr>
            <p:cNvPr id="2556" name="Group 2555"/>
            <p:cNvGrpSpPr/>
            <p:nvPr/>
          </p:nvGrpSpPr>
          <p:grpSpPr>
            <a:xfrm>
              <a:off x="6273744" y="8377025"/>
              <a:ext cx="3156828" cy="754049"/>
              <a:chOff x="2046156" y="3302677"/>
              <a:chExt cx="9350708" cy="1351392"/>
            </a:xfrm>
          </p:grpSpPr>
          <p:pic>
            <p:nvPicPr>
              <p:cNvPr id="2554" name="Picture 2553"/>
              <p:cNvPicPr>
                <a:picLocks noChangeAspect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191" t="12772" r="14534" b="69566"/>
              <a:stretch/>
            </p:blipFill>
            <p:spPr>
              <a:xfrm>
                <a:off x="2046156" y="3302677"/>
                <a:ext cx="8996515" cy="1111046"/>
              </a:xfrm>
              <a:prstGeom prst="rect">
                <a:avLst/>
              </a:prstGeom>
            </p:spPr>
          </p:pic>
          <p:pic>
            <p:nvPicPr>
              <p:cNvPr id="2555" name="Picture 2554"/>
              <p:cNvPicPr>
                <a:picLocks noChangeAspect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270" t="40906" r="14455" b="41432"/>
              <a:stretch/>
            </p:blipFill>
            <p:spPr>
              <a:xfrm>
                <a:off x="2400350" y="3543023"/>
                <a:ext cx="8996514" cy="1111046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9" name="TextBox 2558"/>
                <p:cNvSpPr txBox="1"/>
                <p:nvPr/>
              </p:nvSpPr>
              <p:spPr>
                <a:xfrm>
                  <a:off x="7041274" y="9131782"/>
                  <a:ext cx="17798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Posterior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Probability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59" name="TextBox 25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1274" y="9131782"/>
                  <a:ext cx="1779829" cy="369332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 l="-13699" r="-12671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44" name="TextBox 2643"/>
          <p:cNvSpPr txBox="1"/>
          <p:nvPr/>
        </p:nvSpPr>
        <p:spPr>
          <a:xfrm>
            <a:off x="6727707" y="2541684"/>
            <a:ext cx="465507" cy="21021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5" name="TextBox 2644"/>
              <p:cNvSpPr txBox="1"/>
              <p:nvPr/>
            </p:nvSpPr>
            <p:spPr>
              <a:xfrm>
                <a:off x="7774801" y="2528476"/>
                <a:ext cx="410146" cy="2102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45" name="TextBox 26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801" y="2528476"/>
                <a:ext cx="410146" cy="210215"/>
              </a:xfrm>
              <a:prstGeom prst="rect">
                <a:avLst/>
              </a:prstGeom>
              <a:blipFill rotWithShape="0">
                <a:blip r:embed="rId45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6" name="Rectangle 2645"/>
              <p:cNvSpPr/>
              <p:nvPr/>
            </p:nvSpPr>
            <p:spPr>
              <a:xfrm>
                <a:off x="8642669" y="2507116"/>
                <a:ext cx="182807" cy="2838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46" name="Rectangle 26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2669" y="2507116"/>
                <a:ext cx="182807" cy="283885"/>
              </a:xfrm>
              <a:prstGeom prst="rect">
                <a:avLst/>
              </a:prstGeom>
              <a:blipFill rotWithShape="0">
                <a:blip r:embed="rId46"/>
                <a:stretch>
                  <a:fillRect l="-23333" r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7" name="Rectangle 2646"/>
              <p:cNvSpPr/>
              <p:nvPr/>
            </p:nvSpPr>
            <p:spPr>
              <a:xfrm>
                <a:off x="9233987" y="2507116"/>
                <a:ext cx="277247" cy="2838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47" name="Rectangle 26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3987" y="2507116"/>
                <a:ext cx="277247" cy="283885"/>
              </a:xfrm>
              <a:prstGeom prst="rect">
                <a:avLst/>
              </a:prstGeom>
              <a:blipFill rotWithShape="0">
                <a:blip r:embed="rId4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06" name="Picture 2805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6260551" y="2753608"/>
            <a:ext cx="3515277" cy="1439103"/>
          </a:xfrm>
          <a:prstGeom prst="rect">
            <a:avLst/>
          </a:prstGeom>
        </p:spPr>
      </p:pic>
      <p:sp>
        <p:nvSpPr>
          <p:cNvPr id="2810" name="Right Arrow 2809"/>
          <p:cNvSpPr/>
          <p:nvPr/>
        </p:nvSpPr>
        <p:spPr>
          <a:xfrm>
            <a:off x="5433598" y="5332124"/>
            <a:ext cx="691277" cy="466536"/>
          </a:xfrm>
          <a:prstGeom prst="rightArrow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11" name="Right Arrow 2810"/>
          <p:cNvSpPr/>
          <p:nvPr/>
        </p:nvSpPr>
        <p:spPr>
          <a:xfrm>
            <a:off x="5429339" y="6295663"/>
            <a:ext cx="691277" cy="466536"/>
          </a:xfrm>
          <a:prstGeom prst="rightArrow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12" name="TextBox 2811"/>
          <p:cNvSpPr txBox="1"/>
          <p:nvPr/>
        </p:nvSpPr>
        <p:spPr>
          <a:xfrm>
            <a:off x="4878295" y="4895378"/>
            <a:ext cx="17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HOP Viterbi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813" name="TextBox 2812"/>
          <p:cNvSpPr txBox="1"/>
          <p:nvPr/>
        </p:nvSpPr>
        <p:spPr>
          <a:xfrm>
            <a:off x="4607966" y="6797537"/>
            <a:ext cx="241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HOP Forward-Backward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985" name="Group 984"/>
          <p:cNvGrpSpPr/>
          <p:nvPr/>
        </p:nvGrpSpPr>
        <p:grpSpPr>
          <a:xfrm>
            <a:off x="6217175" y="4197092"/>
            <a:ext cx="3647986" cy="601700"/>
            <a:chOff x="4572344" y="925149"/>
            <a:chExt cx="3647986" cy="601700"/>
          </a:xfrm>
        </p:grpSpPr>
        <p:sp>
          <p:nvSpPr>
            <p:cNvPr id="986" name="Right Brace 985"/>
            <p:cNvSpPr/>
            <p:nvPr/>
          </p:nvSpPr>
          <p:spPr>
            <a:xfrm rot="5400000">
              <a:off x="6288237" y="-790744"/>
              <a:ext cx="216199" cy="3647986"/>
            </a:xfrm>
            <a:prstGeom prst="rightBrac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7" name="TextBox 986"/>
                <p:cNvSpPr txBox="1"/>
                <p:nvPr/>
              </p:nvSpPr>
              <p:spPr>
                <a:xfrm>
                  <a:off x="4897434" y="1145783"/>
                  <a:ext cx="2995331" cy="3810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Estimated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87" name="TextBox 9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7434" y="1145783"/>
                  <a:ext cx="2995331" cy="381066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 t="-63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6" t="34610" r="7045" b="37447"/>
          <a:stretch/>
        </p:blipFill>
        <p:spPr>
          <a:xfrm>
            <a:off x="9410107" y="5194117"/>
            <a:ext cx="2611730" cy="70288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909319" y="1324927"/>
            <a:ext cx="4482494" cy="7792"/>
          </a:xfrm>
          <a:prstGeom prst="line">
            <a:avLst/>
          </a:prstGeom>
          <a:ln w="28575">
            <a:solidFill>
              <a:srgbClr val="44546A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0982" y="913336"/>
            <a:ext cx="1327725" cy="142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H3K4me1 </a:t>
            </a:r>
          </a:p>
        </p:txBody>
      </p:sp>
      <p:sp>
        <p:nvSpPr>
          <p:cNvPr id="790" name="Rectangle 789"/>
          <p:cNvSpPr/>
          <p:nvPr/>
        </p:nvSpPr>
        <p:spPr>
          <a:xfrm>
            <a:off x="3927342" y="693669"/>
            <a:ext cx="1327725" cy="142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H3K27ac</a:t>
            </a:r>
            <a:endParaRPr lang="en-US" sz="1400" dirty="0"/>
          </a:p>
        </p:txBody>
      </p:sp>
      <p:sp>
        <p:nvSpPr>
          <p:cNvPr id="791" name="Rectangle 790"/>
          <p:cNvSpPr/>
          <p:nvPr/>
        </p:nvSpPr>
        <p:spPr>
          <a:xfrm>
            <a:off x="4794270" y="472373"/>
            <a:ext cx="1327725" cy="142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DNase</a:t>
            </a:r>
            <a:endParaRPr lang="en-US" sz="1400" dirty="0"/>
          </a:p>
        </p:txBody>
      </p:sp>
      <p:cxnSp>
        <p:nvCxnSpPr>
          <p:cNvPr id="793" name="Straight Connector 792"/>
          <p:cNvCxnSpPr/>
          <p:nvPr/>
        </p:nvCxnSpPr>
        <p:spPr>
          <a:xfrm flipH="1" flipV="1">
            <a:off x="6512203" y="484148"/>
            <a:ext cx="3894" cy="5774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7" name="Straight Connector 796"/>
          <p:cNvCxnSpPr/>
          <p:nvPr/>
        </p:nvCxnSpPr>
        <p:spPr>
          <a:xfrm flipH="1" flipV="1">
            <a:off x="3705644" y="472373"/>
            <a:ext cx="3894" cy="5774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Straight Connector 797"/>
          <p:cNvCxnSpPr/>
          <p:nvPr/>
        </p:nvCxnSpPr>
        <p:spPr>
          <a:xfrm flipH="1" flipV="1">
            <a:off x="6542265" y="1397035"/>
            <a:ext cx="332615" cy="2823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Straight Connector 799"/>
          <p:cNvCxnSpPr/>
          <p:nvPr/>
        </p:nvCxnSpPr>
        <p:spPr>
          <a:xfrm flipV="1">
            <a:off x="3346721" y="1382317"/>
            <a:ext cx="270083" cy="2956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4" name="Rectangle 803"/>
              <p:cNvSpPr/>
              <p:nvPr/>
            </p:nvSpPr>
            <p:spPr>
              <a:xfrm>
                <a:off x="3310823" y="1761217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4" name="Rectangle 8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823" y="1761217"/>
                <a:ext cx="229678" cy="237362"/>
              </a:xfrm>
              <a:prstGeom prst="rect">
                <a:avLst/>
              </a:prstGeom>
              <a:blipFill rotWithShape="0">
                <a:blip r:embed="rId57"/>
                <a:stretch>
                  <a:fillRect l="-15000" r="-1250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5" name="Rectangle 804"/>
              <p:cNvSpPr/>
              <p:nvPr/>
            </p:nvSpPr>
            <p:spPr>
              <a:xfrm>
                <a:off x="3568936" y="1761217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5" name="Rectangle 8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936" y="1761217"/>
                <a:ext cx="229678" cy="237362"/>
              </a:xfrm>
              <a:prstGeom prst="rect">
                <a:avLst/>
              </a:prstGeom>
              <a:blipFill rotWithShape="0">
                <a:blip r:embed="rId58"/>
                <a:stretch>
                  <a:fillRect l="-15000" r="-1000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6" name="Rectangle 805"/>
              <p:cNvSpPr/>
              <p:nvPr/>
            </p:nvSpPr>
            <p:spPr>
              <a:xfrm>
                <a:off x="3824955" y="1760789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6" name="Rectangle 8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955" y="1760789"/>
                <a:ext cx="229678" cy="237362"/>
              </a:xfrm>
              <a:prstGeom prst="rect">
                <a:avLst/>
              </a:prstGeom>
              <a:blipFill rotWithShape="0">
                <a:blip r:embed="rId59"/>
                <a:stretch>
                  <a:fillRect l="-12500" r="-1250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7" name="Rectangle 806"/>
              <p:cNvSpPr/>
              <p:nvPr/>
            </p:nvSpPr>
            <p:spPr>
              <a:xfrm>
                <a:off x="4084186" y="1761203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7" name="Rectangle 8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186" y="1761203"/>
                <a:ext cx="229678" cy="237362"/>
              </a:xfrm>
              <a:prstGeom prst="rect">
                <a:avLst/>
              </a:prstGeom>
              <a:blipFill rotWithShape="0">
                <a:blip r:embed="rId60"/>
                <a:stretch>
                  <a:fillRect l="-15000" r="-1000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8" name="Rectangle 807"/>
              <p:cNvSpPr/>
              <p:nvPr/>
            </p:nvSpPr>
            <p:spPr>
              <a:xfrm>
                <a:off x="4343115" y="1760588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8" name="Rectangle 8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115" y="1760588"/>
                <a:ext cx="229678" cy="237362"/>
              </a:xfrm>
              <a:prstGeom prst="rect">
                <a:avLst/>
              </a:prstGeom>
              <a:blipFill rotWithShape="0">
                <a:blip r:embed="rId61"/>
                <a:stretch>
                  <a:fillRect l="-15000" r="-1000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9" name="Rectangle 808"/>
              <p:cNvSpPr/>
              <p:nvPr/>
            </p:nvSpPr>
            <p:spPr>
              <a:xfrm>
                <a:off x="4599134" y="1761430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9" name="Rectangle 8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134" y="1761430"/>
                <a:ext cx="229678" cy="237362"/>
              </a:xfrm>
              <a:prstGeom prst="rect">
                <a:avLst/>
              </a:prstGeom>
              <a:blipFill rotWithShape="0">
                <a:blip r:embed="rId62"/>
                <a:stretch>
                  <a:fillRect l="-12500" r="-1250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0" name="Rectangle 809"/>
              <p:cNvSpPr/>
              <p:nvPr/>
            </p:nvSpPr>
            <p:spPr>
              <a:xfrm>
                <a:off x="4858365" y="1760574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0" name="Rectangle 8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365" y="1760574"/>
                <a:ext cx="229678" cy="237362"/>
              </a:xfrm>
              <a:prstGeom prst="rect">
                <a:avLst/>
              </a:prstGeom>
              <a:blipFill rotWithShape="0">
                <a:blip r:embed="rId63"/>
                <a:stretch>
                  <a:fillRect l="-15000" r="-1000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1" name="Rectangle 810"/>
              <p:cNvSpPr/>
              <p:nvPr/>
            </p:nvSpPr>
            <p:spPr>
              <a:xfrm>
                <a:off x="5117591" y="1761401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1" name="Rectangle 8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591" y="1761401"/>
                <a:ext cx="229678" cy="237362"/>
              </a:xfrm>
              <a:prstGeom prst="rect">
                <a:avLst/>
              </a:prstGeom>
              <a:blipFill rotWithShape="0">
                <a:blip r:embed="rId64"/>
                <a:stretch>
                  <a:fillRect l="-15000" r="-1250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2" name="Rectangle 811"/>
              <p:cNvSpPr/>
              <p:nvPr/>
            </p:nvSpPr>
            <p:spPr>
              <a:xfrm>
                <a:off x="5375704" y="1761401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2" name="Rectangle 8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704" y="1761401"/>
                <a:ext cx="229678" cy="237362"/>
              </a:xfrm>
              <a:prstGeom prst="rect">
                <a:avLst/>
              </a:prstGeom>
              <a:blipFill rotWithShape="0">
                <a:blip r:embed="rId65"/>
                <a:stretch>
                  <a:fillRect l="-15000" r="-1000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3" name="Rectangle 812"/>
              <p:cNvSpPr/>
              <p:nvPr/>
            </p:nvSpPr>
            <p:spPr>
              <a:xfrm>
                <a:off x="5631723" y="1762243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3" name="Rectangle 8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723" y="1762243"/>
                <a:ext cx="229678" cy="237362"/>
              </a:xfrm>
              <a:prstGeom prst="rect">
                <a:avLst/>
              </a:prstGeom>
              <a:blipFill rotWithShape="0">
                <a:blip r:embed="rId66"/>
                <a:stretch>
                  <a:fillRect l="-15000" r="-10000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4" name="Rectangle 813"/>
              <p:cNvSpPr/>
              <p:nvPr/>
            </p:nvSpPr>
            <p:spPr>
              <a:xfrm>
                <a:off x="5890954" y="1761387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4" name="Rectangle 8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954" y="1761387"/>
                <a:ext cx="229678" cy="237362"/>
              </a:xfrm>
              <a:prstGeom prst="rect">
                <a:avLst/>
              </a:prstGeom>
              <a:blipFill rotWithShape="0">
                <a:blip r:embed="rId67"/>
                <a:stretch>
                  <a:fillRect l="-15000" r="-1000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5" name="Rectangle 814"/>
              <p:cNvSpPr/>
              <p:nvPr/>
            </p:nvSpPr>
            <p:spPr>
              <a:xfrm>
                <a:off x="6149883" y="1762042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5" name="Rectangle 8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883" y="1762042"/>
                <a:ext cx="229678" cy="237362"/>
              </a:xfrm>
              <a:prstGeom prst="rect">
                <a:avLst/>
              </a:prstGeom>
              <a:blipFill rotWithShape="0">
                <a:blip r:embed="rId68"/>
                <a:stretch>
                  <a:fillRect l="-15000" r="-10000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6" name="Rectangle 815"/>
              <p:cNvSpPr/>
              <p:nvPr/>
            </p:nvSpPr>
            <p:spPr>
              <a:xfrm>
                <a:off x="6405902" y="1762884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6" name="Rectangle 8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02" y="1762884"/>
                <a:ext cx="229678" cy="237362"/>
              </a:xfrm>
              <a:prstGeom prst="rect">
                <a:avLst/>
              </a:prstGeom>
              <a:blipFill rotWithShape="0">
                <a:blip r:embed="rId69"/>
                <a:stretch>
                  <a:fillRect l="-15000" r="-10000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7" name="Rectangle 816"/>
              <p:cNvSpPr/>
              <p:nvPr/>
            </p:nvSpPr>
            <p:spPr>
              <a:xfrm>
                <a:off x="6665133" y="1762028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7" name="Rectangle 8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133" y="1762028"/>
                <a:ext cx="229678" cy="237362"/>
              </a:xfrm>
              <a:prstGeom prst="rect">
                <a:avLst/>
              </a:prstGeom>
              <a:blipFill rotWithShape="0">
                <a:blip r:embed="rId70"/>
                <a:stretch>
                  <a:fillRect l="-12500" r="-12500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2" name="Rectangle 821"/>
          <p:cNvSpPr/>
          <p:nvPr/>
        </p:nvSpPr>
        <p:spPr>
          <a:xfrm>
            <a:off x="3705644" y="1124908"/>
            <a:ext cx="2806559" cy="14269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3" name="Straight Arrow Connector 822"/>
          <p:cNvCxnSpPr/>
          <p:nvPr/>
        </p:nvCxnSpPr>
        <p:spPr>
          <a:xfrm>
            <a:off x="8039930" y="1337020"/>
            <a:ext cx="1174221" cy="815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Arrow Connector 823"/>
          <p:cNvCxnSpPr/>
          <p:nvPr/>
        </p:nvCxnSpPr>
        <p:spPr>
          <a:xfrm flipH="1">
            <a:off x="8039930" y="1323642"/>
            <a:ext cx="1237" cy="555613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Arrow Connector 833"/>
          <p:cNvCxnSpPr/>
          <p:nvPr/>
        </p:nvCxnSpPr>
        <p:spPr>
          <a:xfrm>
            <a:off x="6958382" y="1887511"/>
            <a:ext cx="1081548" cy="4357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7" name="TextBox 836"/>
          <p:cNvSpPr txBox="1"/>
          <p:nvPr/>
        </p:nvSpPr>
        <p:spPr>
          <a:xfrm>
            <a:off x="6339799" y="470086"/>
            <a:ext cx="17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Peaks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9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33046" y="-938764"/>
            <a:ext cx="11345381" cy="10697815"/>
            <a:chOff x="633046" y="-938764"/>
            <a:chExt cx="11345381" cy="106978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1" name="TextBox 860"/>
                <p:cNvSpPr txBox="1"/>
                <p:nvPr/>
              </p:nvSpPr>
              <p:spPr>
                <a:xfrm>
                  <a:off x="9245213" y="1647720"/>
                  <a:ext cx="15646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Hidden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States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861" name="TextBox 8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5213" y="1647720"/>
                  <a:ext cx="1564633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24" name="Group 2823"/>
            <p:cNvGrpSpPr/>
            <p:nvPr/>
          </p:nvGrpSpPr>
          <p:grpSpPr>
            <a:xfrm>
              <a:off x="9248110" y="3215009"/>
              <a:ext cx="2730317" cy="1392884"/>
              <a:chOff x="9248110" y="3215009"/>
              <a:chExt cx="2730317" cy="13928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5" name="TextBox 594"/>
                  <p:cNvSpPr txBox="1"/>
                  <p:nvPr/>
                </p:nvSpPr>
                <p:spPr>
                  <a:xfrm>
                    <a:off x="9248842" y="3215009"/>
                    <a:ext cx="272958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DNA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Sequences</m:t>
                          </m:r>
                        </m:oMath>
                      </m:oMathPara>
                    </a14:m>
                    <a:endPara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95" name="TextBox 5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8842" y="3215009"/>
                    <a:ext cx="27295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23" name="Group 2822"/>
              <p:cNvGrpSpPr/>
              <p:nvPr/>
            </p:nvGrpSpPr>
            <p:grpSpPr>
              <a:xfrm>
                <a:off x="9248110" y="3589934"/>
                <a:ext cx="1416866" cy="1017959"/>
                <a:chOff x="9248110" y="3589934"/>
                <a:chExt cx="1416866" cy="1017959"/>
              </a:xfrm>
            </p:grpSpPr>
            <p:sp>
              <p:nvSpPr>
                <p:cNvPr id="596" name="Rectangle 595"/>
                <p:cNvSpPr/>
                <p:nvPr/>
              </p:nvSpPr>
              <p:spPr>
                <a:xfrm>
                  <a:off x="9248291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Rectangle 596"/>
                <p:cNvSpPr/>
                <p:nvPr/>
              </p:nvSpPr>
              <p:spPr>
                <a:xfrm>
                  <a:off x="9366197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0" name="Rectangle 659"/>
                <p:cNvSpPr/>
                <p:nvPr/>
              </p:nvSpPr>
              <p:spPr>
                <a:xfrm>
                  <a:off x="9248291" y="3714473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1" name="Rectangle 660"/>
                <p:cNvSpPr/>
                <p:nvPr/>
              </p:nvSpPr>
              <p:spPr>
                <a:xfrm>
                  <a:off x="9366197" y="371417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4" name="Rectangle 663"/>
                <p:cNvSpPr/>
                <p:nvPr/>
              </p:nvSpPr>
              <p:spPr>
                <a:xfrm>
                  <a:off x="9484534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5" name="Rectangle 664"/>
                <p:cNvSpPr/>
                <p:nvPr/>
              </p:nvSpPr>
              <p:spPr>
                <a:xfrm>
                  <a:off x="9602440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6" name="Rectangle 665"/>
                <p:cNvSpPr/>
                <p:nvPr/>
              </p:nvSpPr>
              <p:spPr>
                <a:xfrm>
                  <a:off x="9484534" y="3714473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7" name="Rectangle 666"/>
                <p:cNvSpPr/>
                <p:nvPr/>
              </p:nvSpPr>
              <p:spPr>
                <a:xfrm>
                  <a:off x="9602440" y="371417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8" name="Rectangle 667"/>
                <p:cNvSpPr/>
                <p:nvPr/>
              </p:nvSpPr>
              <p:spPr>
                <a:xfrm>
                  <a:off x="9719694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9" name="Rectangle 668"/>
                <p:cNvSpPr/>
                <p:nvPr/>
              </p:nvSpPr>
              <p:spPr>
                <a:xfrm>
                  <a:off x="9837599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0" name="Rectangle 669"/>
                <p:cNvSpPr/>
                <p:nvPr/>
              </p:nvSpPr>
              <p:spPr>
                <a:xfrm>
                  <a:off x="9719694" y="3714473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1" name="Rectangle 670"/>
                <p:cNvSpPr/>
                <p:nvPr/>
              </p:nvSpPr>
              <p:spPr>
                <a:xfrm>
                  <a:off x="9837599" y="371417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2" name="Rectangle 671"/>
                <p:cNvSpPr/>
                <p:nvPr/>
              </p:nvSpPr>
              <p:spPr>
                <a:xfrm>
                  <a:off x="9955937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3" name="Rectangle 672"/>
                <p:cNvSpPr/>
                <p:nvPr/>
              </p:nvSpPr>
              <p:spPr>
                <a:xfrm>
                  <a:off x="10073842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4" name="Rectangle 673"/>
                <p:cNvSpPr/>
                <p:nvPr/>
              </p:nvSpPr>
              <p:spPr>
                <a:xfrm>
                  <a:off x="9955937" y="3714473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5" name="Rectangle 674"/>
                <p:cNvSpPr/>
                <p:nvPr/>
              </p:nvSpPr>
              <p:spPr>
                <a:xfrm>
                  <a:off x="10073842" y="371417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4" name="Rectangle 683"/>
                <p:cNvSpPr/>
                <p:nvPr/>
              </p:nvSpPr>
              <p:spPr>
                <a:xfrm>
                  <a:off x="9248110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5" name="Rectangle 684"/>
                <p:cNvSpPr/>
                <p:nvPr/>
              </p:nvSpPr>
              <p:spPr>
                <a:xfrm>
                  <a:off x="9366015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6" name="Rectangle 685"/>
                <p:cNvSpPr/>
                <p:nvPr/>
              </p:nvSpPr>
              <p:spPr>
                <a:xfrm>
                  <a:off x="9248110" y="3963248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7" name="Rectangle 686"/>
                <p:cNvSpPr/>
                <p:nvPr/>
              </p:nvSpPr>
              <p:spPr>
                <a:xfrm>
                  <a:off x="9366015" y="3962945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8" name="Rectangle 687"/>
                <p:cNvSpPr/>
                <p:nvPr/>
              </p:nvSpPr>
              <p:spPr>
                <a:xfrm>
                  <a:off x="9484353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9" name="Rectangle 688"/>
                <p:cNvSpPr/>
                <p:nvPr/>
              </p:nvSpPr>
              <p:spPr>
                <a:xfrm>
                  <a:off x="9602258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0" name="Rectangle 689"/>
                <p:cNvSpPr/>
                <p:nvPr/>
              </p:nvSpPr>
              <p:spPr>
                <a:xfrm>
                  <a:off x="9484353" y="3963248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1" name="Rectangle 690"/>
                <p:cNvSpPr/>
                <p:nvPr/>
              </p:nvSpPr>
              <p:spPr>
                <a:xfrm>
                  <a:off x="9602258" y="3962945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2" name="Rectangle 691"/>
                <p:cNvSpPr/>
                <p:nvPr/>
              </p:nvSpPr>
              <p:spPr>
                <a:xfrm>
                  <a:off x="9719513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3" name="Rectangle 692"/>
                <p:cNvSpPr/>
                <p:nvPr/>
              </p:nvSpPr>
              <p:spPr>
                <a:xfrm>
                  <a:off x="9837418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4" name="Rectangle 693"/>
                <p:cNvSpPr/>
                <p:nvPr/>
              </p:nvSpPr>
              <p:spPr>
                <a:xfrm>
                  <a:off x="9719513" y="3963248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5" name="Rectangle 694"/>
                <p:cNvSpPr/>
                <p:nvPr/>
              </p:nvSpPr>
              <p:spPr>
                <a:xfrm>
                  <a:off x="9837418" y="3962945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6" name="Rectangle 695"/>
                <p:cNvSpPr/>
                <p:nvPr/>
              </p:nvSpPr>
              <p:spPr>
                <a:xfrm>
                  <a:off x="9955756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7" name="Rectangle 696"/>
                <p:cNvSpPr/>
                <p:nvPr/>
              </p:nvSpPr>
              <p:spPr>
                <a:xfrm>
                  <a:off x="10073661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8" name="Rectangle 697"/>
                <p:cNvSpPr/>
                <p:nvPr/>
              </p:nvSpPr>
              <p:spPr>
                <a:xfrm>
                  <a:off x="9955756" y="3963248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9" name="Rectangle 698"/>
                <p:cNvSpPr/>
                <p:nvPr/>
              </p:nvSpPr>
              <p:spPr>
                <a:xfrm>
                  <a:off x="10073661" y="3962945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0" name="Rectangle 699"/>
                <p:cNvSpPr/>
                <p:nvPr/>
              </p:nvSpPr>
              <p:spPr>
                <a:xfrm>
                  <a:off x="9248291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1" name="Rectangle 700"/>
                <p:cNvSpPr/>
                <p:nvPr/>
              </p:nvSpPr>
              <p:spPr>
                <a:xfrm>
                  <a:off x="9366197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2" name="Rectangle 701"/>
                <p:cNvSpPr/>
                <p:nvPr/>
              </p:nvSpPr>
              <p:spPr>
                <a:xfrm>
                  <a:off x="9248291" y="4234579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3" name="Rectangle 702"/>
                <p:cNvSpPr/>
                <p:nvPr/>
              </p:nvSpPr>
              <p:spPr>
                <a:xfrm>
                  <a:off x="9366197" y="4234276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4" name="Rectangle 703"/>
                <p:cNvSpPr/>
                <p:nvPr/>
              </p:nvSpPr>
              <p:spPr>
                <a:xfrm>
                  <a:off x="9484534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5" name="Rectangle 704"/>
                <p:cNvSpPr/>
                <p:nvPr/>
              </p:nvSpPr>
              <p:spPr>
                <a:xfrm>
                  <a:off x="9602440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6" name="Rectangle 705"/>
                <p:cNvSpPr/>
                <p:nvPr/>
              </p:nvSpPr>
              <p:spPr>
                <a:xfrm>
                  <a:off x="9484534" y="4234579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7" name="Rectangle 706"/>
                <p:cNvSpPr/>
                <p:nvPr/>
              </p:nvSpPr>
              <p:spPr>
                <a:xfrm>
                  <a:off x="9602440" y="4234276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8" name="Rectangle 707"/>
                <p:cNvSpPr/>
                <p:nvPr/>
              </p:nvSpPr>
              <p:spPr>
                <a:xfrm>
                  <a:off x="9719694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9" name="Rectangle 708"/>
                <p:cNvSpPr/>
                <p:nvPr/>
              </p:nvSpPr>
              <p:spPr>
                <a:xfrm>
                  <a:off x="9837599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0" name="Rectangle 709"/>
                <p:cNvSpPr/>
                <p:nvPr/>
              </p:nvSpPr>
              <p:spPr>
                <a:xfrm>
                  <a:off x="9719694" y="4234579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1" name="Rectangle 710"/>
                <p:cNvSpPr/>
                <p:nvPr/>
              </p:nvSpPr>
              <p:spPr>
                <a:xfrm>
                  <a:off x="9837599" y="4234276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2" name="Rectangle 711"/>
                <p:cNvSpPr/>
                <p:nvPr/>
              </p:nvSpPr>
              <p:spPr>
                <a:xfrm>
                  <a:off x="9955937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3" name="Rectangle 712"/>
                <p:cNvSpPr/>
                <p:nvPr/>
              </p:nvSpPr>
              <p:spPr>
                <a:xfrm>
                  <a:off x="10073842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4" name="Rectangle 713"/>
                <p:cNvSpPr/>
                <p:nvPr/>
              </p:nvSpPr>
              <p:spPr>
                <a:xfrm>
                  <a:off x="9955937" y="4234579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5" name="Rectangle 714"/>
                <p:cNvSpPr/>
                <p:nvPr/>
              </p:nvSpPr>
              <p:spPr>
                <a:xfrm>
                  <a:off x="10073842" y="4234276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6" name="Rectangle 715"/>
                <p:cNvSpPr/>
                <p:nvPr/>
              </p:nvSpPr>
              <p:spPr>
                <a:xfrm>
                  <a:off x="9248110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7" name="Rectangle 716"/>
                <p:cNvSpPr/>
                <p:nvPr/>
              </p:nvSpPr>
              <p:spPr>
                <a:xfrm>
                  <a:off x="9366015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8" name="Rectangle 717"/>
                <p:cNvSpPr/>
                <p:nvPr/>
              </p:nvSpPr>
              <p:spPr>
                <a:xfrm>
                  <a:off x="9248110" y="4483354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9" name="Rectangle 718"/>
                <p:cNvSpPr/>
                <p:nvPr/>
              </p:nvSpPr>
              <p:spPr>
                <a:xfrm>
                  <a:off x="9366015" y="4483051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0" name="Rectangle 719"/>
                <p:cNvSpPr/>
                <p:nvPr/>
              </p:nvSpPr>
              <p:spPr>
                <a:xfrm>
                  <a:off x="9484353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1" name="Rectangle 720"/>
                <p:cNvSpPr/>
                <p:nvPr/>
              </p:nvSpPr>
              <p:spPr>
                <a:xfrm>
                  <a:off x="9602258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2" name="Rectangle 721"/>
                <p:cNvSpPr/>
                <p:nvPr/>
              </p:nvSpPr>
              <p:spPr>
                <a:xfrm>
                  <a:off x="9484353" y="4483354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3" name="Rectangle 722"/>
                <p:cNvSpPr/>
                <p:nvPr/>
              </p:nvSpPr>
              <p:spPr>
                <a:xfrm>
                  <a:off x="9602258" y="4483051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4" name="Rectangle 723"/>
                <p:cNvSpPr/>
                <p:nvPr/>
              </p:nvSpPr>
              <p:spPr>
                <a:xfrm>
                  <a:off x="9719513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5" name="Rectangle 724"/>
                <p:cNvSpPr/>
                <p:nvPr/>
              </p:nvSpPr>
              <p:spPr>
                <a:xfrm>
                  <a:off x="9837418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6" name="Rectangle 725"/>
                <p:cNvSpPr/>
                <p:nvPr/>
              </p:nvSpPr>
              <p:spPr>
                <a:xfrm>
                  <a:off x="9719513" y="4483354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7" name="Rectangle 726"/>
                <p:cNvSpPr/>
                <p:nvPr/>
              </p:nvSpPr>
              <p:spPr>
                <a:xfrm>
                  <a:off x="9837418" y="4483051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8" name="Rectangle 727"/>
                <p:cNvSpPr/>
                <p:nvPr/>
              </p:nvSpPr>
              <p:spPr>
                <a:xfrm>
                  <a:off x="9955756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9" name="Rectangle 728"/>
                <p:cNvSpPr/>
                <p:nvPr/>
              </p:nvSpPr>
              <p:spPr>
                <a:xfrm>
                  <a:off x="10073661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0" name="Rectangle 729"/>
                <p:cNvSpPr/>
                <p:nvPr/>
              </p:nvSpPr>
              <p:spPr>
                <a:xfrm>
                  <a:off x="9955756" y="4483354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1" name="Rectangle 730"/>
                <p:cNvSpPr/>
                <p:nvPr/>
              </p:nvSpPr>
              <p:spPr>
                <a:xfrm>
                  <a:off x="10073661" y="4483051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2" name="Rectangle 731"/>
                <p:cNvSpPr/>
                <p:nvPr/>
              </p:nvSpPr>
              <p:spPr>
                <a:xfrm>
                  <a:off x="10192490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3" name="Rectangle 732"/>
                <p:cNvSpPr/>
                <p:nvPr/>
              </p:nvSpPr>
              <p:spPr>
                <a:xfrm>
                  <a:off x="10310395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4" name="Rectangle 733"/>
                <p:cNvSpPr/>
                <p:nvPr/>
              </p:nvSpPr>
              <p:spPr>
                <a:xfrm>
                  <a:off x="10192490" y="3714473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5" name="Rectangle 734"/>
                <p:cNvSpPr/>
                <p:nvPr/>
              </p:nvSpPr>
              <p:spPr>
                <a:xfrm>
                  <a:off x="10310395" y="371417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6" name="Rectangle 735"/>
                <p:cNvSpPr/>
                <p:nvPr/>
              </p:nvSpPr>
              <p:spPr>
                <a:xfrm>
                  <a:off x="10428733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7" name="Rectangle 736"/>
                <p:cNvSpPr/>
                <p:nvPr/>
              </p:nvSpPr>
              <p:spPr>
                <a:xfrm>
                  <a:off x="10546638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8" name="Rectangle 737"/>
                <p:cNvSpPr/>
                <p:nvPr/>
              </p:nvSpPr>
              <p:spPr>
                <a:xfrm>
                  <a:off x="10428733" y="3714473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9" name="Rectangle 738"/>
                <p:cNvSpPr/>
                <p:nvPr/>
              </p:nvSpPr>
              <p:spPr>
                <a:xfrm>
                  <a:off x="10546638" y="371417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0" name="Rectangle 739"/>
                <p:cNvSpPr/>
                <p:nvPr/>
              </p:nvSpPr>
              <p:spPr>
                <a:xfrm>
                  <a:off x="10192309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1" name="Rectangle 740"/>
                <p:cNvSpPr/>
                <p:nvPr/>
              </p:nvSpPr>
              <p:spPr>
                <a:xfrm>
                  <a:off x="10310214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2" name="Rectangle 741"/>
                <p:cNvSpPr/>
                <p:nvPr/>
              </p:nvSpPr>
              <p:spPr>
                <a:xfrm>
                  <a:off x="10192309" y="3963248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3" name="Rectangle 742"/>
                <p:cNvSpPr/>
                <p:nvPr/>
              </p:nvSpPr>
              <p:spPr>
                <a:xfrm>
                  <a:off x="10310214" y="3962945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4" name="Rectangle 743"/>
                <p:cNvSpPr/>
                <p:nvPr/>
              </p:nvSpPr>
              <p:spPr>
                <a:xfrm>
                  <a:off x="10428552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5" name="Rectangle 744"/>
                <p:cNvSpPr/>
                <p:nvPr/>
              </p:nvSpPr>
              <p:spPr>
                <a:xfrm>
                  <a:off x="10546457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6" name="Rectangle 745"/>
                <p:cNvSpPr/>
                <p:nvPr/>
              </p:nvSpPr>
              <p:spPr>
                <a:xfrm>
                  <a:off x="10428552" y="3963248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7" name="Rectangle 746"/>
                <p:cNvSpPr/>
                <p:nvPr/>
              </p:nvSpPr>
              <p:spPr>
                <a:xfrm>
                  <a:off x="10546457" y="3962945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8" name="Rectangle 747"/>
                <p:cNvSpPr/>
                <p:nvPr/>
              </p:nvSpPr>
              <p:spPr>
                <a:xfrm>
                  <a:off x="10192490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9" name="Rectangle 748"/>
                <p:cNvSpPr/>
                <p:nvPr/>
              </p:nvSpPr>
              <p:spPr>
                <a:xfrm>
                  <a:off x="10310395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0" name="Rectangle 749"/>
                <p:cNvSpPr/>
                <p:nvPr/>
              </p:nvSpPr>
              <p:spPr>
                <a:xfrm>
                  <a:off x="10192490" y="4234579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1" name="Rectangle 750"/>
                <p:cNvSpPr/>
                <p:nvPr/>
              </p:nvSpPr>
              <p:spPr>
                <a:xfrm>
                  <a:off x="10310395" y="4234276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2" name="Rectangle 751"/>
                <p:cNvSpPr/>
                <p:nvPr/>
              </p:nvSpPr>
              <p:spPr>
                <a:xfrm>
                  <a:off x="10428733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3" name="Rectangle 752"/>
                <p:cNvSpPr/>
                <p:nvPr/>
              </p:nvSpPr>
              <p:spPr>
                <a:xfrm>
                  <a:off x="10546638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4" name="Rectangle 753"/>
                <p:cNvSpPr/>
                <p:nvPr/>
              </p:nvSpPr>
              <p:spPr>
                <a:xfrm>
                  <a:off x="10428733" y="4234579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5" name="Rectangle 754"/>
                <p:cNvSpPr/>
                <p:nvPr/>
              </p:nvSpPr>
              <p:spPr>
                <a:xfrm>
                  <a:off x="10546638" y="4234276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6" name="Rectangle 755"/>
                <p:cNvSpPr/>
                <p:nvPr/>
              </p:nvSpPr>
              <p:spPr>
                <a:xfrm>
                  <a:off x="10192309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7" name="Rectangle 756"/>
                <p:cNvSpPr/>
                <p:nvPr/>
              </p:nvSpPr>
              <p:spPr>
                <a:xfrm>
                  <a:off x="10310214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8" name="Rectangle 757"/>
                <p:cNvSpPr/>
                <p:nvPr/>
              </p:nvSpPr>
              <p:spPr>
                <a:xfrm>
                  <a:off x="10192309" y="4483354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9" name="Rectangle 758"/>
                <p:cNvSpPr/>
                <p:nvPr/>
              </p:nvSpPr>
              <p:spPr>
                <a:xfrm>
                  <a:off x="10310214" y="4483051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0" name="Rectangle 759"/>
                <p:cNvSpPr/>
                <p:nvPr/>
              </p:nvSpPr>
              <p:spPr>
                <a:xfrm>
                  <a:off x="10428552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1" name="Rectangle 760"/>
                <p:cNvSpPr/>
                <p:nvPr/>
              </p:nvSpPr>
              <p:spPr>
                <a:xfrm>
                  <a:off x="10546457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2" name="Rectangle 761"/>
                <p:cNvSpPr/>
                <p:nvPr/>
              </p:nvSpPr>
              <p:spPr>
                <a:xfrm>
                  <a:off x="10428552" y="4483354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3" name="Rectangle 762"/>
                <p:cNvSpPr/>
                <p:nvPr/>
              </p:nvSpPr>
              <p:spPr>
                <a:xfrm>
                  <a:off x="10546457" y="4483051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0" name="Right Brace 79"/>
              <p:cNvSpPr/>
              <p:nvPr/>
            </p:nvSpPr>
            <p:spPr>
              <a:xfrm>
                <a:off x="10675782" y="3586559"/>
                <a:ext cx="178869" cy="620492"/>
              </a:xfrm>
              <a:prstGeom prst="rightBrac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3" name="Right Brace 1152"/>
              <p:cNvSpPr/>
              <p:nvPr/>
            </p:nvSpPr>
            <p:spPr>
              <a:xfrm>
                <a:off x="10678787" y="4229742"/>
                <a:ext cx="178869" cy="377848"/>
              </a:xfrm>
              <a:prstGeom prst="rightBrac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4" name="TextBox 1153"/>
                  <p:cNvSpPr txBox="1"/>
                  <p:nvPr/>
                </p:nvSpPr>
                <p:spPr>
                  <a:xfrm>
                    <a:off x="10841163" y="3691212"/>
                    <a:ext cx="793669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Train</m:t>
                          </m:r>
                        </m:oMath>
                      </m:oMathPara>
                    </a14:m>
                    <a:endPara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54" name="TextBox 1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41163" y="3691212"/>
                    <a:ext cx="793669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122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5" name="TextBox 1154"/>
                  <p:cNvSpPr txBox="1"/>
                  <p:nvPr/>
                </p:nvSpPr>
                <p:spPr>
                  <a:xfrm>
                    <a:off x="10860661" y="4234852"/>
                    <a:ext cx="793669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Test</m:t>
                          </m:r>
                        </m:oMath>
                      </m:oMathPara>
                    </a14:m>
                    <a:endPara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55" name="TextBox 1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60661" y="4234852"/>
                    <a:ext cx="793669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56" name="Rectangle 1155"/>
            <p:cNvSpPr/>
            <p:nvPr/>
          </p:nvSpPr>
          <p:spPr>
            <a:xfrm>
              <a:off x="9245636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ectangle 1156"/>
            <p:cNvSpPr/>
            <p:nvPr/>
          </p:nvSpPr>
          <p:spPr>
            <a:xfrm>
              <a:off x="9363542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Rectangle 1157"/>
            <p:cNvSpPr/>
            <p:nvPr/>
          </p:nvSpPr>
          <p:spPr>
            <a:xfrm>
              <a:off x="9245636" y="2157158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Rectangle 1158"/>
            <p:cNvSpPr/>
            <p:nvPr/>
          </p:nvSpPr>
          <p:spPr>
            <a:xfrm>
              <a:off x="9363542" y="215685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Rectangle 1159"/>
            <p:cNvSpPr/>
            <p:nvPr/>
          </p:nvSpPr>
          <p:spPr>
            <a:xfrm>
              <a:off x="9481879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1" name="Rectangle 1160"/>
            <p:cNvSpPr/>
            <p:nvPr/>
          </p:nvSpPr>
          <p:spPr>
            <a:xfrm>
              <a:off x="9599785" y="2032619"/>
              <a:ext cx="118338" cy="12453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Rectangle 1161"/>
            <p:cNvSpPr/>
            <p:nvPr/>
          </p:nvSpPr>
          <p:spPr>
            <a:xfrm>
              <a:off x="9481879" y="2157158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3" name="Rectangle 1162"/>
            <p:cNvSpPr/>
            <p:nvPr/>
          </p:nvSpPr>
          <p:spPr>
            <a:xfrm>
              <a:off x="9599785" y="2156855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Rectangle 1163"/>
            <p:cNvSpPr/>
            <p:nvPr/>
          </p:nvSpPr>
          <p:spPr>
            <a:xfrm>
              <a:off x="9717039" y="2032619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Rectangle 1164"/>
            <p:cNvSpPr/>
            <p:nvPr/>
          </p:nvSpPr>
          <p:spPr>
            <a:xfrm>
              <a:off x="9834944" y="2032619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Rectangle 1165"/>
            <p:cNvSpPr/>
            <p:nvPr/>
          </p:nvSpPr>
          <p:spPr>
            <a:xfrm>
              <a:off x="9717039" y="2157158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Rectangle 1166"/>
            <p:cNvSpPr/>
            <p:nvPr/>
          </p:nvSpPr>
          <p:spPr>
            <a:xfrm>
              <a:off x="9834944" y="2156855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Rectangle 1167"/>
            <p:cNvSpPr/>
            <p:nvPr/>
          </p:nvSpPr>
          <p:spPr>
            <a:xfrm>
              <a:off x="9953282" y="2032619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Rectangle 1168"/>
            <p:cNvSpPr/>
            <p:nvPr/>
          </p:nvSpPr>
          <p:spPr>
            <a:xfrm>
              <a:off x="10071187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Rectangle 1169"/>
            <p:cNvSpPr/>
            <p:nvPr/>
          </p:nvSpPr>
          <p:spPr>
            <a:xfrm>
              <a:off x="9953282" y="2157158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1" name="Rectangle 1170"/>
            <p:cNvSpPr/>
            <p:nvPr/>
          </p:nvSpPr>
          <p:spPr>
            <a:xfrm>
              <a:off x="10071187" y="215685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Rectangle 1171"/>
            <p:cNvSpPr/>
            <p:nvPr/>
          </p:nvSpPr>
          <p:spPr>
            <a:xfrm>
              <a:off x="9245455" y="228139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Rectangle 1172"/>
            <p:cNvSpPr/>
            <p:nvPr/>
          </p:nvSpPr>
          <p:spPr>
            <a:xfrm>
              <a:off x="9363360" y="2281394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Rectangle 1173"/>
            <p:cNvSpPr/>
            <p:nvPr/>
          </p:nvSpPr>
          <p:spPr>
            <a:xfrm>
              <a:off x="9245455" y="2405933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Rectangle 1174"/>
            <p:cNvSpPr/>
            <p:nvPr/>
          </p:nvSpPr>
          <p:spPr>
            <a:xfrm>
              <a:off x="9363360" y="2405630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Rectangle 1175"/>
            <p:cNvSpPr/>
            <p:nvPr/>
          </p:nvSpPr>
          <p:spPr>
            <a:xfrm>
              <a:off x="9481698" y="2281394"/>
              <a:ext cx="118338" cy="12453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Rectangle 1176"/>
            <p:cNvSpPr/>
            <p:nvPr/>
          </p:nvSpPr>
          <p:spPr>
            <a:xfrm>
              <a:off x="9599603" y="2281394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Rectangle 1177"/>
            <p:cNvSpPr/>
            <p:nvPr/>
          </p:nvSpPr>
          <p:spPr>
            <a:xfrm>
              <a:off x="9481698" y="2405933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Rectangle 1178"/>
            <p:cNvSpPr/>
            <p:nvPr/>
          </p:nvSpPr>
          <p:spPr>
            <a:xfrm>
              <a:off x="9599603" y="2405630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Rectangle 1179"/>
            <p:cNvSpPr/>
            <p:nvPr/>
          </p:nvSpPr>
          <p:spPr>
            <a:xfrm>
              <a:off x="9716858" y="2281394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Rectangle 1180"/>
            <p:cNvSpPr/>
            <p:nvPr/>
          </p:nvSpPr>
          <p:spPr>
            <a:xfrm>
              <a:off x="9834763" y="2281394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2" name="Rectangle 1181"/>
            <p:cNvSpPr/>
            <p:nvPr/>
          </p:nvSpPr>
          <p:spPr>
            <a:xfrm>
              <a:off x="9716858" y="2405933"/>
              <a:ext cx="118338" cy="12453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3" name="Rectangle 1182"/>
            <p:cNvSpPr/>
            <p:nvPr/>
          </p:nvSpPr>
          <p:spPr>
            <a:xfrm>
              <a:off x="9834763" y="240563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4" name="Rectangle 1183"/>
            <p:cNvSpPr/>
            <p:nvPr/>
          </p:nvSpPr>
          <p:spPr>
            <a:xfrm>
              <a:off x="9953101" y="2281394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5" name="Rectangle 1184"/>
            <p:cNvSpPr/>
            <p:nvPr/>
          </p:nvSpPr>
          <p:spPr>
            <a:xfrm>
              <a:off x="10071006" y="228139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6" name="Rectangle 1185"/>
            <p:cNvSpPr/>
            <p:nvPr/>
          </p:nvSpPr>
          <p:spPr>
            <a:xfrm>
              <a:off x="9953101" y="2405933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7" name="Rectangle 1186"/>
            <p:cNvSpPr/>
            <p:nvPr/>
          </p:nvSpPr>
          <p:spPr>
            <a:xfrm>
              <a:off x="10071006" y="240563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8" name="Rectangle 1187"/>
            <p:cNvSpPr/>
            <p:nvPr/>
          </p:nvSpPr>
          <p:spPr>
            <a:xfrm>
              <a:off x="9245636" y="252986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9" name="Rectangle 1188"/>
            <p:cNvSpPr/>
            <p:nvPr/>
          </p:nvSpPr>
          <p:spPr>
            <a:xfrm>
              <a:off x="9363542" y="2529865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0" name="Rectangle 1189"/>
            <p:cNvSpPr/>
            <p:nvPr/>
          </p:nvSpPr>
          <p:spPr>
            <a:xfrm>
              <a:off x="9245636" y="267726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1" name="Rectangle 1190"/>
            <p:cNvSpPr/>
            <p:nvPr/>
          </p:nvSpPr>
          <p:spPr>
            <a:xfrm>
              <a:off x="9363542" y="2676961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2" name="Rectangle 1191"/>
            <p:cNvSpPr/>
            <p:nvPr/>
          </p:nvSpPr>
          <p:spPr>
            <a:xfrm>
              <a:off x="9481879" y="2529865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3" name="Rectangle 1192"/>
            <p:cNvSpPr/>
            <p:nvPr/>
          </p:nvSpPr>
          <p:spPr>
            <a:xfrm>
              <a:off x="9599785" y="2529865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Rectangle 1193"/>
            <p:cNvSpPr/>
            <p:nvPr/>
          </p:nvSpPr>
          <p:spPr>
            <a:xfrm>
              <a:off x="9481879" y="267726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5" name="Rectangle 1194"/>
            <p:cNvSpPr/>
            <p:nvPr/>
          </p:nvSpPr>
          <p:spPr>
            <a:xfrm>
              <a:off x="9599785" y="2676961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6" name="Rectangle 1195"/>
            <p:cNvSpPr/>
            <p:nvPr/>
          </p:nvSpPr>
          <p:spPr>
            <a:xfrm>
              <a:off x="9717039" y="2529865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7" name="Rectangle 1196"/>
            <p:cNvSpPr/>
            <p:nvPr/>
          </p:nvSpPr>
          <p:spPr>
            <a:xfrm>
              <a:off x="9834944" y="2529865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8" name="Rectangle 1197"/>
            <p:cNvSpPr/>
            <p:nvPr/>
          </p:nvSpPr>
          <p:spPr>
            <a:xfrm>
              <a:off x="9717039" y="267726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9" name="Rectangle 1198"/>
            <p:cNvSpPr/>
            <p:nvPr/>
          </p:nvSpPr>
          <p:spPr>
            <a:xfrm>
              <a:off x="9834944" y="2676961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0" name="Rectangle 1199"/>
            <p:cNvSpPr/>
            <p:nvPr/>
          </p:nvSpPr>
          <p:spPr>
            <a:xfrm>
              <a:off x="9953282" y="252986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1" name="Rectangle 1200"/>
            <p:cNvSpPr/>
            <p:nvPr/>
          </p:nvSpPr>
          <p:spPr>
            <a:xfrm>
              <a:off x="10071187" y="252986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2" name="Rectangle 1201"/>
            <p:cNvSpPr/>
            <p:nvPr/>
          </p:nvSpPr>
          <p:spPr>
            <a:xfrm>
              <a:off x="9953282" y="267726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3" name="Rectangle 1202"/>
            <p:cNvSpPr/>
            <p:nvPr/>
          </p:nvSpPr>
          <p:spPr>
            <a:xfrm>
              <a:off x="10071187" y="2676961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4" name="Rectangle 1203"/>
            <p:cNvSpPr/>
            <p:nvPr/>
          </p:nvSpPr>
          <p:spPr>
            <a:xfrm>
              <a:off x="9245455" y="2801500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5" name="Rectangle 1204"/>
            <p:cNvSpPr/>
            <p:nvPr/>
          </p:nvSpPr>
          <p:spPr>
            <a:xfrm>
              <a:off x="9363360" y="2801500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6" name="Rectangle 1205"/>
            <p:cNvSpPr/>
            <p:nvPr/>
          </p:nvSpPr>
          <p:spPr>
            <a:xfrm>
              <a:off x="9245455" y="292603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7" name="Rectangle 1206"/>
            <p:cNvSpPr/>
            <p:nvPr/>
          </p:nvSpPr>
          <p:spPr>
            <a:xfrm>
              <a:off x="9363360" y="2925736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8" name="Rectangle 1207"/>
            <p:cNvSpPr/>
            <p:nvPr/>
          </p:nvSpPr>
          <p:spPr>
            <a:xfrm>
              <a:off x="9481698" y="280150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9" name="Rectangle 1208"/>
            <p:cNvSpPr/>
            <p:nvPr/>
          </p:nvSpPr>
          <p:spPr>
            <a:xfrm>
              <a:off x="9599603" y="2801500"/>
              <a:ext cx="118338" cy="12453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0" name="Rectangle 1209"/>
            <p:cNvSpPr/>
            <p:nvPr/>
          </p:nvSpPr>
          <p:spPr>
            <a:xfrm>
              <a:off x="9481698" y="292603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1" name="Rectangle 1210"/>
            <p:cNvSpPr/>
            <p:nvPr/>
          </p:nvSpPr>
          <p:spPr>
            <a:xfrm>
              <a:off x="9599603" y="2925736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2" name="Rectangle 1211"/>
            <p:cNvSpPr/>
            <p:nvPr/>
          </p:nvSpPr>
          <p:spPr>
            <a:xfrm>
              <a:off x="9716858" y="280150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3" name="Rectangle 1212"/>
            <p:cNvSpPr/>
            <p:nvPr/>
          </p:nvSpPr>
          <p:spPr>
            <a:xfrm>
              <a:off x="9834763" y="280150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4" name="Rectangle 1213"/>
            <p:cNvSpPr/>
            <p:nvPr/>
          </p:nvSpPr>
          <p:spPr>
            <a:xfrm>
              <a:off x="9716858" y="2926039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5" name="Rectangle 1214"/>
            <p:cNvSpPr/>
            <p:nvPr/>
          </p:nvSpPr>
          <p:spPr>
            <a:xfrm>
              <a:off x="9834763" y="2925736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6" name="Rectangle 1215"/>
            <p:cNvSpPr/>
            <p:nvPr/>
          </p:nvSpPr>
          <p:spPr>
            <a:xfrm>
              <a:off x="9953101" y="280150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7" name="Rectangle 1216"/>
            <p:cNvSpPr/>
            <p:nvPr/>
          </p:nvSpPr>
          <p:spPr>
            <a:xfrm>
              <a:off x="10071006" y="2801500"/>
              <a:ext cx="118338" cy="12453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8" name="Rectangle 1217"/>
            <p:cNvSpPr/>
            <p:nvPr/>
          </p:nvSpPr>
          <p:spPr>
            <a:xfrm>
              <a:off x="9953101" y="292603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9" name="Rectangle 1218"/>
            <p:cNvSpPr/>
            <p:nvPr/>
          </p:nvSpPr>
          <p:spPr>
            <a:xfrm>
              <a:off x="10071006" y="2925736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0" name="Rectangle 1219"/>
            <p:cNvSpPr/>
            <p:nvPr/>
          </p:nvSpPr>
          <p:spPr>
            <a:xfrm>
              <a:off x="10189835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1" name="Rectangle 1220"/>
            <p:cNvSpPr/>
            <p:nvPr/>
          </p:nvSpPr>
          <p:spPr>
            <a:xfrm>
              <a:off x="10307740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2" name="Rectangle 1221"/>
            <p:cNvSpPr/>
            <p:nvPr/>
          </p:nvSpPr>
          <p:spPr>
            <a:xfrm>
              <a:off x="10189835" y="2157158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3" name="Rectangle 1222"/>
            <p:cNvSpPr/>
            <p:nvPr/>
          </p:nvSpPr>
          <p:spPr>
            <a:xfrm>
              <a:off x="10307740" y="2156855"/>
              <a:ext cx="118338" cy="12453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4" name="Rectangle 1223"/>
            <p:cNvSpPr/>
            <p:nvPr/>
          </p:nvSpPr>
          <p:spPr>
            <a:xfrm>
              <a:off x="10426078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5" name="Rectangle 1224"/>
            <p:cNvSpPr/>
            <p:nvPr/>
          </p:nvSpPr>
          <p:spPr>
            <a:xfrm>
              <a:off x="10543983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6" name="Rectangle 1225"/>
            <p:cNvSpPr/>
            <p:nvPr/>
          </p:nvSpPr>
          <p:spPr>
            <a:xfrm>
              <a:off x="10426078" y="2157158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7" name="Rectangle 1226"/>
            <p:cNvSpPr/>
            <p:nvPr/>
          </p:nvSpPr>
          <p:spPr>
            <a:xfrm>
              <a:off x="10543983" y="215685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8" name="Rectangle 1227"/>
            <p:cNvSpPr/>
            <p:nvPr/>
          </p:nvSpPr>
          <p:spPr>
            <a:xfrm>
              <a:off x="10189654" y="228139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9" name="Rectangle 1228"/>
            <p:cNvSpPr/>
            <p:nvPr/>
          </p:nvSpPr>
          <p:spPr>
            <a:xfrm>
              <a:off x="10307559" y="228139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0" name="Rectangle 1229"/>
            <p:cNvSpPr/>
            <p:nvPr/>
          </p:nvSpPr>
          <p:spPr>
            <a:xfrm>
              <a:off x="10189654" y="2405933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1" name="Rectangle 1230"/>
            <p:cNvSpPr/>
            <p:nvPr/>
          </p:nvSpPr>
          <p:spPr>
            <a:xfrm>
              <a:off x="10307559" y="240563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2" name="Rectangle 1231"/>
            <p:cNvSpPr/>
            <p:nvPr/>
          </p:nvSpPr>
          <p:spPr>
            <a:xfrm>
              <a:off x="10425897" y="228139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3" name="Rectangle 1232"/>
            <p:cNvSpPr/>
            <p:nvPr/>
          </p:nvSpPr>
          <p:spPr>
            <a:xfrm>
              <a:off x="10543802" y="228139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4" name="Rectangle 1233"/>
            <p:cNvSpPr/>
            <p:nvPr/>
          </p:nvSpPr>
          <p:spPr>
            <a:xfrm>
              <a:off x="10425897" y="2405933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5" name="Rectangle 1234"/>
            <p:cNvSpPr/>
            <p:nvPr/>
          </p:nvSpPr>
          <p:spPr>
            <a:xfrm>
              <a:off x="10543802" y="2405630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6" name="Rectangle 1235"/>
            <p:cNvSpPr/>
            <p:nvPr/>
          </p:nvSpPr>
          <p:spPr>
            <a:xfrm>
              <a:off x="10189835" y="252986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7" name="Rectangle 1236"/>
            <p:cNvSpPr/>
            <p:nvPr/>
          </p:nvSpPr>
          <p:spPr>
            <a:xfrm>
              <a:off x="10307740" y="252986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8" name="Rectangle 1237"/>
            <p:cNvSpPr/>
            <p:nvPr/>
          </p:nvSpPr>
          <p:spPr>
            <a:xfrm>
              <a:off x="10189835" y="267726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9" name="Rectangle 1238"/>
            <p:cNvSpPr/>
            <p:nvPr/>
          </p:nvSpPr>
          <p:spPr>
            <a:xfrm>
              <a:off x="10307740" y="2676961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0" name="Rectangle 1239"/>
            <p:cNvSpPr/>
            <p:nvPr/>
          </p:nvSpPr>
          <p:spPr>
            <a:xfrm>
              <a:off x="10426078" y="252986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1" name="Rectangle 1240"/>
            <p:cNvSpPr/>
            <p:nvPr/>
          </p:nvSpPr>
          <p:spPr>
            <a:xfrm>
              <a:off x="10543983" y="252986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2" name="Rectangle 1241"/>
            <p:cNvSpPr/>
            <p:nvPr/>
          </p:nvSpPr>
          <p:spPr>
            <a:xfrm>
              <a:off x="10426078" y="267726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3" name="Rectangle 1242"/>
            <p:cNvSpPr/>
            <p:nvPr/>
          </p:nvSpPr>
          <p:spPr>
            <a:xfrm>
              <a:off x="10543983" y="2676961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4" name="Rectangle 1243"/>
            <p:cNvSpPr/>
            <p:nvPr/>
          </p:nvSpPr>
          <p:spPr>
            <a:xfrm>
              <a:off x="10189654" y="2801500"/>
              <a:ext cx="118338" cy="12453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5" name="Rectangle 1244"/>
            <p:cNvSpPr/>
            <p:nvPr/>
          </p:nvSpPr>
          <p:spPr>
            <a:xfrm>
              <a:off x="10307559" y="280150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6" name="Rectangle 1245"/>
            <p:cNvSpPr/>
            <p:nvPr/>
          </p:nvSpPr>
          <p:spPr>
            <a:xfrm>
              <a:off x="10189654" y="2926039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7" name="Rectangle 1246"/>
            <p:cNvSpPr/>
            <p:nvPr/>
          </p:nvSpPr>
          <p:spPr>
            <a:xfrm>
              <a:off x="10307559" y="2925736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8" name="Rectangle 1247"/>
            <p:cNvSpPr/>
            <p:nvPr/>
          </p:nvSpPr>
          <p:spPr>
            <a:xfrm>
              <a:off x="10425897" y="280150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9" name="Rectangle 1248"/>
            <p:cNvSpPr/>
            <p:nvPr/>
          </p:nvSpPr>
          <p:spPr>
            <a:xfrm>
              <a:off x="10543802" y="2801500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0" name="Rectangle 1249"/>
            <p:cNvSpPr/>
            <p:nvPr/>
          </p:nvSpPr>
          <p:spPr>
            <a:xfrm>
              <a:off x="10425897" y="2926039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1" name="Rectangle 1250"/>
            <p:cNvSpPr/>
            <p:nvPr/>
          </p:nvSpPr>
          <p:spPr>
            <a:xfrm>
              <a:off x="10543802" y="2925736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2" name="Right Brace 1251"/>
            <p:cNvSpPr/>
            <p:nvPr/>
          </p:nvSpPr>
          <p:spPr>
            <a:xfrm>
              <a:off x="10673127" y="2029244"/>
              <a:ext cx="178869" cy="620492"/>
            </a:xfrm>
            <a:prstGeom prst="rightBrac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3" name="Right Brace 1252"/>
            <p:cNvSpPr/>
            <p:nvPr/>
          </p:nvSpPr>
          <p:spPr>
            <a:xfrm>
              <a:off x="10676132" y="2672427"/>
              <a:ext cx="178869" cy="377848"/>
            </a:xfrm>
            <a:prstGeom prst="rightBrac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4" name="TextBox 1253"/>
                <p:cNvSpPr txBox="1"/>
                <p:nvPr/>
              </p:nvSpPr>
              <p:spPr>
                <a:xfrm>
                  <a:off x="10838508" y="2133897"/>
                  <a:ext cx="79366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Train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54" name="TextBox 12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8508" y="2133897"/>
                  <a:ext cx="793669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1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5" name="TextBox 1254"/>
                <p:cNvSpPr txBox="1"/>
                <p:nvPr/>
              </p:nvSpPr>
              <p:spPr>
                <a:xfrm>
                  <a:off x="10858006" y="2677537"/>
                  <a:ext cx="79366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Test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55" name="TextBox 1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8006" y="2677537"/>
                  <a:ext cx="793669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9" name="TextBox 958"/>
                <p:cNvSpPr txBox="1"/>
                <p:nvPr/>
              </p:nvSpPr>
              <p:spPr>
                <a:xfrm>
                  <a:off x="3174155" y="8964718"/>
                  <a:ext cx="1549431" cy="381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Estimated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59" name="TextBox 9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4155" y="8964718"/>
                  <a:ext cx="1549431" cy="38106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8065" r="-47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Cross 75"/>
            <p:cNvSpPr/>
            <p:nvPr/>
          </p:nvSpPr>
          <p:spPr>
            <a:xfrm>
              <a:off x="3845629" y="8665819"/>
              <a:ext cx="182880" cy="182880"/>
            </a:xfrm>
            <a:prstGeom prst="plus">
              <a:avLst>
                <a:gd name="adj" fmla="val 41518"/>
              </a:avLst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14" name="Group 2813"/>
            <p:cNvGrpSpPr/>
            <p:nvPr/>
          </p:nvGrpSpPr>
          <p:grpSpPr>
            <a:xfrm>
              <a:off x="3178452" y="7819786"/>
              <a:ext cx="1416866" cy="736869"/>
              <a:chOff x="3149974" y="7909476"/>
              <a:chExt cx="1416866" cy="736869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897" name="Rectangle 896"/>
              <p:cNvSpPr/>
              <p:nvPr/>
            </p:nvSpPr>
            <p:spPr>
              <a:xfrm>
                <a:off x="3150155" y="7909779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8" name="Rectangle 897"/>
              <p:cNvSpPr/>
              <p:nvPr/>
            </p:nvSpPr>
            <p:spPr>
              <a:xfrm>
                <a:off x="3268061" y="7909476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1" name="Rectangle 900"/>
              <p:cNvSpPr/>
              <p:nvPr/>
            </p:nvSpPr>
            <p:spPr>
              <a:xfrm>
                <a:off x="3386398" y="7909779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2" name="Rectangle 901"/>
              <p:cNvSpPr/>
              <p:nvPr/>
            </p:nvSpPr>
            <p:spPr>
              <a:xfrm>
                <a:off x="3504304" y="7909476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5" name="Rectangle 904"/>
              <p:cNvSpPr/>
              <p:nvPr/>
            </p:nvSpPr>
            <p:spPr>
              <a:xfrm>
                <a:off x="3621558" y="7909779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6" name="Rectangle 905"/>
              <p:cNvSpPr/>
              <p:nvPr/>
            </p:nvSpPr>
            <p:spPr>
              <a:xfrm>
                <a:off x="3739463" y="7909476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9" name="Rectangle 908"/>
              <p:cNvSpPr/>
              <p:nvPr/>
            </p:nvSpPr>
            <p:spPr>
              <a:xfrm>
                <a:off x="3857801" y="7909779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0" name="Rectangle 909"/>
              <p:cNvSpPr/>
              <p:nvPr/>
            </p:nvSpPr>
            <p:spPr>
              <a:xfrm>
                <a:off x="3975706" y="7909476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1" name="Rectangle 910"/>
              <p:cNvSpPr/>
              <p:nvPr/>
            </p:nvSpPr>
            <p:spPr>
              <a:xfrm>
                <a:off x="3149974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2" name="Rectangle 911"/>
              <p:cNvSpPr/>
              <p:nvPr/>
            </p:nvSpPr>
            <p:spPr>
              <a:xfrm>
                <a:off x="3267879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3" name="Rectangle 912"/>
              <p:cNvSpPr/>
              <p:nvPr/>
            </p:nvSpPr>
            <p:spPr>
              <a:xfrm>
                <a:off x="3149974" y="8158554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4" name="Rectangle 913"/>
              <p:cNvSpPr/>
              <p:nvPr/>
            </p:nvSpPr>
            <p:spPr>
              <a:xfrm>
                <a:off x="3267879" y="8158251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5" name="Rectangle 914"/>
              <p:cNvSpPr/>
              <p:nvPr/>
            </p:nvSpPr>
            <p:spPr>
              <a:xfrm>
                <a:off x="3386217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6" name="Rectangle 915"/>
              <p:cNvSpPr/>
              <p:nvPr/>
            </p:nvSpPr>
            <p:spPr>
              <a:xfrm>
                <a:off x="3504122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7" name="Rectangle 916"/>
              <p:cNvSpPr/>
              <p:nvPr/>
            </p:nvSpPr>
            <p:spPr>
              <a:xfrm>
                <a:off x="3386217" y="8158554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8" name="Rectangle 917"/>
              <p:cNvSpPr/>
              <p:nvPr/>
            </p:nvSpPr>
            <p:spPr>
              <a:xfrm>
                <a:off x="3504122" y="8158251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9" name="Rectangle 918"/>
              <p:cNvSpPr/>
              <p:nvPr/>
            </p:nvSpPr>
            <p:spPr>
              <a:xfrm>
                <a:off x="3621377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0" name="Rectangle 919"/>
              <p:cNvSpPr/>
              <p:nvPr/>
            </p:nvSpPr>
            <p:spPr>
              <a:xfrm>
                <a:off x="3739282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1" name="Rectangle 920"/>
              <p:cNvSpPr/>
              <p:nvPr/>
            </p:nvSpPr>
            <p:spPr>
              <a:xfrm>
                <a:off x="3621377" y="8158554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2" name="Rectangle 921"/>
              <p:cNvSpPr/>
              <p:nvPr/>
            </p:nvSpPr>
            <p:spPr>
              <a:xfrm>
                <a:off x="3739282" y="8158251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3" name="Rectangle 922"/>
              <p:cNvSpPr/>
              <p:nvPr/>
            </p:nvSpPr>
            <p:spPr>
              <a:xfrm>
                <a:off x="3857620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4" name="Rectangle 923"/>
              <p:cNvSpPr/>
              <p:nvPr/>
            </p:nvSpPr>
            <p:spPr>
              <a:xfrm>
                <a:off x="3975525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5" name="Rectangle 924"/>
              <p:cNvSpPr/>
              <p:nvPr/>
            </p:nvSpPr>
            <p:spPr>
              <a:xfrm>
                <a:off x="3857620" y="8158554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6" name="Rectangle 925"/>
              <p:cNvSpPr/>
              <p:nvPr/>
            </p:nvSpPr>
            <p:spPr>
              <a:xfrm>
                <a:off x="3975525" y="8158251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5" name="Rectangle 944"/>
              <p:cNvSpPr/>
              <p:nvPr/>
            </p:nvSpPr>
            <p:spPr>
              <a:xfrm>
                <a:off x="4094354" y="7909779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6" name="Rectangle 945"/>
              <p:cNvSpPr/>
              <p:nvPr/>
            </p:nvSpPr>
            <p:spPr>
              <a:xfrm>
                <a:off x="4212259" y="7909476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9" name="Rectangle 948"/>
              <p:cNvSpPr/>
              <p:nvPr/>
            </p:nvSpPr>
            <p:spPr>
              <a:xfrm>
                <a:off x="4330597" y="7909779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0" name="Rectangle 949"/>
              <p:cNvSpPr/>
              <p:nvPr/>
            </p:nvSpPr>
            <p:spPr>
              <a:xfrm>
                <a:off x="4448502" y="7909476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1" name="Rectangle 950"/>
              <p:cNvSpPr/>
              <p:nvPr/>
            </p:nvSpPr>
            <p:spPr>
              <a:xfrm>
                <a:off x="4094173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2" name="Rectangle 951"/>
              <p:cNvSpPr/>
              <p:nvPr/>
            </p:nvSpPr>
            <p:spPr>
              <a:xfrm>
                <a:off x="4212078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3" name="Rectangle 952"/>
              <p:cNvSpPr/>
              <p:nvPr/>
            </p:nvSpPr>
            <p:spPr>
              <a:xfrm>
                <a:off x="4094173" y="8158554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4" name="Rectangle 953"/>
              <p:cNvSpPr/>
              <p:nvPr/>
            </p:nvSpPr>
            <p:spPr>
              <a:xfrm>
                <a:off x="4212078" y="8158251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5" name="Rectangle 954"/>
              <p:cNvSpPr/>
              <p:nvPr/>
            </p:nvSpPr>
            <p:spPr>
              <a:xfrm>
                <a:off x="4330416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6" name="Rectangle 955"/>
              <p:cNvSpPr/>
              <p:nvPr/>
            </p:nvSpPr>
            <p:spPr>
              <a:xfrm>
                <a:off x="4448321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7" name="Rectangle 956"/>
              <p:cNvSpPr/>
              <p:nvPr/>
            </p:nvSpPr>
            <p:spPr>
              <a:xfrm>
                <a:off x="4330416" y="8158554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8" name="Rectangle 957"/>
              <p:cNvSpPr/>
              <p:nvPr/>
            </p:nvSpPr>
            <p:spPr>
              <a:xfrm>
                <a:off x="4448321" y="8158251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8" name="TextBox 1257"/>
                  <p:cNvSpPr txBox="1"/>
                  <p:nvPr/>
                </p:nvSpPr>
                <p:spPr>
                  <a:xfrm>
                    <a:off x="3521015" y="8277013"/>
                    <a:ext cx="79366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Test</m:t>
                          </m:r>
                        </m:oMath>
                      </m:oMathPara>
                    </a14:m>
                    <a:endPara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58" name="TextBox 12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1015" y="8277013"/>
                    <a:ext cx="793669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76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9" name="TextBox 1258"/>
                <p:cNvSpPr txBox="1"/>
                <p:nvPr/>
              </p:nvSpPr>
              <p:spPr>
                <a:xfrm>
                  <a:off x="633046" y="-750627"/>
                  <a:ext cx="2286000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1.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Parameters</m:t>
                      </m:r>
                    </m:oMath>
                  </a14:m>
                  <a:endPara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sz="16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Random HOP-HMM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6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is created</a:t>
                  </a:r>
                  <a:endPara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59" name="TextBox 12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046" y="-750627"/>
                  <a:ext cx="2286000" cy="132343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4267" t="-3687" r="-10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2" name="Straight Connector 1271"/>
            <p:cNvCxnSpPr/>
            <p:nvPr/>
          </p:nvCxnSpPr>
          <p:spPr>
            <a:xfrm flipV="1">
              <a:off x="1280160" y="4759007"/>
              <a:ext cx="1035325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3" name="Straight Connector 1272"/>
            <p:cNvCxnSpPr/>
            <p:nvPr/>
          </p:nvCxnSpPr>
          <p:spPr>
            <a:xfrm flipV="1">
              <a:off x="1280160" y="7162095"/>
              <a:ext cx="1035325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4" name="TextBox 1273"/>
                <p:cNvSpPr txBox="1"/>
                <p:nvPr/>
              </p:nvSpPr>
              <p:spPr>
                <a:xfrm>
                  <a:off x="633046" y="4882940"/>
                  <a:ext cx="2286000" cy="12722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3</a:t>
                  </a:r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.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Training</m:t>
                      </m:r>
                    </m:oMath>
                  </a14:m>
                  <a:endPara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a14:m>
                  <a:r>
                    <a:rPr lang="en-US" sz="16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is learned from train part of generated DNA sequences</a:t>
                  </a:r>
                  <a:r>
                    <a:rPr lang="en-US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74" name="TextBox 12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046" y="4882940"/>
                  <a:ext cx="2286000" cy="127227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4267" t="-3828" b="-38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5" name="TextBox 1274"/>
                <p:cNvSpPr txBox="1"/>
                <p:nvPr/>
              </p:nvSpPr>
              <p:spPr>
                <a:xfrm>
                  <a:off x="633046" y="7290185"/>
                  <a:ext cx="2286000" cy="14569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4.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Estimation</m:t>
                      </m:r>
                    </m:oMath>
                  </a14:m>
                  <a:endPara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sz="16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States and posterior probability are  estimated for the test sequences</a:t>
                  </a:r>
                  <a:endPara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75" name="TextBox 12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046" y="7290185"/>
                  <a:ext cx="2286000" cy="145693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4267" t="-3347" b="-33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17" name="Group 2816"/>
            <p:cNvGrpSpPr/>
            <p:nvPr/>
          </p:nvGrpSpPr>
          <p:grpSpPr>
            <a:xfrm>
              <a:off x="7598877" y="7613390"/>
              <a:ext cx="1416866" cy="763216"/>
              <a:chOff x="6494642" y="7262172"/>
              <a:chExt cx="1416866" cy="76321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6" name="TextBox 1075"/>
                  <p:cNvSpPr txBox="1"/>
                  <p:nvPr/>
                </p:nvSpPr>
                <p:spPr>
                  <a:xfrm>
                    <a:off x="6612097" y="7648618"/>
                    <a:ext cx="1215647" cy="3767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Test</m:t>
                          </m:r>
                          <m: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Estimation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b="0" i="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76" name="TextBox 10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2097" y="7648618"/>
                    <a:ext cx="1215647" cy="37677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31658" r="-241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09" name="Group 2808"/>
              <p:cNvGrpSpPr/>
              <p:nvPr/>
            </p:nvGrpSpPr>
            <p:grpSpPr>
              <a:xfrm>
                <a:off x="6494642" y="7262172"/>
                <a:ext cx="1416866" cy="373617"/>
                <a:chOff x="6645091" y="7890567"/>
                <a:chExt cx="1416866" cy="373617"/>
              </a:xfrm>
            </p:grpSpPr>
            <p:sp>
              <p:nvSpPr>
                <p:cNvPr id="1277" name="Rectangle 1276"/>
                <p:cNvSpPr/>
                <p:nvPr/>
              </p:nvSpPr>
              <p:spPr>
                <a:xfrm>
                  <a:off x="6645272" y="7890870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8" name="Rectangle 1277"/>
                <p:cNvSpPr/>
                <p:nvPr/>
              </p:nvSpPr>
              <p:spPr>
                <a:xfrm>
                  <a:off x="6763178" y="7890567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9" name="Rectangle 1278"/>
                <p:cNvSpPr/>
                <p:nvPr/>
              </p:nvSpPr>
              <p:spPr>
                <a:xfrm>
                  <a:off x="6881515" y="7890870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0" name="Rectangle 1279"/>
                <p:cNvSpPr/>
                <p:nvPr/>
              </p:nvSpPr>
              <p:spPr>
                <a:xfrm>
                  <a:off x="6999421" y="7890567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1" name="Rectangle 1280"/>
                <p:cNvSpPr/>
                <p:nvPr/>
              </p:nvSpPr>
              <p:spPr>
                <a:xfrm>
                  <a:off x="7116675" y="7890870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2" name="Rectangle 1281"/>
                <p:cNvSpPr/>
                <p:nvPr/>
              </p:nvSpPr>
              <p:spPr>
                <a:xfrm>
                  <a:off x="7234580" y="7890567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3" name="Rectangle 1282"/>
                <p:cNvSpPr/>
                <p:nvPr/>
              </p:nvSpPr>
              <p:spPr>
                <a:xfrm>
                  <a:off x="7352918" y="7890870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4" name="Rectangle 1283"/>
                <p:cNvSpPr/>
                <p:nvPr/>
              </p:nvSpPr>
              <p:spPr>
                <a:xfrm>
                  <a:off x="7470823" y="7890567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5" name="Rectangle 1284"/>
                <p:cNvSpPr/>
                <p:nvPr/>
              </p:nvSpPr>
              <p:spPr>
                <a:xfrm>
                  <a:off x="6645091" y="8015106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6" name="Rectangle 1285"/>
                <p:cNvSpPr/>
                <p:nvPr/>
              </p:nvSpPr>
              <p:spPr>
                <a:xfrm>
                  <a:off x="6762996" y="8015106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7" name="Rectangle 1286"/>
                <p:cNvSpPr/>
                <p:nvPr/>
              </p:nvSpPr>
              <p:spPr>
                <a:xfrm>
                  <a:off x="6645091" y="8139645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8" name="Rectangle 1287"/>
                <p:cNvSpPr/>
                <p:nvPr/>
              </p:nvSpPr>
              <p:spPr>
                <a:xfrm>
                  <a:off x="6762996" y="8139342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9" name="Rectangle 1288"/>
                <p:cNvSpPr/>
                <p:nvPr/>
              </p:nvSpPr>
              <p:spPr>
                <a:xfrm>
                  <a:off x="6881334" y="8015106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0" name="Rectangle 1289"/>
                <p:cNvSpPr/>
                <p:nvPr/>
              </p:nvSpPr>
              <p:spPr>
                <a:xfrm>
                  <a:off x="6999239" y="8015106"/>
                  <a:ext cx="118338" cy="12453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1" name="Rectangle 1290"/>
                <p:cNvSpPr/>
                <p:nvPr/>
              </p:nvSpPr>
              <p:spPr>
                <a:xfrm>
                  <a:off x="6881334" y="8139645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2" name="Rectangle 1291"/>
                <p:cNvSpPr/>
                <p:nvPr/>
              </p:nvSpPr>
              <p:spPr>
                <a:xfrm>
                  <a:off x="6999239" y="8139342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3" name="Rectangle 1292"/>
                <p:cNvSpPr/>
                <p:nvPr/>
              </p:nvSpPr>
              <p:spPr>
                <a:xfrm>
                  <a:off x="7116494" y="8015106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4" name="Rectangle 1293"/>
                <p:cNvSpPr/>
                <p:nvPr/>
              </p:nvSpPr>
              <p:spPr>
                <a:xfrm>
                  <a:off x="7234399" y="8015106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5" name="Rectangle 1294"/>
                <p:cNvSpPr/>
                <p:nvPr/>
              </p:nvSpPr>
              <p:spPr>
                <a:xfrm>
                  <a:off x="7116494" y="8139645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6" name="Rectangle 1295"/>
                <p:cNvSpPr/>
                <p:nvPr/>
              </p:nvSpPr>
              <p:spPr>
                <a:xfrm>
                  <a:off x="7234399" y="8139342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7" name="Rectangle 1296"/>
                <p:cNvSpPr/>
                <p:nvPr/>
              </p:nvSpPr>
              <p:spPr>
                <a:xfrm>
                  <a:off x="7352737" y="8015106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8" name="Rectangle 1297"/>
                <p:cNvSpPr/>
                <p:nvPr/>
              </p:nvSpPr>
              <p:spPr>
                <a:xfrm>
                  <a:off x="7470642" y="8015106"/>
                  <a:ext cx="118338" cy="12453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9" name="Rectangle 1298"/>
                <p:cNvSpPr/>
                <p:nvPr/>
              </p:nvSpPr>
              <p:spPr>
                <a:xfrm>
                  <a:off x="7352737" y="8139645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0" name="Rectangle 1299"/>
                <p:cNvSpPr/>
                <p:nvPr/>
              </p:nvSpPr>
              <p:spPr>
                <a:xfrm>
                  <a:off x="7470642" y="8139342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1" name="Rectangle 1300"/>
                <p:cNvSpPr/>
                <p:nvPr/>
              </p:nvSpPr>
              <p:spPr>
                <a:xfrm>
                  <a:off x="7589471" y="7890870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2" name="Rectangle 1301"/>
                <p:cNvSpPr/>
                <p:nvPr/>
              </p:nvSpPr>
              <p:spPr>
                <a:xfrm>
                  <a:off x="7707376" y="7890567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3" name="Rectangle 1302"/>
                <p:cNvSpPr/>
                <p:nvPr/>
              </p:nvSpPr>
              <p:spPr>
                <a:xfrm>
                  <a:off x="7825714" y="7890870"/>
                  <a:ext cx="118338" cy="12453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4" name="Rectangle 1303"/>
                <p:cNvSpPr/>
                <p:nvPr/>
              </p:nvSpPr>
              <p:spPr>
                <a:xfrm>
                  <a:off x="7943619" y="7890567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5" name="Rectangle 1304"/>
                <p:cNvSpPr/>
                <p:nvPr/>
              </p:nvSpPr>
              <p:spPr>
                <a:xfrm>
                  <a:off x="7589290" y="8015106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6" name="Rectangle 1305"/>
                <p:cNvSpPr/>
                <p:nvPr/>
              </p:nvSpPr>
              <p:spPr>
                <a:xfrm>
                  <a:off x="7707195" y="8015106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7" name="Rectangle 1306"/>
                <p:cNvSpPr/>
                <p:nvPr/>
              </p:nvSpPr>
              <p:spPr>
                <a:xfrm>
                  <a:off x="7589290" y="8139645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8" name="Rectangle 1307"/>
                <p:cNvSpPr/>
                <p:nvPr/>
              </p:nvSpPr>
              <p:spPr>
                <a:xfrm>
                  <a:off x="7707195" y="8139342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9" name="Rectangle 1308"/>
                <p:cNvSpPr/>
                <p:nvPr/>
              </p:nvSpPr>
              <p:spPr>
                <a:xfrm>
                  <a:off x="7825533" y="8015106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0" name="Rectangle 1309"/>
                <p:cNvSpPr/>
                <p:nvPr/>
              </p:nvSpPr>
              <p:spPr>
                <a:xfrm>
                  <a:off x="7943438" y="8015106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1" name="Rectangle 1310"/>
                <p:cNvSpPr/>
                <p:nvPr/>
              </p:nvSpPr>
              <p:spPr>
                <a:xfrm>
                  <a:off x="7825533" y="8139645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2" name="Rectangle 1311"/>
                <p:cNvSpPr/>
                <p:nvPr/>
              </p:nvSpPr>
              <p:spPr>
                <a:xfrm>
                  <a:off x="7943438" y="8139342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4" name="Right Arrow 73"/>
            <p:cNvSpPr/>
            <p:nvPr/>
          </p:nvSpPr>
          <p:spPr>
            <a:xfrm>
              <a:off x="4994555" y="5454293"/>
              <a:ext cx="691277" cy="46653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1" name="TextBox 960"/>
            <p:cNvSpPr txBox="1"/>
            <p:nvPr/>
          </p:nvSpPr>
          <p:spPr>
            <a:xfrm>
              <a:off x="4370906" y="4821241"/>
              <a:ext cx="1763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 Baum-Welch</a:t>
              </a:r>
            </a:p>
            <a:p>
              <a:pPr algn="ctr"/>
              <a:r>
                <a:rPr lang="en-GB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Algorithm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2878" name="Group 2877"/>
            <p:cNvGrpSpPr/>
            <p:nvPr/>
          </p:nvGrpSpPr>
          <p:grpSpPr>
            <a:xfrm>
              <a:off x="3177665" y="5294165"/>
              <a:ext cx="1416866" cy="1000913"/>
              <a:chOff x="3228160" y="5285138"/>
              <a:chExt cx="1416866" cy="1000913"/>
            </a:xfrm>
          </p:grpSpPr>
          <p:sp>
            <p:nvSpPr>
              <p:cNvPr id="863" name="Rectangle 862"/>
              <p:cNvSpPr/>
              <p:nvPr/>
            </p:nvSpPr>
            <p:spPr>
              <a:xfrm>
                <a:off x="3228341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4" name="Rectangle 863"/>
              <p:cNvSpPr/>
              <p:nvPr/>
            </p:nvSpPr>
            <p:spPr>
              <a:xfrm>
                <a:off x="3346247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5" name="Rectangle 864"/>
              <p:cNvSpPr/>
              <p:nvPr/>
            </p:nvSpPr>
            <p:spPr>
              <a:xfrm>
                <a:off x="3228341" y="5409677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6" name="Rectangle 865"/>
              <p:cNvSpPr/>
              <p:nvPr/>
            </p:nvSpPr>
            <p:spPr>
              <a:xfrm>
                <a:off x="3346247" y="540937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7" name="Rectangle 866"/>
              <p:cNvSpPr/>
              <p:nvPr/>
            </p:nvSpPr>
            <p:spPr>
              <a:xfrm>
                <a:off x="3464584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8" name="Rectangle 867"/>
              <p:cNvSpPr/>
              <p:nvPr/>
            </p:nvSpPr>
            <p:spPr>
              <a:xfrm>
                <a:off x="3582490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9" name="Rectangle 868"/>
              <p:cNvSpPr/>
              <p:nvPr/>
            </p:nvSpPr>
            <p:spPr>
              <a:xfrm>
                <a:off x="3464584" y="5409677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0" name="Rectangle 869"/>
              <p:cNvSpPr/>
              <p:nvPr/>
            </p:nvSpPr>
            <p:spPr>
              <a:xfrm>
                <a:off x="3582490" y="540937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1" name="Rectangle 870"/>
              <p:cNvSpPr/>
              <p:nvPr/>
            </p:nvSpPr>
            <p:spPr>
              <a:xfrm>
                <a:off x="3699744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2" name="Rectangle 871"/>
              <p:cNvSpPr/>
              <p:nvPr/>
            </p:nvSpPr>
            <p:spPr>
              <a:xfrm>
                <a:off x="3817649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3" name="Rectangle 872"/>
              <p:cNvSpPr/>
              <p:nvPr/>
            </p:nvSpPr>
            <p:spPr>
              <a:xfrm>
                <a:off x="3699744" y="5409677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4" name="Rectangle 873"/>
              <p:cNvSpPr/>
              <p:nvPr/>
            </p:nvSpPr>
            <p:spPr>
              <a:xfrm>
                <a:off x="3817649" y="540937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5" name="Rectangle 874"/>
              <p:cNvSpPr/>
              <p:nvPr/>
            </p:nvSpPr>
            <p:spPr>
              <a:xfrm>
                <a:off x="3935987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6" name="Rectangle 875"/>
              <p:cNvSpPr/>
              <p:nvPr/>
            </p:nvSpPr>
            <p:spPr>
              <a:xfrm>
                <a:off x="4053892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7" name="Rectangle 876"/>
              <p:cNvSpPr/>
              <p:nvPr/>
            </p:nvSpPr>
            <p:spPr>
              <a:xfrm>
                <a:off x="3935987" y="5409677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8" name="Rectangle 877"/>
              <p:cNvSpPr/>
              <p:nvPr/>
            </p:nvSpPr>
            <p:spPr>
              <a:xfrm>
                <a:off x="4053892" y="540937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9" name="Rectangle 878"/>
              <p:cNvSpPr/>
              <p:nvPr/>
            </p:nvSpPr>
            <p:spPr>
              <a:xfrm>
                <a:off x="3228160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0" name="Rectangle 879"/>
              <p:cNvSpPr/>
              <p:nvPr/>
            </p:nvSpPr>
            <p:spPr>
              <a:xfrm>
                <a:off x="3346065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1" name="Rectangle 880"/>
              <p:cNvSpPr/>
              <p:nvPr/>
            </p:nvSpPr>
            <p:spPr>
              <a:xfrm>
                <a:off x="3228160" y="5658452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2" name="Rectangle 881"/>
              <p:cNvSpPr/>
              <p:nvPr/>
            </p:nvSpPr>
            <p:spPr>
              <a:xfrm>
                <a:off x="3346065" y="565814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3" name="Rectangle 882"/>
              <p:cNvSpPr/>
              <p:nvPr/>
            </p:nvSpPr>
            <p:spPr>
              <a:xfrm>
                <a:off x="3464403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4" name="Rectangle 883"/>
              <p:cNvSpPr/>
              <p:nvPr/>
            </p:nvSpPr>
            <p:spPr>
              <a:xfrm>
                <a:off x="3582308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5" name="Rectangle 884"/>
              <p:cNvSpPr/>
              <p:nvPr/>
            </p:nvSpPr>
            <p:spPr>
              <a:xfrm>
                <a:off x="3464403" y="5658452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6" name="Rectangle 885"/>
              <p:cNvSpPr/>
              <p:nvPr/>
            </p:nvSpPr>
            <p:spPr>
              <a:xfrm>
                <a:off x="3582308" y="565814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7" name="Rectangle 886"/>
              <p:cNvSpPr/>
              <p:nvPr/>
            </p:nvSpPr>
            <p:spPr>
              <a:xfrm>
                <a:off x="3699563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8" name="Rectangle 887"/>
              <p:cNvSpPr/>
              <p:nvPr/>
            </p:nvSpPr>
            <p:spPr>
              <a:xfrm>
                <a:off x="3817468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9" name="Rectangle 888"/>
              <p:cNvSpPr/>
              <p:nvPr/>
            </p:nvSpPr>
            <p:spPr>
              <a:xfrm>
                <a:off x="3699563" y="5658452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0" name="Rectangle 889"/>
              <p:cNvSpPr/>
              <p:nvPr/>
            </p:nvSpPr>
            <p:spPr>
              <a:xfrm>
                <a:off x="3817468" y="565814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1" name="Rectangle 890"/>
              <p:cNvSpPr/>
              <p:nvPr/>
            </p:nvSpPr>
            <p:spPr>
              <a:xfrm>
                <a:off x="3935806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2" name="Rectangle 891"/>
              <p:cNvSpPr/>
              <p:nvPr/>
            </p:nvSpPr>
            <p:spPr>
              <a:xfrm>
                <a:off x="4053711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3" name="Rectangle 892"/>
              <p:cNvSpPr/>
              <p:nvPr/>
            </p:nvSpPr>
            <p:spPr>
              <a:xfrm>
                <a:off x="3935806" y="5658452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4" name="Rectangle 893"/>
              <p:cNvSpPr/>
              <p:nvPr/>
            </p:nvSpPr>
            <p:spPr>
              <a:xfrm>
                <a:off x="4053711" y="565814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5" name="Rectangle 894"/>
              <p:cNvSpPr/>
              <p:nvPr/>
            </p:nvSpPr>
            <p:spPr>
              <a:xfrm>
                <a:off x="3228341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6" name="Rectangle 895"/>
              <p:cNvSpPr/>
              <p:nvPr/>
            </p:nvSpPr>
            <p:spPr>
              <a:xfrm>
                <a:off x="3346247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9" name="Rectangle 898"/>
              <p:cNvSpPr/>
              <p:nvPr/>
            </p:nvSpPr>
            <p:spPr>
              <a:xfrm>
                <a:off x="3464584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0" name="Rectangle 899"/>
              <p:cNvSpPr/>
              <p:nvPr/>
            </p:nvSpPr>
            <p:spPr>
              <a:xfrm>
                <a:off x="3582490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3" name="Rectangle 902"/>
              <p:cNvSpPr/>
              <p:nvPr/>
            </p:nvSpPr>
            <p:spPr>
              <a:xfrm>
                <a:off x="3699744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4" name="Rectangle 903"/>
              <p:cNvSpPr/>
              <p:nvPr/>
            </p:nvSpPr>
            <p:spPr>
              <a:xfrm>
                <a:off x="3817649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7" name="Rectangle 906"/>
              <p:cNvSpPr/>
              <p:nvPr/>
            </p:nvSpPr>
            <p:spPr>
              <a:xfrm>
                <a:off x="3935987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8" name="Rectangle 907"/>
              <p:cNvSpPr/>
              <p:nvPr/>
            </p:nvSpPr>
            <p:spPr>
              <a:xfrm>
                <a:off x="4053892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7" name="Rectangle 926"/>
              <p:cNvSpPr/>
              <p:nvPr/>
            </p:nvSpPr>
            <p:spPr>
              <a:xfrm>
                <a:off x="4172540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8" name="Rectangle 927"/>
              <p:cNvSpPr/>
              <p:nvPr/>
            </p:nvSpPr>
            <p:spPr>
              <a:xfrm>
                <a:off x="4290445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9" name="Rectangle 928"/>
              <p:cNvSpPr/>
              <p:nvPr/>
            </p:nvSpPr>
            <p:spPr>
              <a:xfrm>
                <a:off x="4172540" y="5409677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0" name="Rectangle 929"/>
              <p:cNvSpPr/>
              <p:nvPr/>
            </p:nvSpPr>
            <p:spPr>
              <a:xfrm>
                <a:off x="4290445" y="540937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1" name="Rectangle 930"/>
              <p:cNvSpPr/>
              <p:nvPr/>
            </p:nvSpPr>
            <p:spPr>
              <a:xfrm>
                <a:off x="4408783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2" name="Rectangle 931"/>
              <p:cNvSpPr/>
              <p:nvPr/>
            </p:nvSpPr>
            <p:spPr>
              <a:xfrm>
                <a:off x="4526688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3" name="Rectangle 932"/>
              <p:cNvSpPr/>
              <p:nvPr/>
            </p:nvSpPr>
            <p:spPr>
              <a:xfrm>
                <a:off x="4408783" y="5409677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4" name="Rectangle 933"/>
              <p:cNvSpPr/>
              <p:nvPr/>
            </p:nvSpPr>
            <p:spPr>
              <a:xfrm>
                <a:off x="4526688" y="540937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5" name="Rectangle 934"/>
              <p:cNvSpPr/>
              <p:nvPr/>
            </p:nvSpPr>
            <p:spPr>
              <a:xfrm>
                <a:off x="4172359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6" name="Rectangle 935"/>
              <p:cNvSpPr/>
              <p:nvPr/>
            </p:nvSpPr>
            <p:spPr>
              <a:xfrm>
                <a:off x="4290264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7" name="Rectangle 936"/>
              <p:cNvSpPr/>
              <p:nvPr/>
            </p:nvSpPr>
            <p:spPr>
              <a:xfrm>
                <a:off x="4172359" y="5658452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8" name="Rectangle 937"/>
              <p:cNvSpPr/>
              <p:nvPr/>
            </p:nvSpPr>
            <p:spPr>
              <a:xfrm>
                <a:off x="4290264" y="565814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9" name="Rectangle 938"/>
              <p:cNvSpPr/>
              <p:nvPr/>
            </p:nvSpPr>
            <p:spPr>
              <a:xfrm>
                <a:off x="4408602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0" name="Rectangle 939"/>
              <p:cNvSpPr/>
              <p:nvPr/>
            </p:nvSpPr>
            <p:spPr>
              <a:xfrm>
                <a:off x="4526507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1" name="Rectangle 940"/>
              <p:cNvSpPr/>
              <p:nvPr/>
            </p:nvSpPr>
            <p:spPr>
              <a:xfrm>
                <a:off x="4408602" y="5658452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2" name="Rectangle 941"/>
              <p:cNvSpPr/>
              <p:nvPr/>
            </p:nvSpPr>
            <p:spPr>
              <a:xfrm>
                <a:off x="4526507" y="565814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3" name="Rectangle 942"/>
              <p:cNvSpPr/>
              <p:nvPr/>
            </p:nvSpPr>
            <p:spPr>
              <a:xfrm>
                <a:off x="4172540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4" name="Rectangle 943"/>
              <p:cNvSpPr/>
              <p:nvPr/>
            </p:nvSpPr>
            <p:spPr>
              <a:xfrm>
                <a:off x="4290445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7" name="Rectangle 946"/>
              <p:cNvSpPr/>
              <p:nvPr/>
            </p:nvSpPr>
            <p:spPr>
              <a:xfrm>
                <a:off x="4408783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8" name="Rectangle 947"/>
              <p:cNvSpPr/>
              <p:nvPr/>
            </p:nvSpPr>
            <p:spPr>
              <a:xfrm>
                <a:off x="4526688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7" name="TextBox 1256"/>
                  <p:cNvSpPr txBox="1"/>
                  <p:nvPr/>
                </p:nvSpPr>
                <p:spPr>
                  <a:xfrm>
                    <a:off x="3566299" y="5916719"/>
                    <a:ext cx="79366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Train</m:t>
                          </m:r>
                        </m:oMath>
                      </m:oMathPara>
                    </a14:m>
                    <a:endPara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57" name="TextBox 12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6299" y="5916719"/>
                    <a:ext cx="793669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8462" r="-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16" name="Group 1915"/>
            <p:cNvGrpSpPr/>
            <p:nvPr/>
          </p:nvGrpSpPr>
          <p:grpSpPr>
            <a:xfrm>
              <a:off x="3152752" y="2045491"/>
              <a:ext cx="5346435" cy="2532905"/>
              <a:chOff x="2651994" y="2871216"/>
              <a:chExt cx="5346435" cy="2532905"/>
            </a:xfrm>
          </p:grpSpPr>
          <p:sp>
            <p:nvSpPr>
              <p:cNvPr id="1917" name="Rectangle 1916"/>
              <p:cNvSpPr/>
              <p:nvPr/>
            </p:nvSpPr>
            <p:spPr>
              <a:xfrm>
                <a:off x="2658991" y="41788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18" name="Straight Arrow Connector 1917"/>
              <p:cNvCxnSpPr>
                <a:stCxn id="1917" idx="2"/>
                <a:endCxn id="1919" idx="0"/>
              </p:cNvCxnSpPr>
              <p:nvPr/>
            </p:nvCxnSpPr>
            <p:spPr>
              <a:xfrm>
                <a:off x="2738228" y="4329514"/>
                <a:ext cx="1117" cy="10938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9" name="Rectangle 1918"/>
                  <p:cNvSpPr/>
                  <p:nvPr/>
                </p:nvSpPr>
                <p:spPr>
                  <a:xfrm>
                    <a:off x="2660108" y="443889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19" name="Rectangle 19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0108" y="443889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l="-7143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20" name="Straight Arrow Connector 1919"/>
              <p:cNvCxnSpPr/>
              <p:nvPr/>
            </p:nvCxnSpPr>
            <p:spPr>
              <a:xfrm flipV="1">
                <a:off x="2817464" y="42611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1" name="Rectangle 1920"/>
              <p:cNvSpPr/>
              <p:nvPr/>
            </p:nvSpPr>
            <p:spPr>
              <a:xfrm>
                <a:off x="2918221" y="41788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22" name="Straight Arrow Connector 1921"/>
              <p:cNvCxnSpPr>
                <a:stCxn id="1921" idx="2"/>
                <a:endCxn id="1923" idx="0"/>
              </p:cNvCxnSpPr>
              <p:nvPr/>
            </p:nvCxnSpPr>
            <p:spPr>
              <a:xfrm>
                <a:off x="2997458" y="4329514"/>
                <a:ext cx="1117" cy="10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3" name="Rectangle 1922"/>
                  <p:cNvSpPr/>
                  <p:nvPr/>
                </p:nvSpPr>
                <p:spPr>
                  <a:xfrm>
                    <a:off x="2919338" y="443803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23" name="Rectangle 19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9338" y="443803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24" name="Straight Arrow Connector 1923"/>
              <p:cNvCxnSpPr>
                <a:stCxn id="1919" idx="3"/>
                <a:endCxn id="1923" idx="1"/>
              </p:cNvCxnSpPr>
              <p:nvPr/>
            </p:nvCxnSpPr>
            <p:spPr>
              <a:xfrm flipV="1">
                <a:off x="2818581" y="4513391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5" name="Rectangle 1924"/>
              <p:cNvSpPr/>
              <p:nvPr/>
            </p:nvSpPr>
            <p:spPr>
              <a:xfrm>
                <a:off x="3172325" y="4178808"/>
                <a:ext cx="898144" cy="15070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6" name="Rectangle 1925"/>
                  <p:cNvSpPr/>
                  <p:nvPr/>
                </p:nvSpPr>
                <p:spPr>
                  <a:xfrm>
                    <a:off x="3171471" y="443265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26" name="Rectangle 19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71471" y="443265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3571" r="-7143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7" name="Rectangle 1926"/>
                  <p:cNvSpPr/>
                  <p:nvPr/>
                </p:nvSpPr>
                <p:spPr>
                  <a:xfrm>
                    <a:off x="3415671" y="443265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27" name="Rectangle 19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5671" y="443265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8" name="Rectangle 1927"/>
                  <p:cNvSpPr/>
                  <p:nvPr/>
                </p:nvSpPr>
                <p:spPr>
                  <a:xfrm>
                    <a:off x="3664492" y="443265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28" name="Rectangle 19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4492" y="443265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9" name="Rectangle 1928"/>
                  <p:cNvSpPr/>
                  <p:nvPr/>
                </p:nvSpPr>
                <p:spPr>
                  <a:xfrm>
                    <a:off x="3906568" y="443265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29" name="Rectangle 19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6568" y="443265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3571" r="-7143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0" name="Rectangle 1929"/>
                  <p:cNvSpPr/>
                  <p:nvPr/>
                </p:nvSpPr>
                <p:spPr>
                  <a:xfrm>
                    <a:off x="4971707" y="443594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30" name="Rectangle 19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1707" y="443594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l="-7143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1" name="Rectangle 1930"/>
                  <p:cNvSpPr/>
                  <p:nvPr/>
                </p:nvSpPr>
                <p:spPr>
                  <a:xfrm>
                    <a:off x="5227726" y="443678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31" name="Rectangle 19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7726" y="443678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32" name="Straight Arrow Connector 1931"/>
              <p:cNvCxnSpPr>
                <a:stCxn id="1930" idx="3"/>
                <a:endCxn id="1931" idx="1"/>
              </p:cNvCxnSpPr>
              <p:nvPr/>
            </p:nvCxnSpPr>
            <p:spPr>
              <a:xfrm>
                <a:off x="5130178" y="4511298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3" name="Rectangle 1932"/>
                  <p:cNvSpPr/>
                  <p:nvPr/>
                </p:nvSpPr>
                <p:spPr>
                  <a:xfrm>
                    <a:off x="5486956" y="443593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33" name="Rectangle 19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956" y="443593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34" name="Straight Arrow Connector 1933"/>
              <p:cNvCxnSpPr>
                <a:stCxn id="1931" idx="3"/>
                <a:endCxn id="1933" idx="1"/>
              </p:cNvCxnSpPr>
              <p:nvPr/>
            </p:nvCxnSpPr>
            <p:spPr>
              <a:xfrm flipV="1">
                <a:off x="5386199" y="451128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5" name="Straight Arrow Connector 1934"/>
              <p:cNvCxnSpPr/>
              <p:nvPr/>
            </p:nvCxnSpPr>
            <p:spPr>
              <a:xfrm>
                <a:off x="3745944" y="4334910"/>
                <a:ext cx="3867" cy="100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6" name="Straight Arrow Connector 1935"/>
              <p:cNvCxnSpPr>
                <a:stCxn id="1940" idx="2"/>
                <a:endCxn id="1930" idx="0"/>
              </p:cNvCxnSpPr>
              <p:nvPr/>
            </p:nvCxnSpPr>
            <p:spPr>
              <a:xfrm>
                <a:off x="5046951" y="4329514"/>
                <a:ext cx="3993" cy="1064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7" name="Straight Arrow Connector 1936"/>
              <p:cNvCxnSpPr>
                <a:stCxn id="1942" idx="2"/>
                <a:endCxn id="1931" idx="0"/>
              </p:cNvCxnSpPr>
              <p:nvPr/>
            </p:nvCxnSpPr>
            <p:spPr>
              <a:xfrm>
                <a:off x="5302971" y="4329514"/>
                <a:ext cx="3992" cy="1072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8" name="Straight Arrow Connector 1937"/>
              <p:cNvCxnSpPr>
                <a:stCxn id="1944" idx="2"/>
                <a:endCxn id="1933" idx="0"/>
              </p:cNvCxnSpPr>
              <p:nvPr/>
            </p:nvCxnSpPr>
            <p:spPr>
              <a:xfrm>
                <a:off x="5562201" y="4329514"/>
                <a:ext cx="3992" cy="1064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9" name="Straight Arrow Connector 1938"/>
              <p:cNvCxnSpPr/>
              <p:nvPr/>
            </p:nvCxnSpPr>
            <p:spPr>
              <a:xfrm flipV="1">
                <a:off x="3076694" y="4261104"/>
                <a:ext cx="95631" cy="1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0" name="Rectangle 1939"/>
              <p:cNvSpPr/>
              <p:nvPr/>
            </p:nvSpPr>
            <p:spPr>
              <a:xfrm>
                <a:off x="4967714" y="41788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41" name="Straight Arrow Connector 1940"/>
              <p:cNvCxnSpPr/>
              <p:nvPr/>
            </p:nvCxnSpPr>
            <p:spPr>
              <a:xfrm>
                <a:off x="5126186" y="42611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2" name="Rectangle 1941"/>
              <p:cNvSpPr/>
              <p:nvPr/>
            </p:nvSpPr>
            <p:spPr>
              <a:xfrm>
                <a:off x="5223734" y="41788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43" name="Straight Arrow Connector 1942"/>
              <p:cNvCxnSpPr/>
              <p:nvPr/>
            </p:nvCxnSpPr>
            <p:spPr>
              <a:xfrm flipV="1">
                <a:off x="5382206" y="42611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4" name="Rectangle 1943"/>
              <p:cNvSpPr/>
              <p:nvPr/>
            </p:nvSpPr>
            <p:spPr>
              <a:xfrm>
                <a:off x="5482964" y="41788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45" name="Straight Arrow Connector 1944"/>
              <p:cNvCxnSpPr/>
              <p:nvPr/>
            </p:nvCxnSpPr>
            <p:spPr>
              <a:xfrm>
                <a:off x="5649716" y="42611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6" name="Rectangle 1945"/>
              <p:cNvSpPr/>
              <p:nvPr/>
            </p:nvSpPr>
            <p:spPr>
              <a:xfrm>
                <a:off x="5744800" y="41788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47" name="Straight Arrow Connector 1946"/>
              <p:cNvCxnSpPr>
                <a:stCxn id="1946" idx="2"/>
                <a:endCxn id="1948" idx="0"/>
              </p:cNvCxnSpPr>
              <p:nvPr/>
            </p:nvCxnSpPr>
            <p:spPr>
              <a:xfrm>
                <a:off x="5824037" y="4329514"/>
                <a:ext cx="1099" cy="10513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8" name="Rectangle 1947"/>
                  <p:cNvSpPr/>
                  <p:nvPr/>
                </p:nvSpPr>
                <p:spPr>
                  <a:xfrm>
                    <a:off x="5745899" y="4434653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48" name="Rectangle 19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5899" y="4434653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49" name="Straight Arrow Connector 1948"/>
              <p:cNvCxnSpPr>
                <a:stCxn id="1933" idx="3"/>
                <a:endCxn id="1948" idx="1"/>
              </p:cNvCxnSpPr>
              <p:nvPr/>
            </p:nvCxnSpPr>
            <p:spPr>
              <a:xfrm flipV="1">
                <a:off x="5645429" y="4510006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0" name="Straight Arrow Connector 1949"/>
              <p:cNvCxnSpPr/>
              <p:nvPr/>
            </p:nvCxnSpPr>
            <p:spPr>
              <a:xfrm>
                <a:off x="3983082" y="4334910"/>
                <a:ext cx="0" cy="1019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1" name="Straight Arrow Connector 1950"/>
              <p:cNvCxnSpPr/>
              <p:nvPr/>
            </p:nvCxnSpPr>
            <p:spPr>
              <a:xfrm>
                <a:off x="3499261" y="4334910"/>
                <a:ext cx="1728" cy="100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2" name="Straight Arrow Connector 1951"/>
              <p:cNvCxnSpPr/>
              <p:nvPr/>
            </p:nvCxnSpPr>
            <p:spPr>
              <a:xfrm>
                <a:off x="3249850" y="4334910"/>
                <a:ext cx="0" cy="99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3" name="Rectangle 1952"/>
                  <p:cNvSpPr/>
                  <p:nvPr/>
                </p:nvSpPr>
                <p:spPr>
                  <a:xfrm>
                    <a:off x="2670904" y="524569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53" name="Rectangle 19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0904" y="524569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3571" r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54" name="Straight Arrow Connector 1953"/>
              <p:cNvCxnSpPr/>
              <p:nvPr/>
            </p:nvCxnSpPr>
            <p:spPr>
              <a:xfrm>
                <a:off x="2832817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5" name="Rectangle 1954"/>
              <p:cNvSpPr/>
              <p:nvPr/>
            </p:nvSpPr>
            <p:spPr>
              <a:xfrm>
                <a:off x="2674344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56" name="Straight Arrow Connector 1955"/>
              <p:cNvCxnSpPr>
                <a:stCxn id="1955" idx="2"/>
                <a:endCxn id="1953" idx="0"/>
              </p:cNvCxnSpPr>
              <p:nvPr/>
            </p:nvCxnSpPr>
            <p:spPr>
              <a:xfrm flipH="1">
                <a:off x="2750141" y="5143330"/>
                <a:ext cx="3440" cy="1023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7" name="Rectangle 1956"/>
              <p:cNvSpPr/>
              <p:nvPr/>
            </p:nvSpPr>
            <p:spPr>
              <a:xfrm>
                <a:off x="2927900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</a:rPr>
                  <a:t>		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58" name="Straight Arrow Connector 1957"/>
              <p:cNvCxnSpPr>
                <a:stCxn id="1957" idx="2"/>
                <a:endCxn id="1959" idx="0"/>
              </p:cNvCxnSpPr>
              <p:nvPr/>
            </p:nvCxnSpPr>
            <p:spPr>
              <a:xfrm>
                <a:off x="3007137" y="5143330"/>
                <a:ext cx="1117" cy="1023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9" name="Rectangle 1958"/>
                  <p:cNvSpPr/>
                  <p:nvPr/>
                </p:nvSpPr>
                <p:spPr>
                  <a:xfrm>
                    <a:off x="2929017" y="524569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59" name="Rectangle 19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9017" y="524569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60" name="Straight Arrow Connector 1959"/>
              <p:cNvCxnSpPr>
                <a:stCxn id="1953" idx="3"/>
                <a:endCxn id="1959" idx="1"/>
              </p:cNvCxnSpPr>
              <p:nvPr/>
            </p:nvCxnSpPr>
            <p:spPr>
              <a:xfrm>
                <a:off x="2829377" y="5321042"/>
                <a:ext cx="9964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1" name="Straight Arrow Connector 1960"/>
              <p:cNvCxnSpPr/>
              <p:nvPr/>
            </p:nvCxnSpPr>
            <p:spPr>
              <a:xfrm>
                <a:off x="3086372" y="5065776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2" name="Rectangle 1961"/>
              <p:cNvSpPr/>
              <p:nvPr/>
            </p:nvSpPr>
            <p:spPr>
              <a:xfrm>
                <a:off x="3183919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63" name="Straight Arrow Connector 1962"/>
              <p:cNvCxnSpPr>
                <a:stCxn id="1962" idx="2"/>
                <a:endCxn id="1964" idx="0"/>
              </p:cNvCxnSpPr>
              <p:nvPr/>
            </p:nvCxnSpPr>
            <p:spPr>
              <a:xfrm>
                <a:off x="3263156" y="5143330"/>
                <a:ext cx="1117" cy="10320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4" name="Rectangle 1963"/>
                  <p:cNvSpPr/>
                  <p:nvPr/>
                </p:nvSpPr>
                <p:spPr>
                  <a:xfrm>
                    <a:off x="3185036" y="5246532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64" name="Rectangle 19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5036" y="5246532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65" name="Straight Arrow Connector 1964"/>
              <p:cNvCxnSpPr>
                <a:stCxn id="1959" idx="3"/>
                <a:endCxn id="1964" idx="1"/>
              </p:cNvCxnSpPr>
              <p:nvPr/>
            </p:nvCxnSpPr>
            <p:spPr>
              <a:xfrm>
                <a:off x="3087490" y="5321042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6" name="Straight Arrow Connector 1965"/>
              <p:cNvCxnSpPr/>
              <p:nvPr/>
            </p:nvCxnSpPr>
            <p:spPr>
              <a:xfrm flipV="1">
                <a:off x="3342392" y="5065776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7" name="Rectangle 1966"/>
              <p:cNvSpPr/>
              <p:nvPr/>
            </p:nvSpPr>
            <p:spPr>
              <a:xfrm>
                <a:off x="3443150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68" name="Straight Arrow Connector 1967"/>
              <p:cNvCxnSpPr>
                <a:stCxn id="1967" idx="2"/>
                <a:endCxn id="1969" idx="0"/>
              </p:cNvCxnSpPr>
              <p:nvPr/>
            </p:nvCxnSpPr>
            <p:spPr>
              <a:xfrm>
                <a:off x="3522387" y="5143330"/>
                <a:ext cx="1117" cy="1023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9" name="Rectangle 1968"/>
                  <p:cNvSpPr/>
                  <p:nvPr/>
                </p:nvSpPr>
                <p:spPr>
                  <a:xfrm>
                    <a:off x="3444267" y="524567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69" name="Rectangle 19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4267" y="524567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70" name="Straight Arrow Connector 1969"/>
              <p:cNvCxnSpPr>
                <a:stCxn id="1964" idx="3"/>
                <a:endCxn id="1969" idx="1"/>
              </p:cNvCxnSpPr>
              <p:nvPr/>
            </p:nvCxnSpPr>
            <p:spPr>
              <a:xfrm flipV="1">
                <a:off x="3343509" y="5321029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1" name="Rectangle 1970"/>
                  <p:cNvSpPr/>
                  <p:nvPr/>
                </p:nvSpPr>
                <p:spPr>
                  <a:xfrm>
                    <a:off x="4479387" y="524491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71" name="Rectangle 19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9387" y="524491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2" name="Rectangle 1971"/>
                  <p:cNvSpPr/>
                  <p:nvPr/>
                </p:nvSpPr>
                <p:spPr>
                  <a:xfrm>
                    <a:off x="4735406" y="5245753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72" name="Rectangle 19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5406" y="5245753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73" name="Straight Arrow Connector 1972"/>
              <p:cNvCxnSpPr>
                <a:stCxn id="1971" idx="3"/>
                <a:endCxn id="1972" idx="1"/>
              </p:cNvCxnSpPr>
              <p:nvPr/>
            </p:nvCxnSpPr>
            <p:spPr>
              <a:xfrm>
                <a:off x="4637859" y="5320263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4" name="Rectangle 1973"/>
                  <p:cNvSpPr/>
                  <p:nvPr/>
                </p:nvSpPr>
                <p:spPr>
                  <a:xfrm>
                    <a:off x="4998327" y="5247492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74" name="Rectangle 19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98327" y="5247492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75" name="Straight Arrow Connector 1974"/>
              <p:cNvCxnSpPr>
                <a:stCxn id="1972" idx="3"/>
              </p:cNvCxnSpPr>
              <p:nvPr/>
            </p:nvCxnSpPr>
            <p:spPr>
              <a:xfrm flipV="1">
                <a:off x="4893879" y="5320249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6" name="Straight Arrow Connector 1975"/>
              <p:cNvCxnSpPr>
                <a:stCxn id="1981" idx="2"/>
                <a:endCxn id="1971" idx="0"/>
              </p:cNvCxnSpPr>
              <p:nvPr/>
            </p:nvCxnSpPr>
            <p:spPr>
              <a:xfrm>
                <a:off x="4554632" y="5143330"/>
                <a:ext cx="3992" cy="10158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7" name="Straight Arrow Connector 1976"/>
              <p:cNvCxnSpPr>
                <a:stCxn id="1983" idx="2"/>
                <a:endCxn id="1972" idx="0"/>
              </p:cNvCxnSpPr>
              <p:nvPr/>
            </p:nvCxnSpPr>
            <p:spPr>
              <a:xfrm>
                <a:off x="4810651" y="5143330"/>
                <a:ext cx="3992" cy="1024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8" name="Straight Arrow Connector 1977"/>
              <p:cNvCxnSpPr>
                <a:stCxn id="1985" idx="2"/>
                <a:endCxn id="1974" idx="0"/>
              </p:cNvCxnSpPr>
              <p:nvPr/>
            </p:nvCxnSpPr>
            <p:spPr>
              <a:xfrm>
                <a:off x="5073572" y="5143330"/>
                <a:ext cx="3992" cy="10416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9" name="Straight Arrow Connector 1978"/>
              <p:cNvCxnSpPr/>
              <p:nvPr/>
            </p:nvCxnSpPr>
            <p:spPr>
              <a:xfrm flipV="1">
                <a:off x="4380613" y="5065776"/>
                <a:ext cx="94781" cy="11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0" name="Straight Arrow Connector 1979"/>
              <p:cNvCxnSpPr>
                <a:endCxn id="1971" idx="1"/>
              </p:cNvCxnSpPr>
              <p:nvPr/>
            </p:nvCxnSpPr>
            <p:spPr>
              <a:xfrm flipV="1">
                <a:off x="4377698" y="5320263"/>
                <a:ext cx="101689" cy="2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1" name="Rectangle 1980"/>
              <p:cNvSpPr/>
              <p:nvPr/>
            </p:nvSpPr>
            <p:spPr>
              <a:xfrm>
                <a:off x="4475395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82" name="Straight Arrow Connector 1981"/>
              <p:cNvCxnSpPr/>
              <p:nvPr/>
            </p:nvCxnSpPr>
            <p:spPr>
              <a:xfrm>
                <a:off x="4633866" y="5065776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3" name="Rectangle 1982"/>
              <p:cNvSpPr/>
              <p:nvPr/>
            </p:nvSpPr>
            <p:spPr>
              <a:xfrm>
                <a:off x="4731414" y="4992624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84" name="Straight Arrow Connector 1983"/>
              <p:cNvCxnSpPr/>
              <p:nvPr/>
            </p:nvCxnSpPr>
            <p:spPr>
              <a:xfrm flipV="1">
                <a:off x="4889886" y="5065776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5" name="Rectangle 1984"/>
              <p:cNvSpPr/>
              <p:nvPr/>
            </p:nvSpPr>
            <p:spPr>
              <a:xfrm>
                <a:off x="4994335" y="4992624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86" name="Straight Arrow Connector 1985"/>
              <p:cNvCxnSpPr/>
              <p:nvPr/>
            </p:nvCxnSpPr>
            <p:spPr>
              <a:xfrm>
                <a:off x="5161088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7" name="Rectangle 1986"/>
              <p:cNvSpPr/>
              <p:nvPr/>
            </p:nvSpPr>
            <p:spPr>
              <a:xfrm>
                <a:off x="5256171" y="4992624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88" name="Straight Arrow Connector 1987"/>
              <p:cNvCxnSpPr>
                <a:stCxn id="1987" idx="2"/>
                <a:endCxn id="1989" idx="0"/>
              </p:cNvCxnSpPr>
              <p:nvPr/>
            </p:nvCxnSpPr>
            <p:spPr>
              <a:xfrm>
                <a:off x="5335408" y="5143330"/>
                <a:ext cx="1099" cy="1028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9" name="Rectangle 1988"/>
                  <p:cNvSpPr/>
                  <p:nvPr/>
                </p:nvSpPr>
                <p:spPr>
                  <a:xfrm>
                    <a:off x="5257270" y="524621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89" name="Rectangle 19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7270" y="524621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90" name="Straight Arrow Connector 1989"/>
              <p:cNvCxnSpPr>
                <a:stCxn id="1974" idx="3"/>
                <a:endCxn id="1989" idx="1"/>
              </p:cNvCxnSpPr>
              <p:nvPr/>
            </p:nvCxnSpPr>
            <p:spPr>
              <a:xfrm flipV="1">
                <a:off x="5156800" y="5321567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1" name="Oval 1990"/>
              <p:cNvSpPr/>
              <p:nvPr/>
            </p:nvSpPr>
            <p:spPr>
              <a:xfrm>
                <a:off x="5167872" y="4652696"/>
                <a:ext cx="59854" cy="6568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92" name="Oval 1991"/>
              <p:cNvSpPr/>
              <p:nvPr/>
            </p:nvSpPr>
            <p:spPr>
              <a:xfrm>
                <a:off x="5167872" y="4754966"/>
                <a:ext cx="59854" cy="6568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93" name="Oval 1992"/>
              <p:cNvSpPr/>
              <p:nvPr/>
            </p:nvSpPr>
            <p:spPr>
              <a:xfrm>
                <a:off x="5167872" y="4857235"/>
                <a:ext cx="59854" cy="6568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94" name="Straight Arrow Connector 1993"/>
              <p:cNvCxnSpPr/>
              <p:nvPr/>
            </p:nvCxnSpPr>
            <p:spPr>
              <a:xfrm>
                <a:off x="3606996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5" name="Rectangle 1994"/>
              <p:cNvSpPr/>
              <p:nvPr/>
            </p:nvSpPr>
            <p:spPr>
              <a:xfrm>
                <a:off x="3702079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96" name="Straight Arrow Connector 1995"/>
              <p:cNvCxnSpPr>
                <a:stCxn id="1995" idx="2"/>
                <a:endCxn id="1997" idx="0"/>
              </p:cNvCxnSpPr>
              <p:nvPr/>
            </p:nvCxnSpPr>
            <p:spPr>
              <a:xfrm>
                <a:off x="3781316" y="5143330"/>
                <a:ext cx="1117" cy="10300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97" name="Rectangle 1996"/>
                  <p:cNvSpPr/>
                  <p:nvPr/>
                </p:nvSpPr>
                <p:spPr>
                  <a:xfrm>
                    <a:off x="3703196" y="524633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97" name="Rectangle 19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3196" y="524633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98" name="Straight Arrow Connector 1997"/>
              <p:cNvCxnSpPr>
                <a:endCxn id="1997" idx="1"/>
              </p:cNvCxnSpPr>
              <p:nvPr/>
            </p:nvCxnSpPr>
            <p:spPr>
              <a:xfrm>
                <a:off x="3603556" y="5321683"/>
                <a:ext cx="9964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9" name="Straight Arrow Connector 1998"/>
              <p:cNvCxnSpPr/>
              <p:nvPr/>
            </p:nvCxnSpPr>
            <p:spPr>
              <a:xfrm>
                <a:off x="3860551" y="5065776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0" name="Rectangle 1999"/>
              <p:cNvSpPr/>
              <p:nvPr/>
            </p:nvSpPr>
            <p:spPr>
              <a:xfrm>
                <a:off x="3958098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01" name="Straight Arrow Connector 2000"/>
              <p:cNvCxnSpPr>
                <a:stCxn id="2000" idx="2"/>
                <a:endCxn id="2002" idx="0"/>
              </p:cNvCxnSpPr>
              <p:nvPr/>
            </p:nvCxnSpPr>
            <p:spPr>
              <a:xfrm>
                <a:off x="4037335" y="5143330"/>
                <a:ext cx="1117" cy="103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02" name="Rectangle 2001"/>
                  <p:cNvSpPr/>
                  <p:nvPr/>
                </p:nvSpPr>
                <p:spPr>
                  <a:xfrm>
                    <a:off x="3959215" y="5247173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02" name="Rectangle 20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9215" y="5247173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03" name="Straight Arrow Connector 2002"/>
              <p:cNvCxnSpPr>
                <a:stCxn id="1997" idx="3"/>
                <a:endCxn id="2002" idx="1"/>
              </p:cNvCxnSpPr>
              <p:nvPr/>
            </p:nvCxnSpPr>
            <p:spPr>
              <a:xfrm>
                <a:off x="3861669" y="5321683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4" name="Straight Arrow Connector 2003"/>
              <p:cNvCxnSpPr/>
              <p:nvPr/>
            </p:nvCxnSpPr>
            <p:spPr>
              <a:xfrm flipV="1">
                <a:off x="4116571" y="5065776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5" name="Rectangle 2004"/>
              <p:cNvSpPr/>
              <p:nvPr/>
            </p:nvSpPr>
            <p:spPr>
              <a:xfrm>
                <a:off x="4217329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06" name="Straight Arrow Connector 2005"/>
              <p:cNvCxnSpPr>
                <a:stCxn id="2005" idx="2"/>
                <a:endCxn id="2007" idx="0"/>
              </p:cNvCxnSpPr>
              <p:nvPr/>
            </p:nvCxnSpPr>
            <p:spPr>
              <a:xfrm>
                <a:off x="4296566" y="5143330"/>
                <a:ext cx="1117" cy="1029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07" name="Rectangle 2006"/>
                  <p:cNvSpPr/>
                  <p:nvPr/>
                </p:nvSpPr>
                <p:spPr>
                  <a:xfrm>
                    <a:off x="4218446" y="5246317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07" name="Rectangle 20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8446" y="5246317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08" name="Straight Arrow Connector 2007"/>
              <p:cNvCxnSpPr>
                <a:stCxn id="2002" idx="3"/>
                <a:endCxn id="2007" idx="1"/>
              </p:cNvCxnSpPr>
              <p:nvPr/>
            </p:nvCxnSpPr>
            <p:spPr>
              <a:xfrm flipV="1">
                <a:off x="4117688" y="5321670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9" name="Straight Arrow Connector 2008"/>
              <p:cNvCxnSpPr/>
              <p:nvPr/>
            </p:nvCxnSpPr>
            <p:spPr>
              <a:xfrm>
                <a:off x="5417188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0" name="Rectangle 2009"/>
              <p:cNvSpPr/>
              <p:nvPr/>
            </p:nvSpPr>
            <p:spPr>
              <a:xfrm>
                <a:off x="5512271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11" name="Straight Arrow Connector 2010"/>
              <p:cNvCxnSpPr>
                <a:stCxn id="2010" idx="2"/>
                <a:endCxn id="2012" idx="0"/>
              </p:cNvCxnSpPr>
              <p:nvPr/>
            </p:nvCxnSpPr>
            <p:spPr>
              <a:xfrm>
                <a:off x="5591508" y="5143330"/>
                <a:ext cx="0" cy="1084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2" name="Rectangle 2011"/>
                  <p:cNvSpPr/>
                  <p:nvPr/>
                </p:nvSpPr>
                <p:spPr>
                  <a:xfrm>
                    <a:off x="5512271" y="525178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12" name="Rectangle 20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271" y="525178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13" name="Straight Arrow Connector 2012"/>
              <p:cNvCxnSpPr>
                <a:endCxn id="2012" idx="1"/>
              </p:cNvCxnSpPr>
              <p:nvPr/>
            </p:nvCxnSpPr>
            <p:spPr>
              <a:xfrm>
                <a:off x="5413756" y="5327133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4" name="Straight Arrow Connector 2013"/>
              <p:cNvCxnSpPr/>
              <p:nvPr/>
            </p:nvCxnSpPr>
            <p:spPr>
              <a:xfrm>
                <a:off x="5675025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5" name="Rectangle 2014"/>
              <p:cNvSpPr/>
              <p:nvPr/>
            </p:nvSpPr>
            <p:spPr>
              <a:xfrm>
                <a:off x="5770109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16" name="Straight Arrow Connector 2015"/>
              <p:cNvCxnSpPr>
                <a:stCxn id="2015" idx="2"/>
                <a:endCxn id="2017" idx="0"/>
              </p:cNvCxnSpPr>
              <p:nvPr/>
            </p:nvCxnSpPr>
            <p:spPr>
              <a:xfrm>
                <a:off x="5849346" y="5143330"/>
                <a:ext cx="0" cy="1085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7" name="Rectangle 2016"/>
                  <p:cNvSpPr/>
                  <p:nvPr/>
                </p:nvSpPr>
                <p:spPr>
                  <a:xfrm>
                    <a:off x="5770109" y="525184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17" name="Rectangle 20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0109" y="525184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18" name="Straight Arrow Connector 2017"/>
              <p:cNvCxnSpPr>
                <a:endCxn id="2017" idx="1"/>
              </p:cNvCxnSpPr>
              <p:nvPr/>
            </p:nvCxnSpPr>
            <p:spPr>
              <a:xfrm>
                <a:off x="5671594" y="5327193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9" name="Rectangle 2018"/>
                  <p:cNvSpPr/>
                  <p:nvPr/>
                </p:nvSpPr>
                <p:spPr>
                  <a:xfrm>
                    <a:off x="6549234" y="524648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19" name="Rectangle 20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9234" y="524648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20" name="Rectangle 2019"/>
                  <p:cNvSpPr/>
                  <p:nvPr/>
                </p:nvSpPr>
                <p:spPr>
                  <a:xfrm>
                    <a:off x="6805253" y="524732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20" name="Rectangle 20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05253" y="524732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3571" r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21" name="Straight Arrow Connector 2020"/>
              <p:cNvCxnSpPr>
                <a:stCxn id="2019" idx="3"/>
                <a:endCxn id="2020" idx="1"/>
              </p:cNvCxnSpPr>
              <p:nvPr/>
            </p:nvCxnSpPr>
            <p:spPr>
              <a:xfrm>
                <a:off x="6707706" y="5321838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22" name="Rectangle 2021"/>
                  <p:cNvSpPr/>
                  <p:nvPr/>
                </p:nvSpPr>
                <p:spPr>
                  <a:xfrm>
                    <a:off x="7068174" y="5249067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22" name="Rectangle 20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8174" y="5249067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23" name="Straight Arrow Connector 2022"/>
              <p:cNvCxnSpPr>
                <a:stCxn id="2020" idx="3"/>
              </p:cNvCxnSpPr>
              <p:nvPr/>
            </p:nvCxnSpPr>
            <p:spPr>
              <a:xfrm flipV="1">
                <a:off x="6963726" y="532182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4" name="Straight Arrow Connector 2023"/>
              <p:cNvCxnSpPr>
                <a:stCxn id="2029" idx="2"/>
                <a:endCxn id="2019" idx="0"/>
              </p:cNvCxnSpPr>
              <p:nvPr/>
            </p:nvCxnSpPr>
            <p:spPr>
              <a:xfrm>
                <a:off x="6624479" y="5143330"/>
                <a:ext cx="3992" cy="10315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5" name="Straight Arrow Connector 2024"/>
              <p:cNvCxnSpPr>
                <a:stCxn id="2031" idx="2"/>
                <a:endCxn id="2020" idx="0"/>
              </p:cNvCxnSpPr>
              <p:nvPr/>
            </p:nvCxnSpPr>
            <p:spPr>
              <a:xfrm>
                <a:off x="6880498" y="5143330"/>
                <a:ext cx="3992" cy="10399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6" name="Straight Arrow Connector 2025"/>
              <p:cNvCxnSpPr>
                <a:stCxn id="2033" idx="2"/>
                <a:endCxn id="2022" idx="0"/>
              </p:cNvCxnSpPr>
              <p:nvPr/>
            </p:nvCxnSpPr>
            <p:spPr>
              <a:xfrm>
                <a:off x="7143419" y="5143330"/>
                <a:ext cx="3992" cy="1057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7" name="Straight Arrow Connector 2026"/>
              <p:cNvCxnSpPr/>
              <p:nvPr/>
            </p:nvCxnSpPr>
            <p:spPr>
              <a:xfrm flipV="1">
                <a:off x="6450460" y="5065776"/>
                <a:ext cx="94781" cy="11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8" name="Straight Arrow Connector 2027"/>
              <p:cNvCxnSpPr>
                <a:endCxn id="2019" idx="1"/>
              </p:cNvCxnSpPr>
              <p:nvPr/>
            </p:nvCxnSpPr>
            <p:spPr>
              <a:xfrm flipV="1">
                <a:off x="6447545" y="5321838"/>
                <a:ext cx="101689" cy="2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9" name="Rectangle 2028"/>
              <p:cNvSpPr/>
              <p:nvPr/>
            </p:nvSpPr>
            <p:spPr>
              <a:xfrm>
                <a:off x="6545242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30" name="Straight Arrow Connector 2029"/>
              <p:cNvCxnSpPr/>
              <p:nvPr/>
            </p:nvCxnSpPr>
            <p:spPr>
              <a:xfrm>
                <a:off x="6703713" y="5065776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1" name="Rectangle 2030"/>
              <p:cNvSpPr/>
              <p:nvPr/>
            </p:nvSpPr>
            <p:spPr>
              <a:xfrm>
                <a:off x="6801261" y="4992624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32" name="Straight Arrow Connector 2031"/>
              <p:cNvCxnSpPr/>
              <p:nvPr/>
            </p:nvCxnSpPr>
            <p:spPr>
              <a:xfrm flipV="1">
                <a:off x="6959733" y="5065776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3" name="Rectangle 2032"/>
              <p:cNvSpPr/>
              <p:nvPr/>
            </p:nvSpPr>
            <p:spPr>
              <a:xfrm>
                <a:off x="7064182" y="4992624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34" name="Straight Arrow Connector 2033"/>
              <p:cNvCxnSpPr/>
              <p:nvPr/>
            </p:nvCxnSpPr>
            <p:spPr>
              <a:xfrm>
                <a:off x="7230935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5" name="Rectangle 2034"/>
              <p:cNvSpPr/>
              <p:nvPr/>
            </p:nvSpPr>
            <p:spPr>
              <a:xfrm>
                <a:off x="7326018" y="4992624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36" name="Straight Arrow Connector 2035"/>
              <p:cNvCxnSpPr>
                <a:stCxn id="2035" idx="2"/>
                <a:endCxn id="2037" idx="0"/>
              </p:cNvCxnSpPr>
              <p:nvPr/>
            </p:nvCxnSpPr>
            <p:spPr>
              <a:xfrm>
                <a:off x="7405255" y="5143330"/>
                <a:ext cx="1099" cy="1044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37" name="Rectangle 2036"/>
                  <p:cNvSpPr/>
                  <p:nvPr/>
                </p:nvSpPr>
                <p:spPr>
                  <a:xfrm>
                    <a:off x="7327117" y="524778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37" name="Rectangle 20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7117" y="524778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38" name="Straight Arrow Connector 2037"/>
              <p:cNvCxnSpPr>
                <a:stCxn id="2022" idx="3"/>
                <a:endCxn id="2037" idx="1"/>
              </p:cNvCxnSpPr>
              <p:nvPr/>
            </p:nvCxnSpPr>
            <p:spPr>
              <a:xfrm flipV="1">
                <a:off x="7226647" y="5323142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9" name="Straight Arrow Connector 2038"/>
              <p:cNvCxnSpPr/>
              <p:nvPr/>
            </p:nvCxnSpPr>
            <p:spPr>
              <a:xfrm>
                <a:off x="5930398" y="5065776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0" name="Rectangle 2039"/>
              <p:cNvSpPr/>
              <p:nvPr/>
            </p:nvSpPr>
            <p:spPr>
              <a:xfrm>
                <a:off x="6027945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41" name="Straight Arrow Connector 2040"/>
              <p:cNvCxnSpPr>
                <a:stCxn id="2040" idx="2"/>
                <a:endCxn id="2042" idx="0"/>
              </p:cNvCxnSpPr>
              <p:nvPr/>
            </p:nvCxnSpPr>
            <p:spPr>
              <a:xfrm>
                <a:off x="6107182" y="5143330"/>
                <a:ext cx="1117" cy="10541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2" name="Rectangle 2041"/>
                  <p:cNvSpPr/>
                  <p:nvPr/>
                </p:nvSpPr>
                <p:spPr>
                  <a:xfrm>
                    <a:off x="6029062" y="524874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42" name="Rectangle 20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9062" y="524874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43" name="Straight Arrow Connector 2042"/>
              <p:cNvCxnSpPr>
                <a:endCxn id="2042" idx="1"/>
              </p:cNvCxnSpPr>
              <p:nvPr/>
            </p:nvCxnSpPr>
            <p:spPr>
              <a:xfrm>
                <a:off x="5931516" y="5323258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4" name="Straight Arrow Connector 2043"/>
              <p:cNvCxnSpPr/>
              <p:nvPr/>
            </p:nvCxnSpPr>
            <p:spPr>
              <a:xfrm flipV="1">
                <a:off x="6186418" y="5065776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5" name="Rectangle 2044"/>
              <p:cNvSpPr/>
              <p:nvPr/>
            </p:nvSpPr>
            <p:spPr>
              <a:xfrm>
                <a:off x="6287176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46" name="Straight Arrow Connector 2045"/>
              <p:cNvCxnSpPr>
                <a:stCxn id="2045" idx="2"/>
                <a:endCxn id="2047" idx="0"/>
              </p:cNvCxnSpPr>
              <p:nvPr/>
            </p:nvCxnSpPr>
            <p:spPr>
              <a:xfrm>
                <a:off x="6366413" y="5143330"/>
                <a:ext cx="1117" cy="10456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7" name="Rectangle 2046"/>
                  <p:cNvSpPr/>
                  <p:nvPr/>
                </p:nvSpPr>
                <p:spPr>
                  <a:xfrm>
                    <a:off x="6288293" y="5247892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47" name="Rectangle 20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8293" y="5247892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48" name="Straight Arrow Connector 2047"/>
              <p:cNvCxnSpPr>
                <a:stCxn id="2042" idx="3"/>
                <a:endCxn id="2047" idx="1"/>
              </p:cNvCxnSpPr>
              <p:nvPr/>
            </p:nvCxnSpPr>
            <p:spPr>
              <a:xfrm flipV="1">
                <a:off x="6187535" y="5323245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9" name="Straight Arrow Connector 2048"/>
              <p:cNvCxnSpPr/>
              <p:nvPr/>
            </p:nvCxnSpPr>
            <p:spPr>
              <a:xfrm>
                <a:off x="7487035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0" name="Rectangle 2049"/>
              <p:cNvSpPr/>
              <p:nvPr/>
            </p:nvSpPr>
            <p:spPr>
              <a:xfrm>
                <a:off x="7582118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51" name="Straight Arrow Connector 2050"/>
              <p:cNvCxnSpPr>
                <a:stCxn id="2050" idx="2"/>
                <a:endCxn id="2052" idx="0"/>
              </p:cNvCxnSpPr>
              <p:nvPr/>
            </p:nvCxnSpPr>
            <p:spPr>
              <a:xfrm>
                <a:off x="7661355" y="5143330"/>
                <a:ext cx="0" cy="1100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2" name="Rectangle 2051"/>
                  <p:cNvSpPr/>
                  <p:nvPr/>
                </p:nvSpPr>
                <p:spPr>
                  <a:xfrm>
                    <a:off x="7582118" y="525335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52" name="Rectangle 20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2118" y="525335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l="-7143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53" name="Straight Arrow Connector 2052"/>
              <p:cNvCxnSpPr>
                <a:endCxn id="2052" idx="1"/>
              </p:cNvCxnSpPr>
              <p:nvPr/>
            </p:nvCxnSpPr>
            <p:spPr>
              <a:xfrm>
                <a:off x="7483603" y="5328708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4" name="Straight Arrow Connector 2053"/>
              <p:cNvCxnSpPr/>
              <p:nvPr/>
            </p:nvCxnSpPr>
            <p:spPr>
              <a:xfrm>
                <a:off x="7744872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5" name="Rectangle 2054"/>
              <p:cNvSpPr/>
              <p:nvPr/>
            </p:nvSpPr>
            <p:spPr>
              <a:xfrm>
                <a:off x="7839956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56" name="Straight Arrow Connector 2055"/>
              <p:cNvCxnSpPr>
                <a:stCxn id="2055" idx="2"/>
                <a:endCxn id="2057" idx="0"/>
              </p:cNvCxnSpPr>
              <p:nvPr/>
            </p:nvCxnSpPr>
            <p:spPr>
              <a:xfrm>
                <a:off x="7919193" y="5143330"/>
                <a:ext cx="0" cy="1100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7" name="Rectangle 2056"/>
                  <p:cNvSpPr/>
                  <p:nvPr/>
                </p:nvSpPr>
                <p:spPr>
                  <a:xfrm>
                    <a:off x="7839956" y="525341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57" name="Rectangle 20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9956" y="525341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3571" r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58" name="Straight Arrow Connector 2057"/>
              <p:cNvCxnSpPr>
                <a:endCxn id="2057" idx="1"/>
              </p:cNvCxnSpPr>
              <p:nvPr/>
            </p:nvCxnSpPr>
            <p:spPr>
              <a:xfrm>
                <a:off x="7741441" y="5328768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9" name="Rectangle 2058"/>
                  <p:cNvSpPr/>
                  <p:nvPr/>
                </p:nvSpPr>
                <p:spPr>
                  <a:xfrm>
                    <a:off x="4705459" y="443567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59" name="Rectangle 20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5459" y="443567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0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60" name="Straight Arrow Connector 2059"/>
              <p:cNvCxnSpPr/>
              <p:nvPr/>
            </p:nvCxnSpPr>
            <p:spPr>
              <a:xfrm flipV="1">
                <a:off x="4075579" y="4508843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1" name="Straight Arrow Connector 2060"/>
              <p:cNvCxnSpPr>
                <a:stCxn id="2063" idx="2"/>
                <a:endCxn id="2059" idx="0"/>
              </p:cNvCxnSpPr>
              <p:nvPr/>
            </p:nvCxnSpPr>
            <p:spPr>
              <a:xfrm>
                <a:off x="4780704" y="4329514"/>
                <a:ext cx="3992" cy="1061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2" name="Straight Arrow Connector 2061"/>
              <p:cNvCxnSpPr/>
              <p:nvPr/>
            </p:nvCxnSpPr>
            <p:spPr>
              <a:xfrm flipV="1">
                <a:off x="4071586" y="42611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3" name="Rectangle 2062"/>
              <p:cNvSpPr/>
              <p:nvPr/>
            </p:nvSpPr>
            <p:spPr>
              <a:xfrm>
                <a:off x="4701467" y="41788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64" name="Straight Arrow Connector 2063"/>
              <p:cNvCxnSpPr/>
              <p:nvPr/>
            </p:nvCxnSpPr>
            <p:spPr>
              <a:xfrm>
                <a:off x="4868219" y="42611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5" name="Straight Arrow Connector 2064"/>
              <p:cNvCxnSpPr>
                <a:stCxn id="2059" idx="3"/>
              </p:cNvCxnSpPr>
              <p:nvPr/>
            </p:nvCxnSpPr>
            <p:spPr>
              <a:xfrm flipV="1">
                <a:off x="4863932" y="4509746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6" name="Rectangle 2065"/>
                  <p:cNvSpPr/>
                  <p:nvPr/>
                </p:nvSpPr>
                <p:spPr>
                  <a:xfrm>
                    <a:off x="2651994" y="375146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66" name="Rectangle 20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1994" y="375146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3571" r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67" name="Straight Arrow Connector 2066"/>
              <p:cNvCxnSpPr/>
              <p:nvPr/>
            </p:nvCxnSpPr>
            <p:spPr>
              <a:xfrm>
                <a:off x="2813907" y="35753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8" name="Rectangle 2067"/>
              <p:cNvSpPr/>
              <p:nvPr/>
            </p:nvSpPr>
            <p:spPr>
              <a:xfrm>
                <a:off x="2655434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69" name="Straight Arrow Connector 2068"/>
              <p:cNvCxnSpPr>
                <a:stCxn id="2068" idx="2"/>
                <a:endCxn id="2066" idx="0"/>
              </p:cNvCxnSpPr>
              <p:nvPr/>
            </p:nvCxnSpPr>
            <p:spPr>
              <a:xfrm flipH="1">
                <a:off x="2731231" y="3643714"/>
                <a:ext cx="3440" cy="10775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0" name="Rectangle 2069"/>
              <p:cNvSpPr/>
              <p:nvPr/>
            </p:nvSpPr>
            <p:spPr>
              <a:xfrm>
                <a:off x="2908990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71" name="Straight Arrow Connector 2070"/>
              <p:cNvCxnSpPr>
                <a:stCxn id="2070" idx="2"/>
                <a:endCxn id="2072" idx="0"/>
              </p:cNvCxnSpPr>
              <p:nvPr/>
            </p:nvCxnSpPr>
            <p:spPr>
              <a:xfrm>
                <a:off x="2988227" y="3643714"/>
                <a:ext cx="1117" cy="10775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2" name="Rectangle 2071"/>
                  <p:cNvSpPr/>
                  <p:nvPr/>
                </p:nvSpPr>
                <p:spPr>
                  <a:xfrm>
                    <a:off x="2910107" y="375146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72" name="Rectangle 20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0107" y="375146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73" name="Straight Arrow Connector 2072"/>
              <p:cNvCxnSpPr>
                <a:stCxn id="2066" idx="3"/>
                <a:endCxn id="2072" idx="1"/>
              </p:cNvCxnSpPr>
              <p:nvPr/>
            </p:nvCxnSpPr>
            <p:spPr>
              <a:xfrm>
                <a:off x="2810466" y="3826820"/>
                <a:ext cx="9964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4" name="Straight Arrow Connector 2073"/>
              <p:cNvCxnSpPr/>
              <p:nvPr/>
            </p:nvCxnSpPr>
            <p:spPr>
              <a:xfrm>
                <a:off x="3067462" y="35753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5" name="Rectangle 2074"/>
              <p:cNvSpPr/>
              <p:nvPr/>
            </p:nvSpPr>
            <p:spPr>
              <a:xfrm>
                <a:off x="3165009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76" name="Straight Arrow Connector 2075"/>
              <p:cNvCxnSpPr>
                <a:stCxn id="2075" idx="2"/>
                <a:endCxn id="2077" idx="0"/>
              </p:cNvCxnSpPr>
              <p:nvPr/>
            </p:nvCxnSpPr>
            <p:spPr>
              <a:xfrm>
                <a:off x="3244246" y="3643714"/>
                <a:ext cx="1117" cy="10859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7" name="Rectangle 2076"/>
                  <p:cNvSpPr/>
                  <p:nvPr/>
                </p:nvSpPr>
                <p:spPr>
                  <a:xfrm>
                    <a:off x="3166126" y="375231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77" name="Rectangle 20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6126" y="375231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78" name="Straight Arrow Connector 2077"/>
              <p:cNvCxnSpPr>
                <a:stCxn id="2072" idx="3"/>
                <a:endCxn id="2077" idx="1"/>
              </p:cNvCxnSpPr>
              <p:nvPr/>
            </p:nvCxnSpPr>
            <p:spPr>
              <a:xfrm>
                <a:off x="3068580" y="3826820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9" name="Straight Arrow Connector 2078"/>
              <p:cNvCxnSpPr/>
              <p:nvPr/>
            </p:nvCxnSpPr>
            <p:spPr>
              <a:xfrm flipV="1">
                <a:off x="3323482" y="35753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0" name="Rectangle 2079"/>
              <p:cNvSpPr/>
              <p:nvPr/>
            </p:nvSpPr>
            <p:spPr>
              <a:xfrm>
                <a:off x="3424239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81" name="Straight Arrow Connector 2080"/>
              <p:cNvCxnSpPr>
                <a:stCxn id="2080" idx="2"/>
                <a:endCxn id="2082" idx="0"/>
              </p:cNvCxnSpPr>
              <p:nvPr/>
            </p:nvCxnSpPr>
            <p:spPr>
              <a:xfrm>
                <a:off x="3503476" y="3643714"/>
                <a:ext cx="1117" cy="1077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2" name="Rectangle 2081"/>
                  <p:cNvSpPr/>
                  <p:nvPr/>
                </p:nvSpPr>
                <p:spPr>
                  <a:xfrm>
                    <a:off x="3425356" y="375145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82" name="Rectangle 20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5356" y="375145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83" name="Straight Arrow Connector 2082"/>
              <p:cNvCxnSpPr>
                <a:stCxn id="2077" idx="3"/>
                <a:endCxn id="2082" idx="1"/>
              </p:cNvCxnSpPr>
              <p:nvPr/>
            </p:nvCxnSpPr>
            <p:spPr>
              <a:xfrm flipV="1">
                <a:off x="3324599" y="3826807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4" name="Rectangle 2083"/>
                  <p:cNvSpPr/>
                  <p:nvPr/>
                </p:nvSpPr>
                <p:spPr>
                  <a:xfrm>
                    <a:off x="4993909" y="375068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84" name="Rectangle 20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93909" y="375068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2"/>
                    <a:stretch>
                      <a:fillRect l="-3571" r="-3571" b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5" name="Rectangle 2084"/>
                  <p:cNvSpPr/>
                  <p:nvPr/>
                </p:nvSpPr>
                <p:spPr>
                  <a:xfrm>
                    <a:off x="5249928" y="375152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85" name="Rectangle 20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9928" y="375152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86" name="Straight Arrow Connector 2085"/>
              <p:cNvCxnSpPr>
                <a:stCxn id="2084" idx="3"/>
                <a:endCxn id="2085" idx="1"/>
              </p:cNvCxnSpPr>
              <p:nvPr/>
            </p:nvCxnSpPr>
            <p:spPr>
              <a:xfrm>
                <a:off x="5152380" y="382603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7" name="Rectangle 2086"/>
                  <p:cNvSpPr/>
                  <p:nvPr/>
                </p:nvSpPr>
                <p:spPr>
                  <a:xfrm>
                    <a:off x="5509158" y="3750667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87" name="Rectangle 20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9158" y="3750667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 l="-14286" b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88" name="Straight Arrow Connector 2087"/>
              <p:cNvCxnSpPr>
                <a:stCxn id="2085" idx="3"/>
                <a:endCxn id="2087" idx="1"/>
              </p:cNvCxnSpPr>
              <p:nvPr/>
            </p:nvCxnSpPr>
            <p:spPr>
              <a:xfrm flipV="1">
                <a:off x="5408401" y="3826020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9" name="Straight Arrow Connector 2088"/>
              <p:cNvCxnSpPr>
                <a:stCxn id="2092" idx="2"/>
                <a:endCxn id="2084" idx="0"/>
              </p:cNvCxnSpPr>
              <p:nvPr/>
            </p:nvCxnSpPr>
            <p:spPr>
              <a:xfrm>
                <a:off x="5069153" y="3643714"/>
                <a:ext cx="3993" cy="1069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0" name="Straight Arrow Connector 2089"/>
              <p:cNvCxnSpPr>
                <a:stCxn id="2094" idx="2"/>
                <a:endCxn id="2085" idx="0"/>
              </p:cNvCxnSpPr>
              <p:nvPr/>
            </p:nvCxnSpPr>
            <p:spPr>
              <a:xfrm>
                <a:off x="5325173" y="3643714"/>
                <a:ext cx="3992" cy="1078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1" name="Straight Arrow Connector 2090"/>
              <p:cNvCxnSpPr>
                <a:stCxn id="2096" idx="2"/>
                <a:endCxn id="2087" idx="0"/>
              </p:cNvCxnSpPr>
              <p:nvPr/>
            </p:nvCxnSpPr>
            <p:spPr>
              <a:xfrm>
                <a:off x="5584403" y="3643714"/>
                <a:ext cx="3992" cy="1069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2" name="Rectangle 2091"/>
              <p:cNvSpPr/>
              <p:nvPr/>
            </p:nvSpPr>
            <p:spPr>
              <a:xfrm>
                <a:off x="4989916" y="34930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93" name="Straight Arrow Connector 2092"/>
              <p:cNvCxnSpPr/>
              <p:nvPr/>
            </p:nvCxnSpPr>
            <p:spPr>
              <a:xfrm>
                <a:off x="5148388" y="35753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4" name="Rectangle 2093"/>
              <p:cNvSpPr/>
              <p:nvPr/>
            </p:nvSpPr>
            <p:spPr>
              <a:xfrm>
                <a:off x="5245936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95" name="Straight Arrow Connector 2094"/>
              <p:cNvCxnSpPr/>
              <p:nvPr/>
            </p:nvCxnSpPr>
            <p:spPr>
              <a:xfrm flipV="1">
                <a:off x="5404408" y="35753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6" name="Rectangle 2095"/>
              <p:cNvSpPr/>
              <p:nvPr/>
            </p:nvSpPr>
            <p:spPr>
              <a:xfrm>
                <a:off x="5505166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97" name="Straight Arrow Connector 2096"/>
              <p:cNvCxnSpPr/>
              <p:nvPr/>
            </p:nvCxnSpPr>
            <p:spPr>
              <a:xfrm>
                <a:off x="5671918" y="35753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8" name="Rectangle 2097"/>
              <p:cNvSpPr/>
              <p:nvPr/>
            </p:nvSpPr>
            <p:spPr>
              <a:xfrm>
                <a:off x="5767002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99" name="Straight Arrow Connector 2098"/>
              <p:cNvCxnSpPr>
                <a:stCxn id="2098" idx="2"/>
                <a:endCxn id="2100" idx="0"/>
              </p:cNvCxnSpPr>
              <p:nvPr/>
            </p:nvCxnSpPr>
            <p:spPr>
              <a:xfrm>
                <a:off x="5846239" y="3643714"/>
                <a:ext cx="1099" cy="10567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0" name="Rectangle 2099"/>
                  <p:cNvSpPr/>
                  <p:nvPr/>
                </p:nvSpPr>
                <p:spPr>
                  <a:xfrm>
                    <a:off x="5768101" y="374938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00" name="Rectangle 20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8101" y="374938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01" name="Straight Arrow Connector 2100"/>
              <p:cNvCxnSpPr>
                <a:stCxn id="2087" idx="3"/>
                <a:endCxn id="2100" idx="1"/>
              </p:cNvCxnSpPr>
              <p:nvPr/>
            </p:nvCxnSpPr>
            <p:spPr>
              <a:xfrm flipV="1">
                <a:off x="5667631" y="3824742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2" name="Rectangle 2101"/>
                  <p:cNvSpPr/>
                  <p:nvPr/>
                </p:nvSpPr>
                <p:spPr>
                  <a:xfrm>
                    <a:off x="4727661" y="3750407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02" name="Rectangle 21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7661" y="3750407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03" name="Straight Arrow Connector 2102"/>
              <p:cNvCxnSpPr>
                <a:endCxn id="2102" idx="1"/>
              </p:cNvCxnSpPr>
              <p:nvPr/>
            </p:nvCxnSpPr>
            <p:spPr>
              <a:xfrm flipV="1">
                <a:off x="4626904" y="3825760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4" name="Straight Arrow Connector 2103"/>
              <p:cNvCxnSpPr>
                <a:stCxn id="2106" idx="2"/>
                <a:endCxn id="2102" idx="0"/>
              </p:cNvCxnSpPr>
              <p:nvPr/>
            </p:nvCxnSpPr>
            <p:spPr>
              <a:xfrm>
                <a:off x="4802906" y="3643714"/>
                <a:ext cx="3992" cy="10669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5" name="Straight Arrow Connector 2104"/>
              <p:cNvCxnSpPr/>
              <p:nvPr/>
            </p:nvCxnSpPr>
            <p:spPr>
              <a:xfrm flipV="1">
                <a:off x="4622911" y="35753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6" name="Rectangle 2105"/>
              <p:cNvSpPr/>
              <p:nvPr/>
            </p:nvSpPr>
            <p:spPr>
              <a:xfrm>
                <a:off x="4723669" y="34930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07" name="Straight Arrow Connector 2106"/>
              <p:cNvCxnSpPr/>
              <p:nvPr/>
            </p:nvCxnSpPr>
            <p:spPr>
              <a:xfrm>
                <a:off x="4890421" y="35753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8" name="Straight Arrow Connector 2107"/>
              <p:cNvCxnSpPr>
                <a:stCxn id="2102" idx="3"/>
              </p:cNvCxnSpPr>
              <p:nvPr/>
            </p:nvCxnSpPr>
            <p:spPr>
              <a:xfrm flipV="1">
                <a:off x="4886134" y="3824482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9" name="Rectangle 2108"/>
                  <p:cNvSpPr/>
                  <p:nvPr/>
                </p:nvSpPr>
                <p:spPr>
                  <a:xfrm>
                    <a:off x="2682412" y="312971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09" name="Rectangle 2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2412" y="312971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0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10" name="Straight Arrow Connector 2109"/>
              <p:cNvCxnSpPr>
                <a:stCxn id="2111" idx="3"/>
                <a:endCxn id="2113" idx="1"/>
              </p:cNvCxnSpPr>
              <p:nvPr/>
            </p:nvCxnSpPr>
            <p:spPr>
              <a:xfrm>
                <a:off x="2844325" y="2946569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1" name="Rectangle 2110"/>
              <p:cNvSpPr/>
              <p:nvPr/>
            </p:nvSpPr>
            <p:spPr>
              <a:xfrm>
                <a:off x="2685852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12" name="Straight Arrow Connector 2111"/>
              <p:cNvCxnSpPr>
                <a:stCxn id="2111" idx="2"/>
                <a:endCxn id="2109" idx="0"/>
              </p:cNvCxnSpPr>
              <p:nvPr/>
            </p:nvCxnSpPr>
            <p:spPr>
              <a:xfrm flipH="1">
                <a:off x="2761649" y="3021922"/>
                <a:ext cx="3440" cy="1077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3" name="Rectangle 2112"/>
              <p:cNvSpPr/>
              <p:nvPr/>
            </p:nvSpPr>
            <p:spPr>
              <a:xfrm>
                <a:off x="2939408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14" name="Straight Arrow Connector 2113"/>
              <p:cNvCxnSpPr>
                <a:stCxn id="2113" idx="2"/>
                <a:endCxn id="2115" idx="0"/>
              </p:cNvCxnSpPr>
              <p:nvPr/>
            </p:nvCxnSpPr>
            <p:spPr>
              <a:xfrm>
                <a:off x="3018645" y="3021922"/>
                <a:ext cx="1117" cy="1077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5" name="Rectangle 2114"/>
                  <p:cNvSpPr/>
                  <p:nvPr/>
                </p:nvSpPr>
                <p:spPr>
                  <a:xfrm>
                    <a:off x="2940525" y="312971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15" name="Rectangle 2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0525" y="312971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16" name="Straight Arrow Connector 2115"/>
              <p:cNvCxnSpPr>
                <a:stCxn id="2109" idx="3"/>
                <a:endCxn id="2115" idx="1"/>
              </p:cNvCxnSpPr>
              <p:nvPr/>
            </p:nvCxnSpPr>
            <p:spPr>
              <a:xfrm>
                <a:off x="2840884" y="3205066"/>
                <a:ext cx="9964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7" name="Straight Arrow Connector 2116"/>
              <p:cNvCxnSpPr>
                <a:stCxn id="2113" idx="3"/>
                <a:endCxn id="2118" idx="1"/>
              </p:cNvCxnSpPr>
              <p:nvPr/>
            </p:nvCxnSpPr>
            <p:spPr>
              <a:xfrm>
                <a:off x="3097881" y="2946569"/>
                <a:ext cx="9754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8" name="Rectangle 2117"/>
              <p:cNvSpPr/>
              <p:nvPr/>
            </p:nvSpPr>
            <p:spPr>
              <a:xfrm>
                <a:off x="3195427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19" name="Straight Arrow Connector 2118"/>
              <p:cNvCxnSpPr>
                <a:stCxn id="2118" idx="2"/>
                <a:endCxn id="2120" idx="0"/>
              </p:cNvCxnSpPr>
              <p:nvPr/>
            </p:nvCxnSpPr>
            <p:spPr>
              <a:xfrm>
                <a:off x="3274664" y="3021922"/>
                <a:ext cx="1117" cy="10863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0" name="Rectangle 2119"/>
                  <p:cNvSpPr/>
                  <p:nvPr/>
                </p:nvSpPr>
                <p:spPr>
                  <a:xfrm>
                    <a:off x="3196544" y="313055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20" name="Rectangle 21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6544" y="313055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21" name="Straight Arrow Connector 2120"/>
              <p:cNvCxnSpPr>
                <a:stCxn id="2115" idx="3"/>
                <a:endCxn id="2120" idx="1"/>
              </p:cNvCxnSpPr>
              <p:nvPr/>
            </p:nvCxnSpPr>
            <p:spPr>
              <a:xfrm>
                <a:off x="3098998" y="3205066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2" name="Straight Arrow Connector 2121"/>
              <p:cNvCxnSpPr>
                <a:stCxn id="2118" idx="3"/>
                <a:endCxn id="2123" idx="1"/>
              </p:cNvCxnSpPr>
              <p:nvPr/>
            </p:nvCxnSpPr>
            <p:spPr>
              <a:xfrm>
                <a:off x="3353900" y="2946569"/>
                <a:ext cx="10075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3" name="Rectangle 2122"/>
              <p:cNvSpPr/>
              <p:nvPr/>
            </p:nvSpPr>
            <p:spPr>
              <a:xfrm>
                <a:off x="3454657" y="2871216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24" name="Straight Arrow Connector 2123"/>
              <p:cNvCxnSpPr>
                <a:stCxn id="2123" idx="2"/>
                <a:endCxn id="2125" idx="0"/>
              </p:cNvCxnSpPr>
              <p:nvPr/>
            </p:nvCxnSpPr>
            <p:spPr>
              <a:xfrm>
                <a:off x="3533894" y="3021922"/>
                <a:ext cx="1117" cy="1077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5" name="Rectangle 2124"/>
                  <p:cNvSpPr/>
                  <p:nvPr/>
                </p:nvSpPr>
                <p:spPr>
                  <a:xfrm>
                    <a:off x="3455774" y="312970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25" name="Rectangle 21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774" y="312970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26" name="Straight Arrow Connector 2125"/>
              <p:cNvCxnSpPr>
                <a:stCxn id="2120" idx="3"/>
                <a:endCxn id="2125" idx="1"/>
              </p:cNvCxnSpPr>
              <p:nvPr/>
            </p:nvCxnSpPr>
            <p:spPr>
              <a:xfrm flipV="1">
                <a:off x="3355017" y="3205053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7" name="Rectangle 2126"/>
              <p:cNvSpPr/>
              <p:nvPr/>
            </p:nvSpPr>
            <p:spPr>
              <a:xfrm>
                <a:off x="3708761" y="2871216"/>
                <a:ext cx="898144" cy="15070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8" name="Rectangle 2127"/>
                  <p:cNvSpPr/>
                  <p:nvPr/>
                </p:nvSpPr>
                <p:spPr>
                  <a:xfrm>
                    <a:off x="3707907" y="312432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28" name="Rectangle 21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7907" y="312432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9" name="Rectangle 2128"/>
                  <p:cNvSpPr/>
                  <p:nvPr/>
                </p:nvSpPr>
                <p:spPr>
                  <a:xfrm>
                    <a:off x="3952107" y="312432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29" name="Rectangle 21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2107" y="312432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0" name="Rectangle 2129"/>
                  <p:cNvSpPr/>
                  <p:nvPr/>
                </p:nvSpPr>
                <p:spPr>
                  <a:xfrm>
                    <a:off x="4200928" y="312432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30" name="Rectangle 2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0928" y="312432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1" name="Rectangle 2130"/>
                  <p:cNvSpPr/>
                  <p:nvPr/>
                </p:nvSpPr>
                <p:spPr>
                  <a:xfrm>
                    <a:off x="4443004" y="312432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31" name="Rectangle 21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3004" y="312432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5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2" name="Rectangle 2131"/>
                  <p:cNvSpPr/>
                  <p:nvPr/>
                </p:nvSpPr>
                <p:spPr>
                  <a:xfrm>
                    <a:off x="4979020" y="312542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32" name="Rectangle 21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020" y="312542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3" name="Rectangle 2132"/>
                  <p:cNvSpPr/>
                  <p:nvPr/>
                </p:nvSpPr>
                <p:spPr>
                  <a:xfrm>
                    <a:off x="5235039" y="312626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33" name="Rectangle 21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5039" y="312626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34" name="Straight Arrow Connector 2133"/>
              <p:cNvCxnSpPr>
                <a:stCxn id="2132" idx="3"/>
                <a:endCxn id="2133" idx="1"/>
              </p:cNvCxnSpPr>
              <p:nvPr/>
            </p:nvCxnSpPr>
            <p:spPr>
              <a:xfrm>
                <a:off x="5137491" y="3200779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5" name="Rectangle 2134"/>
                  <p:cNvSpPr/>
                  <p:nvPr/>
                </p:nvSpPr>
                <p:spPr>
                  <a:xfrm>
                    <a:off x="5494269" y="3125412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35" name="Rectangle 2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4269" y="3125412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36" name="Straight Arrow Connector 2135"/>
              <p:cNvCxnSpPr>
                <a:stCxn id="2133" idx="3"/>
                <a:endCxn id="2135" idx="1"/>
              </p:cNvCxnSpPr>
              <p:nvPr/>
            </p:nvCxnSpPr>
            <p:spPr>
              <a:xfrm flipV="1">
                <a:off x="5393512" y="3200765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7" name="Straight Arrow Connector 2136"/>
              <p:cNvCxnSpPr/>
              <p:nvPr/>
            </p:nvCxnSpPr>
            <p:spPr>
              <a:xfrm>
                <a:off x="4282380" y="3026572"/>
                <a:ext cx="3867" cy="100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8" name="Straight Arrow Connector 2137"/>
              <p:cNvCxnSpPr>
                <a:stCxn id="2142" idx="2"/>
                <a:endCxn id="2132" idx="0"/>
              </p:cNvCxnSpPr>
              <p:nvPr/>
            </p:nvCxnSpPr>
            <p:spPr>
              <a:xfrm>
                <a:off x="5054264" y="3021922"/>
                <a:ext cx="3993" cy="1035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9" name="Straight Arrow Connector 2138"/>
              <p:cNvCxnSpPr>
                <a:stCxn id="2144" idx="2"/>
                <a:endCxn id="2133" idx="0"/>
              </p:cNvCxnSpPr>
              <p:nvPr/>
            </p:nvCxnSpPr>
            <p:spPr>
              <a:xfrm>
                <a:off x="5310284" y="3021922"/>
                <a:ext cx="3992" cy="10434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0" name="Straight Arrow Connector 2139"/>
              <p:cNvCxnSpPr>
                <a:stCxn id="2146" idx="2"/>
                <a:endCxn id="2135" idx="0"/>
              </p:cNvCxnSpPr>
              <p:nvPr/>
            </p:nvCxnSpPr>
            <p:spPr>
              <a:xfrm>
                <a:off x="5569514" y="3021922"/>
                <a:ext cx="3992" cy="1034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1" name="Straight Arrow Connector 2140"/>
              <p:cNvCxnSpPr>
                <a:stCxn id="2123" idx="3"/>
                <a:endCxn id="2127" idx="1"/>
              </p:cNvCxnSpPr>
              <p:nvPr/>
            </p:nvCxnSpPr>
            <p:spPr>
              <a:xfrm>
                <a:off x="3613130" y="2946569"/>
                <a:ext cx="9563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2" name="Rectangle 2141"/>
              <p:cNvSpPr/>
              <p:nvPr/>
            </p:nvSpPr>
            <p:spPr>
              <a:xfrm>
                <a:off x="4975027" y="2871216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43" name="Straight Arrow Connector 2142"/>
              <p:cNvCxnSpPr>
                <a:stCxn id="2142" idx="3"/>
                <a:endCxn id="2144" idx="1"/>
              </p:cNvCxnSpPr>
              <p:nvPr/>
            </p:nvCxnSpPr>
            <p:spPr>
              <a:xfrm>
                <a:off x="5133500" y="2946569"/>
                <a:ext cx="9754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4" name="Rectangle 2143"/>
              <p:cNvSpPr/>
              <p:nvPr/>
            </p:nvSpPr>
            <p:spPr>
              <a:xfrm>
                <a:off x="5231047" y="2871216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45" name="Straight Arrow Connector 2144"/>
              <p:cNvCxnSpPr>
                <a:stCxn id="2144" idx="3"/>
                <a:endCxn id="2146" idx="1"/>
              </p:cNvCxnSpPr>
              <p:nvPr/>
            </p:nvCxnSpPr>
            <p:spPr>
              <a:xfrm>
                <a:off x="5389520" y="2946569"/>
                <a:ext cx="10075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6" name="Rectangle 2145"/>
              <p:cNvSpPr/>
              <p:nvPr/>
            </p:nvSpPr>
            <p:spPr>
              <a:xfrm>
                <a:off x="5490277" y="2871216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47" name="Straight Arrow Connector 2146"/>
              <p:cNvCxnSpPr/>
              <p:nvPr/>
            </p:nvCxnSpPr>
            <p:spPr>
              <a:xfrm>
                <a:off x="5657029" y="2944368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8" name="Rectangle 2147"/>
              <p:cNvSpPr/>
              <p:nvPr/>
            </p:nvSpPr>
            <p:spPr>
              <a:xfrm>
                <a:off x="5752113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49" name="Straight Arrow Connector 2148"/>
              <p:cNvCxnSpPr>
                <a:stCxn id="2148" idx="2"/>
                <a:endCxn id="2150" idx="0"/>
              </p:cNvCxnSpPr>
              <p:nvPr/>
            </p:nvCxnSpPr>
            <p:spPr>
              <a:xfrm>
                <a:off x="5831350" y="3021922"/>
                <a:ext cx="1099" cy="1022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0" name="Rectangle 2149"/>
                  <p:cNvSpPr/>
                  <p:nvPr/>
                </p:nvSpPr>
                <p:spPr>
                  <a:xfrm>
                    <a:off x="5753212" y="312413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50" name="Rectangle 21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3212" y="312413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51" name="Straight Arrow Connector 2150"/>
              <p:cNvCxnSpPr>
                <a:stCxn id="2135" idx="3"/>
                <a:endCxn id="2150" idx="1"/>
              </p:cNvCxnSpPr>
              <p:nvPr/>
            </p:nvCxnSpPr>
            <p:spPr>
              <a:xfrm flipV="1">
                <a:off x="5652742" y="3199487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2" name="Straight Arrow Connector 2151"/>
              <p:cNvCxnSpPr/>
              <p:nvPr/>
            </p:nvCxnSpPr>
            <p:spPr>
              <a:xfrm>
                <a:off x="4519518" y="3026572"/>
                <a:ext cx="0" cy="1019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3" name="Straight Arrow Connector 2152"/>
              <p:cNvCxnSpPr/>
              <p:nvPr/>
            </p:nvCxnSpPr>
            <p:spPr>
              <a:xfrm>
                <a:off x="4035697" y="3026572"/>
                <a:ext cx="1728" cy="100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4" name="Straight Arrow Connector 2153"/>
              <p:cNvCxnSpPr/>
              <p:nvPr/>
            </p:nvCxnSpPr>
            <p:spPr>
              <a:xfrm>
                <a:off x="3786286" y="3026572"/>
                <a:ext cx="0" cy="99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5" name="Rectangle 2154"/>
                  <p:cNvSpPr/>
                  <p:nvPr/>
                </p:nvSpPr>
                <p:spPr>
                  <a:xfrm>
                    <a:off x="4712772" y="3125152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55" name="Rectangle 21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2772" y="3125152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56" name="Straight Arrow Connector 2155"/>
              <p:cNvCxnSpPr>
                <a:endCxn id="2155" idx="1"/>
              </p:cNvCxnSpPr>
              <p:nvPr/>
            </p:nvCxnSpPr>
            <p:spPr>
              <a:xfrm flipV="1">
                <a:off x="4612015" y="3200505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7" name="Straight Arrow Connector 2156"/>
              <p:cNvCxnSpPr>
                <a:stCxn id="2159" idx="2"/>
                <a:endCxn id="2155" idx="0"/>
              </p:cNvCxnSpPr>
              <p:nvPr/>
            </p:nvCxnSpPr>
            <p:spPr>
              <a:xfrm>
                <a:off x="4788017" y="3021922"/>
                <a:ext cx="3992" cy="1032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8" name="Straight Arrow Connector 2157"/>
              <p:cNvCxnSpPr/>
              <p:nvPr/>
            </p:nvCxnSpPr>
            <p:spPr>
              <a:xfrm flipV="1">
                <a:off x="4608022" y="2944368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9" name="Rectangle 2158"/>
              <p:cNvSpPr/>
              <p:nvPr/>
            </p:nvSpPr>
            <p:spPr>
              <a:xfrm>
                <a:off x="4708780" y="2871216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60" name="Straight Arrow Connector 2159"/>
              <p:cNvCxnSpPr/>
              <p:nvPr/>
            </p:nvCxnSpPr>
            <p:spPr>
              <a:xfrm>
                <a:off x="4875532" y="294722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1" name="Straight Arrow Connector 2160"/>
              <p:cNvCxnSpPr>
                <a:stCxn id="2155" idx="3"/>
              </p:cNvCxnSpPr>
              <p:nvPr/>
            </p:nvCxnSpPr>
            <p:spPr>
              <a:xfrm flipV="1">
                <a:off x="4871245" y="3199227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2" name="Straight Arrow Connector 2161"/>
              <p:cNvCxnSpPr/>
              <p:nvPr/>
            </p:nvCxnSpPr>
            <p:spPr>
              <a:xfrm>
                <a:off x="5921452" y="2944368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3" name="Rectangle 2162"/>
              <p:cNvSpPr/>
              <p:nvPr/>
            </p:nvSpPr>
            <p:spPr>
              <a:xfrm>
                <a:off x="6016536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64" name="Straight Arrow Connector 2163"/>
              <p:cNvCxnSpPr>
                <a:stCxn id="2163" idx="2"/>
                <a:endCxn id="2165" idx="0"/>
              </p:cNvCxnSpPr>
              <p:nvPr/>
            </p:nvCxnSpPr>
            <p:spPr>
              <a:xfrm>
                <a:off x="6095773" y="3021922"/>
                <a:ext cx="0" cy="1026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5" name="Rectangle 2164"/>
                  <p:cNvSpPr/>
                  <p:nvPr/>
                </p:nvSpPr>
                <p:spPr>
                  <a:xfrm>
                    <a:off x="6016536" y="312460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65" name="Rectangle 2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6536" y="312460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3571" r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66" name="Straight Arrow Connector 2165"/>
              <p:cNvCxnSpPr>
                <a:endCxn id="2165" idx="1"/>
              </p:cNvCxnSpPr>
              <p:nvPr/>
            </p:nvCxnSpPr>
            <p:spPr>
              <a:xfrm>
                <a:off x="5918021" y="3199954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7" name="Rectangle 2166"/>
                  <p:cNvSpPr/>
                  <p:nvPr/>
                </p:nvSpPr>
                <p:spPr>
                  <a:xfrm>
                    <a:off x="6795661" y="311924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67" name="Rectangle 21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5661" y="311924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8" name="Rectangle 2167"/>
                  <p:cNvSpPr/>
                  <p:nvPr/>
                </p:nvSpPr>
                <p:spPr>
                  <a:xfrm>
                    <a:off x="7051680" y="312008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68" name="Rectangle 2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1680" y="312008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69" name="Straight Arrow Connector 2168"/>
              <p:cNvCxnSpPr>
                <a:stCxn id="2167" idx="3"/>
                <a:endCxn id="2168" idx="1"/>
              </p:cNvCxnSpPr>
              <p:nvPr/>
            </p:nvCxnSpPr>
            <p:spPr>
              <a:xfrm>
                <a:off x="6954133" y="3194599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0" name="Rectangle 2169"/>
                  <p:cNvSpPr/>
                  <p:nvPr/>
                </p:nvSpPr>
                <p:spPr>
                  <a:xfrm>
                    <a:off x="7314601" y="312182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70" name="Rectangle 21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4601" y="312182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71" name="Straight Arrow Connector 2170"/>
              <p:cNvCxnSpPr>
                <a:stCxn id="2168" idx="3"/>
              </p:cNvCxnSpPr>
              <p:nvPr/>
            </p:nvCxnSpPr>
            <p:spPr>
              <a:xfrm flipV="1">
                <a:off x="7210153" y="3194585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2" name="Straight Arrow Connector 2171"/>
              <p:cNvCxnSpPr>
                <a:stCxn id="2177" idx="2"/>
                <a:endCxn id="2167" idx="0"/>
              </p:cNvCxnSpPr>
              <p:nvPr/>
            </p:nvCxnSpPr>
            <p:spPr>
              <a:xfrm>
                <a:off x="6870906" y="3021922"/>
                <a:ext cx="3992" cy="973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3" name="Straight Arrow Connector 2172"/>
              <p:cNvCxnSpPr>
                <a:stCxn id="2179" idx="2"/>
                <a:endCxn id="2168" idx="0"/>
              </p:cNvCxnSpPr>
              <p:nvPr/>
            </p:nvCxnSpPr>
            <p:spPr>
              <a:xfrm>
                <a:off x="7126925" y="3021922"/>
                <a:ext cx="3992" cy="981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4" name="Straight Arrow Connector 2173"/>
              <p:cNvCxnSpPr>
                <a:stCxn id="2181" idx="2"/>
                <a:endCxn id="2170" idx="0"/>
              </p:cNvCxnSpPr>
              <p:nvPr/>
            </p:nvCxnSpPr>
            <p:spPr>
              <a:xfrm>
                <a:off x="7389846" y="3021922"/>
                <a:ext cx="3992" cy="99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5" name="Straight Arrow Connector 2174"/>
              <p:cNvCxnSpPr/>
              <p:nvPr/>
            </p:nvCxnSpPr>
            <p:spPr>
              <a:xfrm flipV="1">
                <a:off x="6696887" y="2944368"/>
                <a:ext cx="94781" cy="11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6" name="Straight Arrow Connector 2175"/>
              <p:cNvCxnSpPr>
                <a:endCxn id="2167" idx="1"/>
              </p:cNvCxnSpPr>
              <p:nvPr/>
            </p:nvCxnSpPr>
            <p:spPr>
              <a:xfrm flipV="1">
                <a:off x="6693972" y="3194599"/>
                <a:ext cx="101689" cy="2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7" name="Rectangle 2176"/>
              <p:cNvSpPr/>
              <p:nvPr/>
            </p:nvSpPr>
            <p:spPr>
              <a:xfrm>
                <a:off x="6791669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78" name="Straight Arrow Connector 2177"/>
              <p:cNvCxnSpPr>
                <a:stCxn id="2177" idx="3"/>
                <a:endCxn id="2179" idx="1"/>
              </p:cNvCxnSpPr>
              <p:nvPr/>
            </p:nvCxnSpPr>
            <p:spPr>
              <a:xfrm>
                <a:off x="6950142" y="2946569"/>
                <a:ext cx="9754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9" name="Rectangle 2178"/>
              <p:cNvSpPr/>
              <p:nvPr/>
            </p:nvSpPr>
            <p:spPr>
              <a:xfrm>
                <a:off x="7047688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80" name="Straight Arrow Connector 2179"/>
              <p:cNvCxnSpPr/>
              <p:nvPr/>
            </p:nvCxnSpPr>
            <p:spPr>
              <a:xfrm flipV="1">
                <a:off x="7206160" y="2944368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1" name="Rectangle 2180"/>
              <p:cNvSpPr/>
              <p:nvPr/>
            </p:nvSpPr>
            <p:spPr>
              <a:xfrm>
                <a:off x="7310609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82" name="Straight Arrow Connector 2181"/>
              <p:cNvCxnSpPr/>
              <p:nvPr/>
            </p:nvCxnSpPr>
            <p:spPr>
              <a:xfrm>
                <a:off x="7477362" y="2944368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3" name="Rectangle 2182"/>
              <p:cNvSpPr/>
              <p:nvPr/>
            </p:nvSpPr>
            <p:spPr>
              <a:xfrm>
                <a:off x="7572445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84" name="Straight Arrow Connector 2183"/>
              <p:cNvCxnSpPr>
                <a:stCxn id="2183" idx="2"/>
                <a:endCxn id="2185" idx="0"/>
              </p:cNvCxnSpPr>
              <p:nvPr/>
            </p:nvCxnSpPr>
            <p:spPr>
              <a:xfrm>
                <a:off x="7651682" y="3021922"/>
                <a:ext cx="1099" cy="9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5" name="Rectangle 2184"/>
                  <p:cNvSpPr/>
                  <p:nvPr/>
                </p:nvSpPr>
                <p:spPr>
                  <a:xfrm>
                    <a:off x="7573544" y="312055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85" name="Rectangle 21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3544" y="312055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86" name="Straight Arrow Connector 2185"/>
              <p:cNvCxnSpPr>
                <a:stCxn id="2170" idx="3"/>
                <a:endCxn id="2185" idx="1"/>
              </p:cNvCxnSpPr>
              <p:nvPr/>
            </p:nvCxnSpPr>
            <p:spPr>
              <a:xfrm flipV="1">
                <a:off x="7473074" y="3195903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7" name="Straight Arrow Connector 2186"/>
              <p:cNvCxnSpPr/>
              <p:nvPr/>
            </p:nvCxnSpPr>
            <p:spPr>
              <a:xfrm>
                <a:off x="6176825" y="2944368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8" name="Rectangle 2187"/>
              <p:cNvSpPr/>
              <p:nvPr/>
            </p:nvSpPr>
            <p:spPr>
              <a:xfrm>
                <a:off x="6274372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89" name="Straight Arrow Connector 2188"/>
              <p:cNvCxnSpPr>
                <a:stCxn id="2188" idx="2"/>
                <a:endCxn id="2190" idx="0"/>
              </p:cNvCxnSpPr>
              <p:nvPr/>
            </p:nvCxnSpPr>
            <p:spPr>
              <a:xfrm>
                <a:off x="6353609" y="3021922"/>
                <a:ext cx="1117" cy="995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90" name="Rectangle 2189"/>
                  <p:cNvSpPr/>
                  <p:nvPr/>
                </p:nvSpPr>
                <p:spPr>
                  <a:xfrm>
                    <a:off x="6275489" y="312150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90" name="Rectangle 21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5489" y="312150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 l="-7143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91" name="Straight Arrow Connector 2190"/>
              <p:cNvCxnSpPr>
                <a:endCxn id="2190" idx="1"/>
              </p:cNvCxnSpPr>
              <p:nvPr/>
            </p:nvCxnSpPr>
            <p:spPr>
              <a:xfrm>
                <a:off x="6177943" y="3196019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2" name="Straight Arrow Connector 2191"/>
              <p:cNvCxnSpPr>
                <a:stCxn id="2188" idx="3"/>
                <a:endCxn id="2193" idx="1"/>
              </p:cNvCxnSpPr>
              <p:nvPr/>
            </p:nvCxnSpPr>
            <p:spPr>
              <a:xfrm>
                <a:off x="6432845" y="2946569"/>
                <a:ext cx="10075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3" name="Rectangle 2192"/>
              <p:cNvSpPr/>
              <p:nvPr/>
            </p:nvSpPr>
            <p:spPr>
              <a:xfrm>
                <a:off x="6533603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94" name="Straight Arrow Connector 2193"/>
              <p:cNvCxnSpPr>
                <a:stCxn id="2193" idx="2"/>
                <a:endCxn id="2195" idx="0"/>
              </p:cNvCxnSpPr>
              <p:nvPr/>
            </p:nvCxnSpPr>
            <p:spPr>
              <a:xfrm>
                <a:off x="6612840" y="3021922"/>
                <a:ext cx="1117" cy="987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95" name="Rectangle 2194"/>
                  <p:cNvSpPr/>
                  <p:nvPr/>
                </p:nvSpPr>
                <p:spPr>
                  <a:xfrm>
                    <a:off x="6534720" y="3120653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95" name="Rectangle 21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4720" y="3120653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96" name="Straight Arrow Connector 2195"/>
              <p:cNvCxnSpPr>
                <a:stCxn id="2190" idx="3"/>
                <a:endCxn id="2195" idx="1"/>
              </p:cNvCxnSpPr>
              <p:nvPr/>
            </p:nvCxnSpPr>
            <p:spPr>
              <a:xfrm flipV="1">
                <a:off x="6433962" y="3196006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7" name="Straight Arrow Connector 2196"/>
              <p:cNvCxnSpPr/>
              <p:nvPr/>
            </p:nvCxnSpPr>
            <p:spPr>
              <a:xfrm>
                <a:off x="7733462" y="2944368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8" name="Rectangle 2197"/>
              <p:cNvSpPr/>
              <p:nvPr/>
            </p:nvSpPr>
            <p:spPr>
              <a:xfrm>
                <a:off x="7828545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99" name="Straight Arrow Connector 2198"/>
              <p:cNvCxnSpPr>
                <a:stCxn id="2198" idx="2"/>
                <a:endCxn id="2200" idx="0"/>
              </p:cNvCxnSpPr>
              <p:nvPr/>
            </p:nvCxnSpPr>
            <p:spPr>
              <a:xfrm>
                <a:off x="7907782" y="3021922"/>
                <a:ext cx="0" cy="1041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0" name="Rectangle 2199"/>
                  <p:cNvSpPr/>
                  <p:nvPr/>
                </p:nvSpPr>
                <p:spPr>
                  <a:xfrm>
                    <a:off x="7828545" y="312611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00" name="Rectangle 21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28545" y="312611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01" name="Straight Arrow Connector 2200"/>
              <p:cNvCxnSpPr>
                <a:endCxn id="2200" idx="1"/>
              </p:cNvCxnSpPr>
              <p:nvPr/>
            </p:nvCxnSpPr>
            <p:spPr>
              <a:xfrm>
                <a:off x="7730030" y="3201469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2" name="Rectangle 2201"/>
                  <p:cNvSpPr/>
                  <p:nvPr/>
                </p:nvSpPr>
                <p:spPr>
                  <a:xfrm>
                    <a:off x="6023443" y="375018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02" name="Rectangle 22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3443" y="375018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03" name="Straight Arrow Connector 2202"/>
              <p:cNvCxnSpPr>
                <a:endCxn id="2202" idx="1"/>
              </p:cNvCxnSpPr>
              <p:nvPr/>
            </p:nvCxnSpPr>
            <p:spPr>
              <a:xfrm>
                <a:off x="5925895" y="382469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4" name="Rectangle 2203"/>
                  <p:cNvSpPr/>
                  <p:nvPr/>
                </p:nvSpPr>
                <p:spPr>
                  <a:xfrm>
                    <a:off x="6282673" y="3749327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04" name="Rectangle 220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2673" y="3749327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 l="-7143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05" name="Straight Arrow Connector 2204"/>
              <p:cNvCxnSpPr>
                <a:stCxn id="2202" idx="3"/>
                <a:endCxn id="2204" idx="1"/>
              </p:cNvCxnSpPr>
              <p:nvPr/>
            </p:nvCxnSpPr>
            <p:spPr>
              <a:xfrm flipV="1">
                <a:off x="6181916" y="3824680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6" name="Straight Arrow Connector 2205"/>
              <p:cNvCxnSpPr>
                <a:stCxn id="2209" idx="2"/>
                <a:endCxn id="2202" idx="0"/>
              </p:cNvCxnSpPr>
              <p:nvPr/>
            </p:nvCxnSpPr>
            <p:spPr>
              <a:xfrm>
                <a:off x="6098688" y="3643714"/>
                <a:ext cx="3992" cy="106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7" name="Straight Arrow Connector 2206"/>
              <p:cNvCxnSpPr>
                <a:stCxn id="2211" idx="2"/>
                <a:endCxn id="2204" idx="0"/>
              </p:cNvCxnSpPr>
              <p:nvPr/>
            </p:nvCxnSpPr>
            <p:spPr>
              <a:xfrm>
                <a:off x="6357918" y="3643714"/>
                <a:ext cx="3992" cy="1056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8" name="Straight Arrow Connector 2207"/>
              <p:cNvCxnSpPr/>
              <p:nvPr/>
            </p:nvCxnSpPr>
            <p:spPr>
              <a:xfrm>
                <a:off x="5921903" y="35753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9" name="Rectangle 2208"/>
              <p:cNvSpPr/>
              <p:nvPr/>
            </p:nvSpPr>
            <p:spPr>
              <a:xfrm>
                <a:off x="6019451" y="34930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10" name="Straight Arrow Connector 2209"/>
              <p:cNvCxnSpPr/>
              <p:nvPr/>
            </p:nvCxnSpPr>
            <p:spPr>
              <a:xfrm flipV="1">
                <a:off x="6177923" y="35753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1" name="Rectangle 2210"/>
              <p:cNvSpPr/>
              <p:nvPr/>
            </p:nvSpPr>
            <p:spPr>
              <a:xfrm>
                <a:off x="6278681" y="34930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12" name="Straight Arrow Connector 2211"/>
              <p:cNvCxnSpPr/>
              <p:nvPr/>
            </p:nvCxnSpPr>
            <p:spPr>
              <a:xfrm>
                <a:off x="6445433" y="35753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3" name="Rectangle 2212"/>
              <p:cNvSpPr/>
              <p:nvPr/>
            </p:nvSpPr>
            <p:spPr>
              <a:xfrm>
                <a:off x="6544698" y="3493008"/>
                <a:ext cx="898144" cy="15070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4" name="Rectangle 2213"/>
                  <p:cNvSpPr/>
                  <p:nvPr/>
                </p:nvSpPr>
                <p:spPr>
                  <a:xfrm>
                    <a:off x="6543844" y="374460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14" name="Rectangle 22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3844" y="374460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8"/>
                    <a:stretch>
                      <a:fillRect l="-14286" b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5" name="Rectangle 2214"/>
                  <p:cNvSpPr/>
                  <p:nvPr/>
                </p:nvSpPr>
                <p:spPr>
                  <a:xfrm>
                    <a:off x="6788044" y="374460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15" name="Rectangle 22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8044" y="374460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 l="-14286" b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6" name="Rectangle 2215"/>
                  <p:cNvSpPr/>
                  <p:nvPr/>
                </p:nvSpPr>
                <p:spPr>
                  <a:xfrm>
                    <a:off x="7036865" y="374460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16" name="Rectangle 22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6865" y="374460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 l="-14286" b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7" name="Rectangle 2216"/>
                  <p:cNvSpPr/>
                  <p:nvPr/>
                </p:nvSpPr>
                <p:spPr>
                  <a:xfrm>
                    <a:off x="7278941" y="374460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17" name="Rectangle 22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8941" y="374460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40"/>
                    <a:stretch>
                      <a:fillRect l="-3571" r="-7143" b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8" name="Rectangle 2217"/>
                  <p:cNvSpPr/>
                  <p:nvPr/>
                </p:nvSpPr>
                <p:spPr>
                  <a:xfrm>
                    <a:off x="7814957" y="374571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18" name="Rectangle 22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4957" y="374571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19" name="Straight Arrow Connector 2218"/>
              <p:cNvCxnSpPr/>
              <p:nvPr/>
            </p:nvCxnSpPr>
            <p:spPr>
              <a:xfrm>
                <a:off x="7118317" y="3646856"/>
                <a:ext cx="3867" cy="100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0" name="Straight Arrow Connector 2219"/>
              <p:cNvCxnSpPr>
                <a:stCxn id="2221" idx="2"/>
                <a:endCxn id="2218" idx="0"/>
              </p:cNvCxnSpPr>
              <p:nvPr/>
            </p:nvCxnSpPr>
            <p:spPr>
              <a:xfrm>
                <a:off x="7890201" y="3643714"/>
                <a:ext cx="3993" cy="10199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1" name="Rectangle 2220"/>
              <p:cNvSpPr/>
              <p:nvPr/>
            </p:nvSpPr>
            <p:spPr>
              <a:xfrm>
                <a:off x="7810964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22" name="Straight Arrow Connector 2221"/>
              <p:cNvCxnSpPr/>
              <p:nvPr/>
            </p:nvCxnSpPr>
            <p:spPr>
              <a:xfrm>
                <a:off x="7355455" y="3646856"/>
                <a:ext cx="0" cy="1019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3" name="Straight Arrow Connector 2222"/>
              <p:cNvCxnSpPr/>
              <p:nvPr/>
            </p:nvCxnSpPr>
            <p:spPr>
              <a:xfrm>
                <a:off x="6871634" y="3646856"/>
                <a:ext cx="1728" cy="100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4" name="Straight Arrow Connector 2223"/>
              <p:cNvCxnSpPr/>
              <p:nvPr/>
            </p:nvCxnSpPr>
            <p:spPr>
              <a:xfrm>
                <a:off x="6622223" y="3646856"/>
                <a:ext cx="0" cy="99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5" name="Rectangle 2224"/>
                  <p:cNvSpPr/>
                  <p:nvPr/>
                </p:nvSpPr>
                <p:spPr>
                  <a:xfrm>
                    <a:off x="7548709" y="374543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25" name="Rectangle 22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8709" y="374543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26" name="Straight Arrow Connector 2225"/>
              <p:cNvCxnSpPr>
                <a:endCxn id="2225" idx="1"/>
              </p:cNvCxnSpPr>
              <p:nvPr/>
            </p:nvCxnSpPr>
            <p:spPr>
              <a:xfrm flipV="1">
                <a:off x="7447952" y="3820789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7" name="Straight Arrow Connector 2226"/>
              <p:cNvCxnSpPr>
                <a:stCxn id="2229" idx="2"/>
                <a:endCxn id="2225" idx="0"/>
              </p:cNvCxnSpPr>
              <p:nvPr/>
            </p:nvCxnSpPr>
            <p:spPr>
              <a:xfrm>
                <a:off x="7623954" y="3643714"/>
                <a:ext cx="3992" cy="10172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8" name="Straight Arrow Connector 2227"/>
              <p:cNvCxnSpPr/>
              <p:nvPr/>
            </p:nvCxnSpPr>
            <p:spPr>
              <a:xfrm flipV="1">
                <a:off x="7443959" y="35753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9" name="Rectangle 2228"/>
              <p:cNvSpPr/>
              <p:nvPr/>
            </p:nvSpPr>
            <p:spPr>
              <a:xfrm>
                <a:off x="7544717" y="34930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30" name="Straight Arrow Connector 2229"/>
              <p:cNvCxnSpPr/>
              <p:nvPr/>
            </p:nvCxnSpPr>
            <p:spPr>
              <a:xfrm>
                <a:off x="7711469" y="35753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1" name="Straight Arrow Connector 2230"/>
              <p:cNvCxnSpPr>
                <a:stCxn id="2225" idx="3"/>
              </p:cNvCxnSpPr>
              <p:nvPr/>
            </p:nvCxnSpPr>
            <p:spPr>
              <a:xfrm flipV="1">
                <a:off x="7707182" y="3819511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2" name="Rectangle 2231"/>
                  <p:cNvSpPr/>
                  <p:nvPr/>
                </p:nvSpPr>
                <p:spPr>
                  <a:xfrm>
                    <a:off x="3955124" y="374916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32" name="Rectangle 22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5124" y="374916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41"/>
                    <a:stretch>
                      <a:fillRect l="-7143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3" name="Rectangle 2232"/>
                  <p:cNvSpPr/>
                  <p:nvPr/>
                </p:nvSpPr>
                <p:spPr>
                  <a:xfrm>
                    <a:off x="4211143" y="3750003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33" name="Rectangle 22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1143" y="3750003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34" name="Straight Arrow Connector 2233"/>
              <p:cNvCxnSpPr>
                <a:stCxn id="2232" idx="3"/>
                <a:endCxn id="2233" idx="1"/>
              </p:cNvCxnSpPr>
              <p:nvPr/>
            </p:nvCxnSpPr>
            <p:spPr>
              <a:xfrm>
                <a:off x="4113595" y="3824513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5" name="Rectangle 2234"/>
                  <p:cNvSpPr/>
                  <p:nvPr/>
                </p:nvSpPr>
                <p:spPr>
                  <a:xfrm>
                    <a:off x="4470373" y="374914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35" name="Rectangle 22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0373" y="374914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36" name="Straight Arrow Connector 2235"/>
              <p:cNvCxnSpPr>
                <a:stCxn id="2233" idx="3"/>
                <a:endCxn id="2235" idx="1"/>
              </p:cNvCxnSpPr>
              <p:nvPr/>
            </p:nvCxnSpPr>
            <p:spPr>
              <a:xfrm flipV="1">
                <a:off x="4369616" y="3824499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7" name="Straight Arrow Connector 2236"/>
              <p:cNvCxnSpPr>
                <a:stCxn id="2240" idx="2"/>
                <a:endCxn id="2232" idx="0"/>
              </p:cNvCxnSpPr>
              <p:nvPr/>
            </p:nvCxnSpPr>
            <p:spPr>
              <a:xfrm>
                <a:off x="4030368" y="3643714"/>
                <a:ext cx="3993" cy="1054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8" name="Straight Arrow Connector 2237"/>
              <p:cNvCxnSpPr>
                <a:stCxn id="2242" idx="2"/>
                <a:endCxn id="2233" idx="0"/>
              </p:cNvCxnSpPr>
              <p:nvPr/>
            </p:nvCxnSpPr>
            <p:spPr>
              <a:xfrm>
                <a:off x="4286388" y="3643714"/>
                <a:ext cx="3992" cy="1062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9" name="Straight Arrow Connector 2238"/>
              <p:cNvCxnSpPr>
                <a:stCxn id="2244" idx="2"/>
                <a:endCxn id="2235" idx="0"/>
              </p:cNvCxnSpPr>
              <p:nvPr/>
            </p:nvCxnSpPr>
            <p:spPr>
              <a:xfrm>
                <a:off x="4545618" y="3643714"/>
                <a:ext cx="3992" cy="1054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0" name="Rectangle 2239"/>
              <p:cNvSpPr/>
              <p:nvPr/>
            </p:nvSpPr>
            <p:spPr>
              <a:xfrm>
                <a:off x="3951131" y="34930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41" name="Straight Arrow Connector 2240"/>
              <p:cNvCxnSpPr/>
              <p:nvPr/>
            </p:nvCxnSpPr>
            <p:spPr>
              <a:xfrm>
                <a:off x="4109603" y="35753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2" name="Rectangle 2241"/>
              <p:cNvSpPr/>
              <p:nvPr/>
            </p:nvSpPr>
            <p:spPr>
              <a:xfrm>
                <a:off x="4207151" y="34930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43" name="Straight Arrow Connector 2242"/>
              <p:cNvCxnSpPr/>
              <p:nvPr/>
            </p:nvCxnSpPr>
            <p:spPr>
              <a:xfrm flipV="1">
                <a:off x="4365623" y="35753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4" name="Rectangle 2243"/>
              <p:cNvSpPr/>
              <p:nvPr/>
            </p:nvSpPr>
            <p:spPr>
              <a:xfrm>
                <a:off x="4466381" y="34930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5" name="Rectangle 2244"/>
                  <p:cNvSpPr/>
                  <p:nvPr/>
                </p:nvSpPr>
                <p:spPr>
                  <a:xfrm>
                    <a:off x="3688876" y="374888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45" name="Rectangle 22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8876" y="374888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46" name="Straight Arrow Connector 2245"/>
              <p:cNvCxnSpPr>
                <a:endCxn id="2245" idx="1"/>
              </p:cNvCxnSpPr>
              <p:nvPr/>
            </p:nvCxnSpPr>
            <p:spPr>
              <a:xfrm flipV="1">
                <a:off x="3588119" y="3824239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7" name="Straight Arrow Connector 2246"/>
              <p:cNvCxnSpPr>
                <a:stCxn id="2249" idx="2"/>
                <a:endCxn id="2245" idx="0"/>
              </p:cNvCxnSpPr>
              <p:nvPr/>
            </p:nvCxnSpPr>
            <p:spPr>
              <a:xfrm>
                <a:off x="3764121" y="3643714"/>
                <a:ext cx="3992" cy="1051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8" name="Straight Arrow Connector 2247"/>
              <p:cNvCxnSpPr/>
              <p:nvPr/>
            </p:nvCxnSpPr>
            <p:spPr>
              <a:xfrm flipV="1">
                <a:off x="3584126" y="35753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9" name="Rectangle 2248"/>
              <p:cNvSpPr/>
              <p:nvPr/>
            </p:nvSpPr>
            <p:spPr>
              <a:xfrm>
                <a:off x="3684884" y="34930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50" name="Straight Arrow Connector 2249"/>
              <p:cNvCxnSpPr/>
              <p:nvPr/>
            </p:nvCxnSpPr>
            <p:spPr>
              <a:xfrm>
                <a:off x="3851636" y="35753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1" name="Straight Arrow Connector 2250"/>
              <p:cNvCxnSpPr>
                <a:stCxn id="2245" idx="3"/>
              </p:cNvCxnSpPr>
              <p:nvPr/>
            </p:nvCxnSpPr>
            <p:spPr>
              <a:xfrm flipV="1">
                <a:off x="3847349" y="3822961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2" name="Rectangle 2251"/>
                  <p:cNvSpPr/>
                  <p:nvPr/>
                </p:nvSpPr>
                <p:spPr>
                  <a:xfrm>
                    <a:off x="4444804" y="443520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52" name="Rectangle 22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4804" y="443520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53" name="Straight Arrow Connector 2252"/>
              <p:cNvCxnSpPr>
                <a:stCxn id="2252" idx="3"/>
              </p:cNvCxnSpPr>
              <p:nvPr/>
            </p:nvCxnSpPr>
            <p:spPr>
              <a:xfrm>
                <a:off x="4603275" y="4510562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4" name="Straight Arrow Connector 2253"/>
              <p:cNvCxnSpPr>
                <a:stCxn id="2255" idx="2"/>
                <a:endCxn id="2252" idx="0"/>
              </p:cNvCxnSpPr>
              <p:nvPr/>
            </p:nvCxnSpPr>
            <p:spPr>
              <a:xfrm>
                <a:off x="4520048" y="4329514"/>
                <a:ext cx="3993" cy="10569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5" name="Rectangle 2254"/>
              <p:cNvSpPr/>
              <p:nvPr/>
            </p:nvSpPr>
            <p:spPr>
              <a:xfrm>
                <a:off x="4440811" y="41788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56" name="Straight Arrow Connector 2255"/>
              <p:cNvCxnSpPr/>
              <p:nvPr/>
            </p:nvCxnSpPr>
            <p:spPr>
              <a:xfrm>
                <a:off x="4599283" y="42611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7" name="Rectangle 2256"/>
                  <p:cNvSpPr/>
                  <p:nvPr/>
                </p:nvSpPr>
                <p:spPr>
                  <a:xfrm>
                    <a:off x="4178556" y="443493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57" name="Rectangle 22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8556" y="443493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58" name="Straight Arrow Connector 2257"/>
              <p:cNvCxnSpPr>
                <a:stCxn id="2259" idx="2"/>
                <a:endCxn id="2257" idx="0"/>
              </p:cNvCxnSpPr>
              <p:nvPr/>
            </p:nvCxnSpPr>
            <p:spPr>
              <a:xfrm>
                <a:off x="4253801" y="4329514"/>
                <a:ext cx="3992" cy="1054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9" name="Rectangle 2258"/>
              <p:cNvSpPr/>
              <p:nvPr/>
            </p:nvSpPr>
            <p:spPr>
              <a:xfrm>
                <a:off x="4174564" y="41788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60" name="Straight Arrow Connector 2259"/>
              <p:cNvCxnSpPr/>
              <p:nvPr/>
            </p:nvCxnSpPr>
            <p:spPr>
              <a:xfrm>
                <a:off x="4341316" y="42611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1" name="Straight Arrow Connector 2260"/>
              <p:cNvCxnSpPr>
                <a:stCxn id="2257" idx="3"/>
              </p:cNvCxnSpPr>
              <p:nvPr/>
            </p:nvCxnSpPr>
            <p:spPr>
              <a:xfrm flipV="1">
                <a:off x="4337029" y="4509010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2" name="Rectangle 2261"/>
                  <p:cNvSpPr/>
                  <p:nvPr/>
                </p:nvSpPr>
                <p:spPr>
                  <a:xfrm>
                    <a:off x="6523933" y="443490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62" name="Rectangle 22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3933" y="443490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3" name="Rectangle 2262"/>
                  <p:cNvSpPr/>
                  <p:nvPr/>
                </p:nvSpPr>
                <p:spPr>
                  <a:xfrm>
                    <a:off x="6779952" y="443574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63" name="Rectangle 22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9952" y="443574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64" name="Straight Arrow Connector 2263"/>
              <p:cNvCxnSpPr>
                <a:stCxn id="2262" idx="3"/>
                <a:endCxn id="2263" idx="1"/>
              </p:cNvCxnSpPr>
              <p:nvPr/>
            </p:nvCxnSpPr>
            <p:spPr>
              <a:xfrm>
                <a:off x="6682405" y="451025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5" name="Rectangle 2264"/>
                  <p:cNvSpPr/>
                  <p:nvPr/>
                </p:nvSpPr>
                <p:spPr>
                  <a:xfrm>
                    <a:off x="7042873" y="4437483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65" name="Rectangle 22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42873" y="4437483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66" name="Straight Arrow Connector 2265"/>
              <p:cNvCxnSpPr>
                <a:stCxn id="2263" idx="3"/>
              </p:cNvCxnSpPr>
              <p:nvPr/>
            </p:nvCxnSpPr>
            <p:spPr>
              <a:xfrm flipV="1">
                <a:off x="6938425" y="4510240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7" name="Straight Arrow Connector 2266"/>
              <p:cNvCxnSpPr>
                <a:stCxn id="2272" idx="2"/>
                <a:endCxn id="2262" idx="0"/>
              </p:cNvCxnSpPr>
              <p:nvPr/>
            </p:nvCxnSpPr>
            <p:spPr>
              <a:xfrm>
                <a:off x="6599178" y="4329514"/>
                <a:ext cx="3992" cy="1053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8" name="Straight Arrow Connector 2267"/>
              <p:cNvCxnSpPr>
                <a:stCxn id="2274" idx="2"/>
                <a:endCxn id="2263" idx="0"/>
              </p:cNvCxnSpPr>
              <p:nvPr/>
            </p:nvCxnSpPr>
            <p:spPr>
              <a:xfrm>
                <a:off x="6855197" y="4329514"/>
                <a:ext cx="3992" cy="1062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9" name="Straight Arrow Connector 2268"/>
              <p:cNvCxnSpPr>
                <a:stCxn id="2276" idx="2"/>
                <a:endCxn id="2265" idx="0"/>
              </p:cNvCxnSpPr>
              <p:nvPr/>
            </p:nvCxnSpPr>
            <p:spPr>
              <a:xfrm>
                <a:off x="7118118" y="4329514"/>
                <a:ext cx="3992" cy="1079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0" name="Straight Arrow Connector 2269"/>
              <p:cNvCxnSpPr/>
              <p:nvPr/>
            </p:nvCxnSpPr>
            <p:spPr>
              <a:xfrm flipV="1">
                <a:off x="6425159" y="4261104"/>
                <a:ext cx="94781" cy="11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1" name="Straight Arrow Connector 2270"/>
              <p:cNvCxnSpPr>
                <a:endCxn id="2262" idx="1"/>
              </p:cNvCxnSpPr>
              <p:nvPr/>
            </p:nvCxnSpPr>
            <p:spPr>
              <a:xfrm flipV="1">
                <a:off x="6422244" y="4510254"/>
                <a:ext cx="101689" cy="2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2" name="Rectangle 2271"/>
              <p:cNvSpPr/>
              <p:nvPr/>
            </p:nvSpPr>
            <p:spPr>
              <a:xfrm>
                <a:off x="6519941" y="41788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73" name="Straight Arrow Connector 2272"/>
              <p:cNvCxnSpPr/>
              <p:nvPr/>
            </p:nvCxnSpPr>
            <p:spPr>
              <a:xfrm>
                <a:off x="6678412" y="42611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4" name="Rectangle 2273"/>
              <p:cNvSpPr/>
              <p:nvPr/>
            </p:nvSpPr>
            <p:spPr>
              <a:xfrm>
                <a:off x="6775960" y="41788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75" name="Straight Arrow Connector 2274"/>
              <p:cNvCxnSpPr/>
              <p:nvPr/>
            </p:nvCxnSpPr>
            <p:spPr>
              <a:xfrm flipV="1">
                <a:off x="6934432" y="42611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6" name="Rectangle 2275"/>
              <p:cNvSpPr/>
              <p:nvPr/>
            </p:nvSpPr>
            <p:spPr>
              <a:xfrm>
                <a:off x="7038881" y="41788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77" name="Straight Arrow Connector 2276"/>
              <p:cNvCxnSpPr/>
              <p:nvPr/>
            </p:nvCxnSpPr>
            <p:spPr>
              <a:xfrm>
                <a:off x="7205634" y="42611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8" name="Rectangle 2277"/>
              <p:cNvSpPr/>
              <p:nvPr/>
            </p:nvSpPr>
            <p:spPr>
              <a:xfrm>
                <a:off x="7300717" y="41788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79" name="Straight Arrow Connector 2278"/>
              <p:cNvCxnSpPr>
                <a:stCxn id="2278" idx="2"/>
                <a:endCxn id="2280" idx="0"/>
              </p:cNvCxnSpPr>
              <p:nvPr/>
            </p:nvCxnSpPr>
            <p:spPr>
              <a:xfrm>
                <a:off x="7379954" y="4329514"/>
                <a:ext cx="1099" cy="1066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0" name="Rectangle 2279"/>
                  <p:cNvSpPr/>
                  <p:nvPr/>
                </p:nvSpPr>
                <p:spPr>
                  <a:xfrm>
                    <a:off x="7301816" y="443620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80" name="Rectangle 22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1816" y="443620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81" name="Straight Arrow Connector 2280"/>
              <p:cNvCxnSpPr>
                <a:stCxn id="2265" idx="3"/>
                <a:endCxn id="2280" idx="1"/>
              </p:cNvCxnSpPr>
              <p:nvPr/>
            </p:nvCxnSpPr>
            <p:spPr>
              <a:xfrm flipV="1">
                <a:off x="7201346" y="4511558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2" name="Straight Arrow Connector 2281"/>
              <p:cNvCxnSpPr/>
              <p:nvPr/>
            </p:nvCxnSpPr>
            <p:spPr>
              <a:xfrm>
                <a:off x="5905097" y="42611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3" name="Rectangle 2282"/>
              <p:cNvSpPr/>
              <p:nvPr/>
            </p:nvSpPr>
            <p:spPr>
              <a:xfrm>
                <a:off x="6002644" y="41788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84" name="Straight Arrow Connector 2283"/>
              <p:cNvCxnSpPr>
                <a:stCxn id="2283" idx="2"/>
                <a:endCxn id="2285" idx="0"/>
              </p:cNvCxnSpPr>
              <p:nvPr/>
            </p:nvCxnSpPr>
            <p:spPr>
              <a:xfrm>
                <a:off x="6081881" y="4329514"/>
                <a:ext cx="1117" cy="1076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5" name="Rectangle 2284"/>
                  <p:cNvSpPr/>
                  <p:nvPr/>
                </p:nvSpPr>
                <p:spPr>
                  <a:xfrm>
                    <a:off x="6003761" y="443716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85" name="Rectangle 22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3761" y="443716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86" name="Straight Arrow Connector 2285"/>
              <p:cNvCxnSpPr>
                <a:endCxn id="2285" idx="1"/>
              </p:cNvCxnSpPr>
              <p:nvPr/>
            </p:nvCxnSpPr>
            <p:spPr>
              <a:xfrm>
                <a:off x="5906215" y="451167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7" name="Straight Arrow Connector 2286"/>
              <p:cNvCxnSpPr/>
              <p:nvPr/>
            </p:nvCxnSpPr>
            <p:spPr>
              <a:xfrm flipV="1">
                <a:off x="6161117" y="42611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8" name="Rectangle 2287"/>
              <p:cNvSpPr/>
              <p:nvPr/>
            </p:nvSpPr>
            <p:spPr>
              <a:xfrm>
                <a:off x="6261875" y="41788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89" name="Straight Arrow Connector 2288"/>
              <p:cNvCxnSpPr>
                <a:stCxn id="2288" idx="2"/>
                <a:endCxn id="2290" idx="0"/>
              </p:cNvCxnSpPr>
              <p:nvPr/>
            </p:nvCxnSpPr>
            <p:spPr>
              <a:xfrm>
                <a:off x="6341112" y="4329514"/>
                <a:ext cx="1117" cy="106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0" name="Rectangle 2289"/>
                  <p:cNvSpPr/>
                  <p:nvPr/>
                </p:nvSpPr>
                <p:spPr>
                  <a:xfrm>
                    <a:off x="6262992" y="443630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90" name="Rectangle 22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2992" y="443630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91" name="Straight Arrow Connector 2290"/>
              <p:cNvCxnSpPr>
                <a:stCxn id="2285" idx="3"/>
                <a:endCxn id="2290" idx="1"/>
              </p:cNvCxnSpPr>
              <p:nvPr/>
            </p:nvCxnSpPr>
            <p:spPr>
              <a:xfrm flipV="1">
                <a:off x="6162234" y="4511661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2" name="Straight Arrow Connector 2291"/>
              <p:cNvCxnSpPr/>
              <p:nvPr/>
            </p:nvCxnSpPr>
            <p:spPr>
              <a:xfrm>
                <a:off x="7461734" y="42611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3" name="Rectangle 2292"/>
              <p:cNvSpPr/>
              <p:nvPr/>
            </p:nvSpPr>
            <p:spPr>
              <a:xfrm>
                <a:off x="7556817" y="41788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94" name="Straight Arrow Connector 2293"/>
              <p:cNvCxnSpPr>
                <a:stCxn id="2293" idx="2"/>
                <a:endCxn id="2295" idx="0"/>
              </p:cNvCxnSpPr>
              <p:nvPr/>
            </p:nvCxnSpPr>
            <p:spPr>
              <a:xfrm>
                <a:off x="7636054" y="4329514"/>
                <a:ext cx="0" cy="1122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5" name="Rectangle 2294"/>
                  <p:cNvSpPr/>
                  <p:nvPr/>
                </p:nvSpPr>
                <p:spPr>
                  <a:xfrm>
                    <a:off x="7556817" y="444177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95" name="Rectangle 22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6817" y="444177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96" name="Straight Arrow Connector 2295"/>
              <p:cNvCxnSpPr>
                <a:endCxn id="2295" idx="1"/>
              </p:cNvCxnSpPr>
              <p:nvPr/>
            </p:nvCxnSpPr>
            <p:spPr>
              <a:xfrm>
                <a:off x="7458302" y="4517124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7" name="Straight Arrow Connector 2296"/>
              <p:cNvCxnSpPr/>
              <p:nvPr/>
            </p:nvCxnSpPr>
            <p:spPr>
              <a:xfrm>
                <a:off x="7719571" y="42611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8" name="Rectangle 2297"/>
              <p:cNvSpPr/>
              <p:nvPr/>
            </p:nvSpPr>
            <p:spPr>
              <a:xfrm>
                <a:off x="7814655" y="41788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99" name="Straight Arrow Connector 2298"/>
              <p:cNvCxnSpPr>
                <a:stCxn id="2298" idx="2"/>
                <a:endCxn id="2300" idx="0"/>
              </p:cNvCxnSpPr>
              <p:nvPr/>
            </p:nvCxnSpPr>
            <p:spPr>
              <a:xfrm>
                <a:off x="7893892" y="4329514"/>
                <a:ext cx="0" cy="1123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0" name="Rectangle 2299"/>
                  <p:cNvSpPr/>
                  <p:nvPr/>
                </p:nvSpPr>
                <p:spPr>
                  <a:xfrm>
                    <a:off x="7814655" y="444183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300" name="Rectangle 22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4655" y="444183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3571" r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01" name="Straight Arrow Connector 2300"/>
              <p:cNvCxnSpPr>
                <a:endCxn id="2300" idx="1"/>
              </p:cNvCxnSpPr>
              <p:nvPr/>
            </p:nvCxnSpPr>
            <p:spPr>
              <a:xfrm>
                <a:off x="7716140" y="4517184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16" name="Straight Connector 2315"/>
            <p:cNvCxnSpPr/>
            <p:nvPr/>
          </p:nvCxnSpPr>
          <p:spPr>
            <a:xfrm flipV="1">
              <a:off x="1280160" y="1647720"/>
              <a:ext cx="1035325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17" name="TextBox 2316"/>
                <p:cNvSpPr txBox="1"/>
                <p:nvPr/>
              </p:nvSpPr>
              <p:spPr>
                <a:xfrm>
                  <a:off x="633046" y="2068200"/>
                  <a:ext cx="22860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 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Generation</m:t>
                        </m:r>
                      </m:oMath>
                    </m:oMathPara>
                  </a14:m>
                  <a:endParaRPr lang="en-US" sz="24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sz="16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DNA sequences and states are generated from HOP-HMM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endPara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317" name="TextBox 23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046" y="2068200"/>
                  <a:ext cx="2286000" cy="1200329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l="-1600" b="-50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16" name="Group 2815"/>
            <p:cNvGrpSpPr/>
            <p:nvPr/>
          </p:nvGrpSpPr>
          <p:grpSpPr>
            <a:xfrm>
              <a:off x="6841225" y="8515337"/>
              <a:ext cx="3156828" cy="1124089"/>
              <a:chOff x="6273744" y="8377025"/>
              <a:chExt cx="3156828" cy="1124089"/>
            </a:xfrm>
          </p:grpSpPr>
          <p:grpSp>
            <p:nvGrpSpPr>
              <p:cNvPr id="2556" name="Group 2555"/>
              <p:cNvGrpSpPr/>
              <p:nvPr/>
            </p:nvGrpSpPr>
            <p:grpSpPr>
              <a:xfrm>
                <a:off x="6273744" y="8377025"/>
                <a:ext cx="3156828" cy="754049"/>
                <a:chOff x="2046156" y="3302677"/>
                <a:chExt cx="9350708" cy="1351392"/>
              </a:xfrm>
            </p:grpSpPr>
            <p:pic>
              <p:nvPicPr>
                <p:cNvPr id="2554" name="Picture 2553"/>
                <p:cNvPicPr>
                  <a:picLocks noChangeAspect="1"/>
                </p:cNvPicPr>
                <p:nvPr/>
              </p:nvPicPr>
              <p:blipFill rotWithShape="1">
                <a:blip r:embed="rId4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91" t="12772" r="14534" b="69566"/>
                <a:stretch/>
              </p:blipFill>
              <p:spPr>
                <a:xfrm>
                  <a:off x="2046156" y="3302677"/>
                  <a:ext cx="8996515" cy="1111046"/>
                </a:xfrm>
                <a:prstGeom prst="rect">
                  <a:avLst/>
                </a:prstGeom>
              </p:spPr>
            </p:pic>
            <p:pic>
              <p:nvPicPr>
                <p:cNvPr id="2555" name="Picture 2554"/>
                <p:cNvPicPr>
                  <a:picLocks noChangeAspect="1"/>
                </p:cNvPicPr>
                <p:nvPr/>
              </p:nvPicPr>
              <p:blipFill rotWithShape="1">
                <a:blip r:embed="rId4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270" t="40906" r="14455" b="41432"/>
                <a:stretch/>
              </p:blipFill>
              <p:spPr>
                <a:xfrm>
                  <a:off x="2400350" y="3543023"/>
                  <a:ext cx="8996514" cy="1111046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59" name="TextBox 2558"/>
                  <p:cNvSpPr txBox="1"/>
                  <p:nvPr/>
                </p:nvSpPr>
                <p:spPr>
                  <a:xfrm>
                    <a:off x="7041274" y="9131782"/>
                    <a:ext cx="177982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Posterior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Probability</m:t>
                          </m:r>
                        </m:oMath>
                      </m:oMathPara>
                    </a14:m>
                    <a:endPara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59" name="TextBox 25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41274" y="9131782"/>
                    <a:ext cx="1779829" cy="369332"/>
                  </a:xfrm>
                  <a:prstGeom prst="rect">
                    <a:avLst/>
                  </a:prstGeom>
                  <a:blipFill rotWithShape="0">
                    <a:blip r:embed="rId44"/>
                    <a:stretch>
                      <a:fillRect l="-13699" r="-12671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44" name="TextBox 2643"/>
            <p:cNvSpPr txBox="1"/>
            <p:nvPr/>
          </p:nvSpPr>
          <p:spPr>
            <a:xfrm>
              <a:off x="6737434" y="4856867"/>
              <a:ext cx="465507" cy="21021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45" name="TextBox 2644"/>
                <p:cNvSpPr txBox="1"/>
                <p:nvPr/>
              </p:nvSpPr>
              <p:spPr>
                <a:xfrm>
                  <a:off x="7784528" y="4843659"/>
                  <a:ext cx="410146" cy="21021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645" name="TextBox 26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4528" y="4843659"/>
                  <a:ext cx="410146" cy="210215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46" name="Rectangle 2645"/>
                <p:cNvSpPr/>
                <p:nvPr/>
              </p:nvSpPr>
              <p:spPr>
                <a:xfrm>
                  <a:off x="8652396" y="4822299"/>
                  <a:ext cx="182807" cy="2838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46" name="Rectangle 26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2396" y="4822299"/>
                  <a:ext cx="182807" cy="283885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l="-23333" r="-2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47" name="Rectangle 2646"/>
                <p:cNvSpPr/>
                <p:nvPr/>
              </p:nvSpPr>
              <p:spPr>
                <a:xfrm>
                  <a:off x="9243714" y="4822299"/>
                  <a:ext cx="277247" cy="2838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47" name="Rectangle 26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3714" y="4822299"/>
                  <a:ext cx="277247" cy="283885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/>
            <p:cNvGrpSpPr/>
            <p:nvPr/>
          </p:nvGrpSpPr>
          <p:grpSpPr>
            <a:xfrm>
              <a:off x="3398102" y="-938764"/>
              <a:ext cx="4735076" cy="1879039"/>
              <a:chOff x="3358391" y="-428809"/>
              <a:chExt cx="4735076" cy="1879039"/>
            </a:xfrm>
          </p:grpSpPr>
          <p:sp>
            <p:nvSpPr>
              <p:cNvPr id="1796" name="TextBox 1795"/>
              <p:cNvSpPr txBox="1"/>
              <p:nvPr/>
            </p:nvSpPr>
            <p:spPr>
              <a:xfrm>
                <a:off x="4994374" y="-344221"/>
                <a:ext cx="465507" cy="4956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7" name="TextBox 1796"/>
                  <p:cNvSpPr txBox="1"/>
                  <p:nvPr/>
                </p:nvSpPr>
                <p:spPr>
                  <a:xfrm>
                    <a:off x="6053660" y="-369621"/>
                    <a:ext cx="410146" cy="49567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oMath>
                      </m:oMathPara>
                    </a14:m>
                    <a:endParaRPr lang="en-US" sz="16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97" name="TextBox 17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3660" y="-369621"/>
                    <a:ext cx="410146" cy="495677"/>
                  </a:xfrm>
                  <a:prstGeom prst="rect">
                    <a:avLst/>
                  </a:prstGeom>
                  <a:blipFill rotWithShape="0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8" name="Rectangle 1797"/>
                  <p:cNvSpPr/>
                  <p:nvPr/>
                </p:nvSpPr>
                <p:spPr>
                  <a:xfrm>
                    <a:off x="6909336" y="-428809"/>
                    <a:ext cx="182807" cy="6693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98" name="Rectangle 17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9336" y="-428809"/>
                    <a:ext cx="182807" cy="669386"/>
                  </a:xfrm>
                  <a:prstGeom prst="rect">
                    <a:avLst/>
                  </a:prstGeom>
                  <a:blipFill rotWithShape="0">
                    <a:blip r:embed="rId49"/>
                    <a:stretch>
                      <a:fillRect l="-23333" r="-20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9" name="Rectangle 1798"/>
                  <p:cNvSpPr/>
                  <p:nvPr/>
                </p:nvSpPr>
                <p:spPr>
                  <a:xfrm>
                    <a:off x="7500654" y="-428809"/>
                    <a:ext cx="277247" cy="6693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99" name="Rectangle 17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0654" y="-428809"/>
                    <a:ext cx="277247" cy="669386"/>
                  </a:xfrm>
                  <a:prstGeom prst="rect">
                    <a:avLst/>
                  </a:prstGeom>
                  <a:blipFill rotWithShape="0">
                    <a:blip r:embed="rId5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650" name="Picture 4" descr="Image result for dices"/>
              <p:cNvPicPr>
                <a:picLocks noChangeAspect="1" noChangeArrowheads="1"/>
              </p:cNvPicPr>
              <p:nvPr/>
            </p:nvPicPr>
            <p:blipFill>
              <a:blip r:embed="rId5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8391" y="387919"/>
                <a:ext cx="814673" cy="7015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51" name="Right Arrow 2650"/>
              <p:cNvSpPr/>
              <p:nvPr/>
            </p:nvSpPr>
            <p:spPr>
              <a:xfrm>
                <a:off x="4169405" y="630196"/>
                <a:ext cx="314435" cy="176245"/>
              </a:xfrm>
              <a:prstGeom prst="rightArrow">
                <a:avLst>
                  <a:gd name="adj1" fmla="val 50000"/>
                  <a:gd name="adj2" fmla="val 7421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729" name="Picture 2728"/>
              <p:cNvPicPr>
                <a:picLocks noChangeAspect="1"/>
              </p:cNvPicPr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578190" y="11127"/>
                <a:ext cx="3515277" cy="1439103"/>
              </a:xfrm>
              <a:prstGeom prst="rect">
                <a:avLst/>
              </a:prstGeom>
            </p:spPr>
          </p:pic>
        </p:grpSp>
        <p:sp>
          <p:nvSpPr>
            <p:cNvPr id="2810" name="Right Arrow 2809"/>
            <p:cNvSpPr/>
            <p:nvPr/>
          </p:nvSpPr>
          <p:spPr>
            <a:xfrm>
              <a:off x="5443325" y="7647307"/>
              <a:ext cx="691277" cy="46653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11" name="Right Arrow 2810"/>
            <p:cNvSpPr/>
            <p:nvPr/>
          </p:nvSpPr>
          <p:spPr>
            <a:xfrm>
              <a:off x="5439066" y="8610846"/>
              <a:ext cx="691277" cy="46653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12" name="TextBox 2811"/>
            <p:cNvSpPr txBox="1"/>
            <p:nvPr/>
          </p:nvSpPr>
          <p:spPr>
            <a:xfrm>
              <a:off x="4799825" y="7210561"/>
              <a:ext cx="19403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Viterbi Algorithm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813" name="TextBox 2812"/>
            <p:cNvSpPr txBox="1"/>
            <p:nvPr/>
          </p:nvSpPr>
          <p:spPr>
            <a:xfrm>
              <a:off x="4617693" y="9112720"/>
              <a:ext cx="24105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Forward-Backward</a:t>
              </a:r>
            </a:p>
            <a:p>
              <a:pPr algn="ctr"/>
              <a:r>
                <a:rPr lang="en-GB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Algorithm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2869" name="Group 2868"/>
            <p:cNvGrpSpPr/>
            <p:nvPr/>
          </p:nvGrpSpPr>
          <p:grpSpPr>
            <a:xfrm>
              <a:off x="8567928" y="2118643"/>
              <a:ext cx="616425" cy="2140828"/>
              <a:chOff x="8567928" y="2118643"/>
              <a:chExt cx="616425" cy="2140828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V="1">
                <a:off x="8837763" y="2282036"/>
                <a:ext cx="346590" cy="841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0" name="Straight Arrow Connector 2849"/>
              <p:cNvCxnSpPr/>
              <p:nvPr/>
            </p:nvCxnSpPr>
            <p:spPr>
              <a:xfrm>
                <a:off x="8567928" y="4242633"/>
                <a:ext cx="284686" cy="1564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1" name="Straight Arrow Connector 2850"/>
              <p:cNvCxnSpPr/>
              <p:nvPr/>
            </p:nvCxnSpPr>
            <p:spPr>
              <a:xfrm>
                <a:off x="8567928" y="3430001"/>
                <a:ext cx="284686" cy="1564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2" name="Straight Arrow Connector 2851"/>
              <p:cNvCxnSpPr/>
              <p:nvPr/>
            </p:nvCxnSpPr>
            <p:spPr>
              <a:xfrm>
                <a:off x="8567928" y="2735223"/>
                <a:ext cx="284686" cy="1564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3" name="Straight Arrow Connector 2852"/>
              <p:cNvCxnSpPr/>
              <p:nvPr/>
            </p:nvCxnSpPr>
            <p:spPr>
              <a:xfrm>
                <a:off x="8567928" y="2121450"/>
                <a:ext cx="284686" cy="1564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8" name="Straight Arrow Connector 2857"/>
              <p:cNvCxnSpPr/>
              <p:nvPr/>
            </p:nvCxnSpPr>
            <p:spPr>
              <a:xfrm>
                <a:off x="8844628" y="2118643"/>
                <a:ext cx="0" cy="2140828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70" name="Group 2869"/>
            <p:cNvGrpSpPr/>
            <p:nvPr/>
          </p:nvGrpSpPr>
          <p:grpSpPr>
            <a:xfrm>
              <a:off x="8567928" y="2369061"/>
              <a:ext cx="616425" cy="2148787"/>
              <a:chOff x="8567928" y="2369061"/>
              <a:chExt cx="616425" cy="2148787"/>
            </a:xfrm>
          </p:grpSpPr>
          <p:cxnSp>
            <p:nvCxnSpPr>
              <p:cNvPr id="594" name="Straight Arrow Connector 593"/>
              <p:cNvCxnSpPr/>
              <p:nvPr/>
            </p:nvCxnSpPr>
            <p:spPr>
              <a:xfrm>
                <a:off x="8984738" y="3835060"/>
                <a:ext cx="199615" cy="3649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4" name="Straight Arrow Connector 2843"/>
              <p:cNvCxnSpPr/>
              <p:nvPr/>
            </p:nvCxnSpPr>
            <p:spPr>
              <a:xfrm>
                <a:off x="8567928" y="4501367"/>
                <a:ext cx="416810" cy="156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5" name="Straight Arrow Connector 2844"/>
              <p:cNvCxnSpPr/>
              <p:nvPr/>
            </p:nvCxnSpPr>
            <p:spPr>
              <a:xfrm>
                <a:off x="8567928" y="3688735"/>
                <a:ext cx="416810" cy="156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6" name="Straight Arrow Connector 2845"/>
              <p:cNvCxnSpPr/>
              <p:nvPr/>
            </p:nvCxnSpPr>
            <p:spPr>
              <a:xfrm>
                <a:off x="8567928" y="2993957"/>
                <a:ext cx="416810" cy="156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7" name="Straight Arrow Connector 2846"/>
              <p:cNvCxnSpPr/>
              <p:nvPr/>
            </p:nvCxnSpPr>
            <p:spPr>
              <a:xfrm>
                <a:off x="8567928" y="2380184"/>
                <a:ext cx="416810" cy="156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2" name="Straight Arrow Connector 2861"/>
              <p:cNvCxnSpPr/>
              <p:nvPr/>
            </p:nvCxnSpPr>
            <p:spPr>
              <a:xfrm>
                <a:off x="8986874" y="2369061"/>
                <a:ext cx="3986" cy="214878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/>
            <p:cNvGrpSpPr/>
            <p:nvPr/>
          </p:nvGrpSpPr>
          <p:grpSpPr>
            <a:xfrm>
              <a:off x="4551546" y="955362"/>
              <a:ext cx="3647986" cy="589966"/>
              <a:chOff x="4572344" y="925149"/>
              <a:chExt cx="3647986" cy="589966"/>
            </a:xfrm>
          </p:grpSpPr>
          <p:sp>
            <p:nvSpPr>
              <p:cNvPr id="782" name="Right Brace 781"/>
              <p:cNvSpPr/>
              <p:nvPr/>
            </p:nvSpPr>
            <p:spPr>
              <a:xfrm rot="5400000">
                <a:off x="6288237" y="-790744"/>
                <a:ext cx="216199" cy="3647986"/>
              </a:xfrm>
              <a:prstGeom prst="rightBrac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1" name="TextBox 780"/>
                  <p:cNvSpPr txBox="1"/>
                  <p:nvPr/>
                </p:nvSpPr>
                <p:spPr>
                  <a:xfrm>
                    <a:off x="4897434" y="1145783"/>
                    <a:ext cx="2995331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b="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81" name="TextBox 7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7434" y="1145783"/>
                    <a:ext cx="2995331" cy="369332"/>
                  </a:xfrm>
                  <a:prstGeom prst="rect">
                    <a:avLst/>
                  </a:prstGeom>
                  <a:blipFill rotWithShape="0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85" name="Group 984"/>
            <p:cNvGrpSpPr/>
            <p:nvPr/>
          </p:nvGrpSpPr>
          <p:grpSpPr>
            <a:xfrm>
              <a:off x="6226902" y="6512275"/>
              <a:ext cx="3647986" cy="601700"/>
              <a:chOff x="4572344" y="925149"/>
              <a:chExt cx="3647986" cy="601700"/>
            </a:xfrm>
          </p:grpSpPr>
          <p:sp>
            <p:nvSpPr>
              <p:cNvPr id="986" name="Right Brace 985"/>
              <p:cNvSpPr/>
              <p:nvPr/>
            </p:nvSpPr>
            <p:spPr>
              <a:xfrm rot="5400000">
                <a:off x="6288237" y="-790744"/>
                <a:ext cx="216199" cy="3647986"/>
              </a:xfrm>
              <a:prstGeom prst="rightBrac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7" name="TextBox 986"/>
                  <p:cNvSpPr txBox="1"/>
                  <p:nvPr/>
                </p:nvSpPr>
                <p:spPr>
                  <a:xfrm>
                    <a:off x="4897434" y="1145783"/>
                    <a:ext cx="2995331" cy="38106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Estimated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87" name="TextBox 9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7434" y="1145783"/>
                    <a:ext cx="2995331" cy="381066"/>
                  </a:xfrm>
                  <a:prstGeom prst="rect">
                    <a:avLst/>
                  </a:prstGeom>
                  <a:blipFill rotWithShape="0">
                    <a:blip r:embed="rId55"/>
                    <a:stretch>
                      <a:fillRect t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6"/>
            <a:stretch>
              <a:fillRect/>
            </a:stretch>
          </p:blipFill>
          <p:spPr>
            <a:xfrm>
              <a:off x="6290185" y="5075904"/>
              <a:ext cx="3506743" cy="14356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612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TextBox 575"/>
          <p:cNvSpPr txBox="1"/>
          <p:nvPr/>
        </p:nvSpPr>
        <p:spPr>
          <a:xfrm>
            <a:off x="1658152" y="376103"/>
            <a:ext cx="465507" cy="466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3" name="TextBox 622"/>
              <p:cNvSpPr txBox="1"/>
              <p:nvPr/>
            </p:nvSpPr>
            <p:spPr>
              <a:xfrm>
                <a:off x="4108767" y="354990"/>
                <a:ext cx="410146" cy="46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3" name="TextBox 6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767" y="354990"/>
                <a:ext cx="410146" cy="46634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3" name="Rectangle 642"/>
              <p:cNvSpPr/>
              <p:nvPr/>
            </p:nvSpPr>
            <p:spPr>
              <a:xfrm>
                <a:off x="5998116" y="389070"/>
                <a:ext cx="182807" cy="466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3" name="Rectangle 6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116" y="389070"/>
                <a:ext cx="182807" cy="466344"/>
              </a:xfrm>
              <a:prstGeom prst="rect">
                <a:avLst/>
              </a:prstGeom>
              <a:blipFill rotWithShape="0">
                <a:blip r:embed="rId3"/>
                <a:stretch>
                  <a:fillRect l="-60000" r="-5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5" name="Rectangle 644"/>
              <p:cNvSpPr/>
              <p:nvPr/>
            </p:nvSpPr>
            <p:spPr>
              <a:xfrm>
                <a:off x="7220984" y="389070"/>
                <a:ext cx="277247" cy="466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5" name="Rectangle 6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984" y="389070"/>
                <a:ext cx="277247" cy="466344"/>
              </a:xfrm>
              <a:prstGeom prst="rect">
                <a:avLst/>
              </a:prstGeom>
              <a:blipFill rotWithShape="0">
                <a:blip r:embed="rId4"/>
                <a:stretch>
                  <a:fillRect l="-26667" r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0" name="Group 749"/>
          <p:cNvGrpSpPr/>
          <p:nvPr/>
        </p:nvGrpSpPr>
        <p:grpSpPr>
          <a:xfrm>
            <a:off x="689535" y="729357"/>
            <a:ext cx="7444116" cy="3029029"/>
            <a:chOff x="689535" y="729357"/>
            <a:chExt cx="7444116" cy="30290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7" name="Rectangle 576"/>
                <p:cNvSpPr/>
                <p:nvPr/>
              </p:nvSpPr>
              <p:spPr>
                <a:xfrm>
                  <a:off x="1190931" y="134023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7" name="Rectangle 5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1340237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8" name="Rectangle 577"/>
                <p:cNvSpPr/>
                <p:nvPr/>
              </p:nvSpPr>
              <p:spPr>
                <a:xfrm>
                  <a:off x="1697522" y="13405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78" name="Rectangle 5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1340525"/>
                  <a:ext cx="502920" cy="5029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9" name="Rectangle 578"/>
                <p:cNvSpPr/>
                <p:nvPr/>
              </p:nvSpPr>
              <p:spPr>
                <a:xfrm>
                  <a:off x="1191160" y="83759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79" name="Rectangle 5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1160" y="837594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0" name="Rectangle 579"/>
                <p:cNvSpPr/>
                <p:nvPr/>
              </p:nvSpPr>
              <p:spPr>
                <a:xfrm>
                  <a:off x="1698757" y="83804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80" name="Rectangle 5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8757" y="838046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1" name="Rectangle 580"/>
                <p:cNvSpPr/>
                <p:nvPr/>
              </p:nvSpPr>
              <p:spPr>
                <a:xfrm>
                  <a:off x="2204374" y="83759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81" name="Rectangle 5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374" y="837594"/>
                  <a:ext cx="502920" cy="5029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2" name="Rectangle 581"/>
                <p:cNvSpPr/>
                <p:nvPr/>
              </p:nvSpPr>
              <p:spPr>
                <a:xfrm>
                  <a:off x="2707899" y="83804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82" name="Rectangle 5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899" y="838046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3" name="Rectangle 582"/>
                <p:cNvSpPr/>
                <p:nvPr/>
              </p:nvSpPr>
              <p:spPr>
                <a:xfrm>
                  <a:off x="2202324" y="134023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3" name="Rectangle 5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1340237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4" name="Rectangle 583"/>
                <p:cNvSpPr/>
                <p:nvPr/>
              </p:nvSpPr>
              <p:spPr>
                <a:xfrm>
                  <a:off x="2707657" y="134068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84" name="Rectangle 5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1340689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5" name="Rectangle 584"/>
                <p:cNvSpPr/>
                <p:nvPr/>
              </p:nvSpPr>
              <p:spPr>
                <a:xfrm>
                  <a:off x="1190931" y="184380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5" name="Rectangle 5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1843809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6" name="Rectangle 585"/>
                <p:cNvSpPr/>
                <p:nvPr/>
              </p:nvSpPr>
              <p:spPr>
                <a:xfrm>
                  <a:off x="1697522" y="184409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86" name="Rectangle 5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1844097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3529" r="-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7" name="Rectangle 586"/>
                <p:cNvSpPr/>
                <p:nvPr/>
              </p:nvSpPr>
              <p:spPr>
                <a:xfrm>
                  <a:off x="2202324" y="1843809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87" name="Rectangle 5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1843809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8" name="Rectangle 587"/>
                <p:cNvSpPr/>
                <p:nvPr/>
              </p:nvSpPr>
              <p:spPr>
                <a:xfrm>
                  <a:off x="2707657" y="184426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88" name="Rectangle 5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1844261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9" name="Rectangle 588"/>
                <p:cNvSpPr/>
                <p:nvPr/>
              </p:nvSpPr>
              <p:spPr>
                <a:xfrm>
                  <a:off x="1190931" y="234580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9" name="Rectangle 5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2345800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0" name="Rectangle 589"/>
                <p:cNvSpPr/>
                <p:nvPr/>
              </p:nvSpPr>
              <p:spPr>
                <a:xfrm>
                  <a:off x="1697522" y="234608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90" name="Rectangle 5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2346088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1" name="Rectangle 590"/>
                <p:cNvSpPr/>
                <p:nvPr/>
              </p:nvSpPr>
              <p:spPr>
                <a:xfrm>
                  <a:off x="2202324" y="23458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1" name="Rectangle 5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2345800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2" name="Rectangle 591"/>
                <p:cNvSpPr/>
                <p:nvPr/>
              </p:nvSpPr>
              <p:spPr>
                <a:xfrm>
                  <a:off x="2707657" y="234625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92" name="Rectangle 5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2346252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3" name="Rectangle 592"/>
                <p:cNvSpPr/>
                <p:nvPr/>
              </p:nvSpPr>
              <p:spPr>
                <a:xfrm>
                  <a:off x="1190931" y="28493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3" name="Rectangle 5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2849372"/>
                  <a:ext cx="502920" cy="5029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4" name="Rectangle 593"/>
                <p:cNvSpPr/>
                <p:nvPr/>
              </p:nvSpPr>
              <p:spPr>
                <a:xfrm>
                  <a:off x="1697522" y="284966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94" name="Rectangle 5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2849660"/>
                  <a:ext cx="502920" cy="5029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5" name="Rectangle 594"/>
                <p:cNvSpPr/>
                <p:nvPr/>
              </p:nvSpPr>
              <p:spPr>
                <a:xfrm>
                  <a:off x="2202324" y="28493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5" name="Rectangle 5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2849372"/>
                  <a:ext cx="502920" cy="5029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6" name="Rectangle 595"/>
                <p:cNvSpPr/>
                <p:nvPr/>
              </p:nvSpPr>
              <p:spPr>
                <a:xfrm>
                  <a:off x="2707657" y="284982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96" name="Rectangle 5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2849824"/>
                  <a:ext cx="502920" cy="5029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7" name="Rectangle 596"/>
                <p:cNvSpPr/>
                <p:nvPr/>
              </p:nvSpPr>
              <p:spPr>
                <a:xfrm>
                  <a:off x="689535" y="1339716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97" name="Rectangle 5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1339716"/>
                  <a:ext cx="502920" cy="5029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8" name="Rectangle 597"/>
                <p:cNvSpPr/>
                <p:nvPr/>
              </p:nvSpPr>
              <p:spPr>
                <a:xfrm>
                  <a:off x="689535" y="1843288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98" name="Rectangle 5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1843288"/>
                  <a:ext cx="502920" cy="5029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9" name="Rectangle 598"/>
                <p:cNvSpPr/>
                <p:nvPr/>
              </p:nvSpPr>
              <p:spPr>
                <a:xfrm>
                  <a:off x="689535" y="234527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99" name="Rectangle 5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2345279"/>
                  <a:ext cx="502920" cy="5029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1176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0" name="Rectangle 599"/>
                <p:cNvSpPr/>
                <p:nvPr/>
              </p:nvSpPr>
              <p:spPr>
                <a:xfrm>
                  <a:off x="689535" y="284885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00" name="Rectangle 5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2848851"/>
                  <a:ext cx="502920" cy="5029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1" name="Rectangle 600"/>
                <p:cNvSpPr/>
                <p:nvPr/>
              </p:nvSpPr>
              <p:spPr>
                <a:xfrm>
                  <a:off x="690391" y="838023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1" name="Rectangle 6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91" y="838023"/>
                  <a:ext cx="502920" cy="5029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2" name="Rectangle 601"/>
                <p:cNvSpPr/>
                <p:nvPr/>
              </p:nvSpPr>
              <p:spPr>
                <a:xfrm>
                  <a:off x="1450989" y="17442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2" name="Rectangle 6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1744272"/>
                  <a:ext cx="502920" cy="5029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3" name="Rectangle 602"/>
                <p:cNvSpPr/>
                <p:nvPr/>
              </p:nvSpPr>
              <p:spPr>
                <a:xfrm>
                  <a:off x="1957580" y="174456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3" name="Rectangle 6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1744560"/>
                  <a:ext cx="502920" cy="5029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4" name="Rectangle 603"/>
                <p:cNvSpPr/>
                <p:nvPr/>
              </p:nvSpPr>
              <p:spPr>
                <a:xfrm>
                  <a:off x="1451218" y="124162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04" name="Rectangle 6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218" y="1241629"/>
                  <a:ext cx="502920" cy="5029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5" name="Rectangle 604"/>
                <p:cNvSpPr/>
                <p:nvPr/>
              </p:nvSpPr>
              <p:spPr>
                <a:xfrm>
                  <a:off x="1958815" y="124208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05" name="Rectangle 6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8815" y="1242081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6" name="Rectangle 605"/>
                <p:cNvSpPr/>
                <p:nvPr/>
              </p:nvSpPr>
              <p:spPr>
                <a:xfrm>
                  <a:off x="2464432" y="124162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06" name="Rectangle 6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4432" y="1241629"/>
                  <a:ext cx="502920" cy="5029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7" name="Rectangle 606"/>
                <p:cNvSpPr/>
                <p:nvPr/>
              </p:nvSpPr>
              <p:spPr>
                <a:xfrm>
                  <a:off x="2967957" y="124208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07" name="Rectangle 6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957" y="1242081"/>
                  <a:ext cx="502920" cy="5029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8" name="Rectangle 607"/>
                <p:cNvSpPr/>
                <p:nvPr/>
              </p:nvSpPr>
              <p:spPr>
                <a:xfrm>
                  <a:off x="2462382" y="17442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8" name="Rectangle 6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1744272"/>
                  <a:ext cx="502920" cy="5029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9" name="Rectangle 608"/>
                <p:cNvSpPr/>
                <p:nvPr/>
              </p:nvSpPr>
              <p:spPr>
                <a:xfrm>
                  <a:off x="2967715" y="174472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09" name="Rectangle 6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1744724"/>
                  <a:ext cx="502920" cy="5029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0" name="Rectangle 609"/>
                <p:cNvSpPr/>
                <p:nvPr/>
              </p:nvSpPr>
              <p:spPr>
                <a:xfrm>
                  <a:off x="1450989" y="224784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0" name="Rectangle 6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2247844"/>
                  <a:ext cx="502920" cy="5029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1" name="Rectangle 610"/>
                <p:cNvSpPr/>
                <p:nvPr/>
              </p:nvSpPr>
              <p:spPr>
                <a:xfrm>
                  <a:off x="1957580" y="224813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11" name="Rectangle 6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2248132"/>
                  <a:ext cx="502920" cy="5029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2" name="Rectangle 611"/>
                <p:cNvSpPr/>
                <p:nvPr/>
              </p:nvSpPr>
              <p:spPr>
                <a:xfrm>
                  <a:off x="2462382" y="2247844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12" name="Rectangle 6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2247844"/>
                  <a:ext cx="502920" cy="5029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3" name="Rectangle 612"/>
                <p:cNvSpPr/>
                <p:nvPr/>
              </p:nvSpPr>
              <p:spPr>
                <a:xfrm>
                  <a:off x="2967715" y="224829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13" name="Rectangle 6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2248296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" name="Rectangle 613"/>
                <p:cNvSpPr/>
                <p:nvPr/>
              </p:nvSpPr>
              <p:spPr>
                <a:xfrm>
                  <a:off x="1450989" y="2749835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14" name="Rectangle 6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2749835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" name="Rectangle 614"/>
                <p:cNvSpPr/>
                <p:nvPr/>
              </p:nvSpPr>
              <p:spPr>
                <a:xfrm>
                  <a:off x="1957580" y="275012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15" name="Rectangle 6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2750123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" name="Rectangle 615"/>
                <p:cNvSpPr/>
                <p:nvPr/>
              </p:nvSpPr>
              <p:spPr>
                <a:xfrm>
                  <a:off x="2462382" y="274983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6" name="Rectangle 6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2749835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7" name="Rectangle 616"/>
                <p:cNvSpPr/>
                <p:nvPr/>
              </p:nvSpPr>
              <p:spPr>
                <a:xfrm>
                  <a:off x="2967715" y="275028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17" name="Rectangle 6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2750287"/>
                  <a:ext cx="502920" cy="5029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8" name="Rectangle 617"/>
                <p:cNvSpPr/>
                <p:nvPr/>
              </p:nvSpPr>
              <p:spPr>
                <a:xfrm>
                  <a:off x="1450989" y="325340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8" name="Rectangle 6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3253407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9" name="Rectangle 618"/>
                <p:cNvSpPr/>
                <p:nvPr/>
              </p:nvSpPr>
              <p:spPr>
                <a:xfrm>
                  <a:off x="1957580" y="325369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19" name="Rectangle 6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3253695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0" name="Rectangle 619"/>
                <p:cNvSpPr/>
                <p:nvPr/>
              </p:nvSpPr>
              <p:spPr>
                <a:xfrm>
                  <a:off x="2462382" y="325340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0" name="Rectangle 6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3253407"/>
                  <a:ext cx="502920" cy="5029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1" name="Rectangle 620"/>
                <p:cNvSpPr/>
                <p:nvPr/>
              </p:nvSpPr>
              <p:spPr>
                <a:xfrm>
                  <a:off x="2967715" y="325385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21" name="Rectangle 6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3253859"/>
                  <a:ext cx="502920" cy="502920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2" name="Rectangle 621"/>
                <p:cNvSpPr/>
                <p:nvPr/>
              </p:nvSpPr>
              <p:spPr>
                <a:xfrm>
                  <a:off x="950449" y="1242058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22" name="Rectangle 6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449" y="1242058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5" name="Rectangle 624"/>
                <p:cNvSpPr/>
                <p:nvPr/>
              </p:nvSpPr>
              <p:spPr>
                <a:xfrm>
                  <a:off x="5063578" y="134516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5" name="Rectangle 6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3578" y="1345167"/>
                  <a:ext cx="502920" cy="5029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6" name="Rectangle 625"/>
                <p:cNvSpPr/>
                <p:nvPr/>
              </p:nvSpPr>
              <p:spPr>
                <a:xfrm>
                  <a:off x="5566498" y="1344347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26" name="Rectangle 6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6498" y="1344347"/>
                  <a:ext cx="502920" cy="5029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7" name="Rectangle 626"/>
                <p:cNvSpPr/>
                <p:nvPr/>
              </p:nvSpPr>
              <p:spPr>
                <a:xfrm>
                  <a:off x="5578598" y="83952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7" name="Rectangle 6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8598" y="839522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8" name="Rectangle 627"/>
                <p:cNvSpPr/>
                <p:nvPr/>
              </p:nvSpPr>
              <p:spPr>
                <a:xfrm>
                  <a:off x="5567420" y="184720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8" name="Rectangle 6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7420" y="1847202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9" name="Rectangle 628"/>
                <p:cNvSpPr/>
                <p:nvPr/>
              </p:nvSpPr>
              <p:spPr>
                <a:xfrm>
                  <a:off x="6620596" y="840835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9" name="Rectangle 6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0596" y="840835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0" name="Rectangle 629"/>
                <p:cNvSpPr/>
                <p:nvPr/>
              </p:nvSpPr>
              <p:spPr>
                <a:xfrm>
                  <a:off x="7125398" y="840547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0" name="Rectangle 6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398" y="840547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l="-8333" r="-59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1" name="Rectangle 630"/>
                <p:cNvSpPr/>
                <p:nvPr/>
              </p:nvSpPr>
              <p:spPr>
                <a:xfrm>
                  <a:off x="7630731" y="84099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1" name="Rectangle 6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0731" y="840999"/>
                  <a:ext cx="502920" cy="5029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 l="-8333" r="-59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2" name="Rectangle 631"/>
                <p:cNvSpPr/>
                <p:nvPr/>
              </p:nvSpPr>
              <p:spPr>
                <a:xfrm>
                  <a:off x="6076850" y="134255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2" name="Rectangle 6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6850" y="1342552"/>
                  <a:ext cx="502920" cy="5029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3" name="Rectangle 632"/>
                <p:cNvSpPr/>
                <p:nvPr/>
              </p:nvSpPr>
              <p:spPr>
                <a:xfrm>
                  <a:off x="6619001" y="134284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33" name="Rectangle 6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001" y="1342840"/>
                  <a:ext cx="502920" cy="5029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4" name="Rectangle 633"/>
                <p:cNvSpPr/>
                <p:nvPr/>
              </p:nvSpPr>
              <p:spPr>
                <a:xfrm>
                  <a:off x="7119993" y="134001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4" name="Rectangle 6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9993" y="1340012"/>
                  <a:ext cx="502920" cy="5029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5" name="Rectangle 634"/>
                <p:cNvSpPr/>
                <p:nvPr/>
              </p:nvSpPr>
              <p:spPr>
                <a:xfrm>
                  <a:off x="7625326" y="134046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35" name="Rectangle 6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5326" y="1340464"/>
                  <a:ext cx="502920" cy="502920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6" name="Rectangle 635"/>
                <p:cNvSpPr/>
                <p:nvPr/>
              </p:nvSpPr>
              <p:spPr>
                <a:xfrm>
                  <a:off x="6075441" y="184805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36" name="Rectangle 6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441" y="1848050"/>
                  <a:ext cx="502920" cy="5029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7" name="Rectangle 636"/>
                <p:cNvSpPr/>
                <p:nvPr/>
              </p:nvSpPr>
              <p:spPr>
                <a:xfrm>
                  <a:off x="5064340" y="1845626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37" name="Rectangle 6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4340" y="1845626"/>
                  <a:ext cx="502920" cy="5029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8" name="Rectangle 637"/>
                <p:cNvSpPr/>
                <p:nvPr/>
              </p:nvSpPr>
              <p:spPr>
                <a:xfrm>
                  <a:off x="6078125" y="840573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38" name="Rectangle 6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8125" y="840573"/>
                  <a:ext cx="502920" cy="502920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9" name="Rectangle 638"/>
                <p:cNvSpPr/>
                <p:nvPr/>
              </p:nvSpPr>
              <p:spPr>
                <a:xfrm>
                  <a:off x="6617870" y="184538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39" name="Rectangle 6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7870" y="1845380"/>
                  <a:ext cx="502920" cy="5029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0" name="Rectangle 639"/>
                <p:cNvSpPr/>
                <p:nvPr/>
              </p:nvSpPr>
              <p:spPr>
                <a:xfrm>
                  <a:off x="7122672" y="184318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0" name="Rectangle 6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2672" y="1843187"/>
                  <a:ext cx="502920" cy="5029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1" name="Rectangle 640"/>
                <p:cNvSpPr/>
                <p:nvPr/>
              </p:nvSpPr>
              <p:spPr>
                <a:xfrm>
                  <a:off x="7624195" y="184363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41" name="Rectangle 6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4195" y="1843639"/>
                  <a:ext cx="502920" cy="502920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7" name="Rectangle 646"/>
                <p:cNvSpPr/>
                <p:nvPr/>
              </p:nvSpPr>
              <p:spPr>
                <a:xfrm>
                  <a:off x="3768565" y="133549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47" name="Rectangle 6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565" y="1335490"/>
                  <a:ext cx="502920" cy="502920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8" name="Rectangle 647"/>
                <p:cNvSpPr/>
                <p:nvPr/>
              </p:nvSpPr>
              <p:spPr>
                <a:xfrm>
                  <a:off x="3769235" y="83574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8" name="Rectangle 6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9235" y="835745"/>
                  <a:ext cx="502920" cy="50292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2" name="Rectangle 651"/>
                <p:cNvSpPr/>
                <p:nvPr/>
              </p:nvSpPr>
              <p:spPr>
                <a:xfrm>
                  <a:off x="4271297" y="133750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2" name="Rectangle 6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297" y="1337505"/>
                  <a:ext cx="502920" cy="502920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6" name="Rectangle 655"/>
                <p:cNvSpPr/>
                <p:nvPr/>
              </p:nvSpPr>
              <p:spPr>
                <a:xfrm>
                  <a:off x="4272572" y="836796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6" name="Rectangle 6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2572" y="836796"/>
                  <a:ext cx="502920" cy="502920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0" name="Rectangle 659"/>
                <p:cNvSpPr/>
                <p:nvPr/>
              </p:nvSpPr>
              <p:spPr>
                <a:xfrm>
                  <a:off x="947143" y="174633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2000" i="1" u="sng" dirty="0" smtClean="0">
                      <a:solidFill>
                        <a:schemeClr val="bg1"/>
                      </a:solidFill>
                    </a:rPr>
                    <a:t>?</a:t>
                  </a:r>
                  <a:endParaRPr lang="en-US" sz="2000" i="1" u="sng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60" name="Rectangle 6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143" y="1746331"/>
                  <a:ext cx="502920" cy="502920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 r="-7059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1" name="Rectangle 660"/>
                <p:cNvSpPr/>
                <p:nvPr/>
              </p:nvSpPr>
              <p:spPr>
                <a:xfrm>
                  <a:off x="942063" y="2249903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61" name="Rectangle 6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3" y="2249903"/>
                  <a:ext cx="502920" cy="50292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 r="-11905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2" name="Rectangle 661"/>
                <p:cNvSpPr/>
                <p:nvPr/>
              </p:nvSpPr>
              <p:spPr>
                <a:xfrm>
                  <a:off x="942063" y="275189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62" name="Rectangle 6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3" y="2751894"/>
                  <a:ext cx="502920" cy="502920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 r="-13095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3" name="Rectangle 662"/>
                <p:cNvSpPr/>
                <p:nvPr/>
              </p:nvSpPr>
              <p:spPr>
                <a:xfrm>
                  <a:off x="942063" y="3255466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63" name="Rectangle 6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3" y="3255466"/>
                  <a:ext cx="502920" cy="502920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 r="-11905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4" name="Rectangle 663"/>
                <p:cNvSpPr/>
                <p:nvPr/>
              </p:nvSpPr>
              <p:spPr>
                <a:xfrm>
                  <a:off x="5070743" y="84019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64" name="Rectangle 6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743" y="840193"/>
                  <a:ext cx="502920" cy="502920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5" name="Rectangle 664"/>
                <p:cNvSpPr/>
                <p:nvPr/>
              </p:nvSpPr>
              <p:spPr>
                <a:xfrm>
                  <a:off x="5020012" y="990293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65" name="Rectangle 6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0012" y="990293"/>
                  <a:ext cx="502920" cy="502920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6" name="Rectangle 665"/>
                <p:cNvSpPr/>
                <p:nvPr/>
              </p:nvSpPr>
              <p:spPr>
                <a:xfrm>
                  <a:off x="5191643" y="729357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66" name="Rectangle 6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1643" y="729357"/>
                  <a:ext cx="502920" cy="502920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7" name="Straight Connector 666"/>
            <p:cNvCxnSpPr/>
            <p:nvPr/>
          </p:nvCxnSpPr>
          <p:spPr>
            <a:xfrm>
              <a:off x="5066417" y="835772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8" name="TextBox 987"/>
          <p:cNvSpPr txBox="1"/>
          <p:nvPr/>
        </p:nvSpPr>
        <p:spPr>
          <a:xfrm>
            <a:off x="5373674" y="2719633"/>
            <a:ext cx="465507" cy="466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9" name="TextBox 988"/>
              <p:cNvSpPr txBox="1"/>
              <p:nvPr/>
            </p:nvSpPr>
            <p:spPr>
              <a:xfrm>
                <a:off x="7824289" y="2698520"/>
                <a:ext cx="410146" cy="46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9" name="TextBox 9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289" y="2698520"/>
                <a:ext cx="410146" cy="466344"/>
              </a:xfrm>
              <a:prstGeom prst="rect">
                <a:avLst/>
              </a:prstGeom>
              <a:blipFill rotWithShape="0"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0" name="Rectangle 989"/>
              <p:cNvSpPr/>
              <p:nvPr/>
            </p:nvSpPr>
            <p:spPr>
              <a:xfrm>
                <a:off x="9713638" y="2732600"/>
                <a:ext cx="182807" cy="466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0" name="Rectangle 9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638" y="2732600"/>
                <a:ext cx="182807" cy="466344"/>
              </a:xfrm>
              <a:prstGeom prst="rect">
                <a:avLst/>
              </a:prstGeom>
              <a:blipFill rotWithShape="0">
                <a:blip r:embed="rId80"/>
                <a:stretch>
                  <a:fillRect l="-60000" r="-5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1" name="Rectangle 990"/>
              <p:cNvSpPr/>
              <p:nvPr/>
            </p:nvSpPr>
            <p:spPr>
              <a:xfrm>
                <a:off x="10936506" y="2732600"/>
                <a:ext cx="277247" cy="466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1" name="Rectangle 9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506" y="2732600"/>
                <a:ext cx="277247" cy="466344"/>
              </a:xfrm>
              <a:prstGeom prst="rect">
                <a:avLst/>
              </a:prstGeom>
              <a:blipFill rotWithShape="0">
                <a:blip r:embed="rId81"/>
                <a:stretch>
                  <a:fillRect l="-26087" r="-195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2" name="Group 991"/>
          <p:cNvGrpSpPr/>
          <p:nvPr/>
        </p:nvGrpSpPr>
        <p:grpSpPr>
          <a:xfrm>
            <a:off x="4405057" y="3072887"/>
            <a:ext cx="7444116" cy="3029029"/>
            <a:chOff x="689535" y="729357"/>
            <a:chExt cx="7444116" cy="30290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3" name="Rectangle 992"/>
                <p:cNvSpPr/>
                <p:nvPr/>
              </p:nvSpPr>
              <p:spPr>
                <a:xfrm>
                  <a:off x="1190931" y="134023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3" name="Rectangle 9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1340237"/>
                  <a:ext cx="502920" cy="502920"/>
                </a:xfrm>
                <a:prstGeom prst="rect">
                  <a:avLst/>
                </a:prstGeom>
                <a:blipFill rotWithShape="0"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4" name="Rectangle 993"/>
                <p:cNvSpPr/>
                <p:nvPr/>
              </p:nvSpPr>
              <p:spPr>
                <a:xfrm>
                  <a:off x="1697522" y="13405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94" name="Rectangle 9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1340525"/>
                  <a:ext cx="502920" cy="502920"/>
                </a:xfrm>
                <a:prstGeom prst="rect">
                  <a:avLst/>
                </a:prstGeom>
                <a:blipFill rotWithShape="0">
                  <a:blip r:embed="rId8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5" name="Rectangle 994"/>
                <p:cNvSpPr/>
                <p:nvPr/>
              </p:nvSpPr>
              <p:spPr>
                <a:xfrm>
                  <a:off x="1191160" y="83759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95" name="Rectangle 9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1160" y="837594"/>
                  <a:ext cx="502920" cy="502920"/>
                </a:xfrm>
                <a:prstGeom prst="rect">
                  <a:avLst/>
                </a:prstGeom>
                <a:blipFill rotWithShape="0">
                  <a:blip r:embed="rId8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6" name="Rectangle 995"/>
                <p:cNvSpPr/>
                <p:nvPr/>
              </p:nvSpPr>
              <p:spPr>
                <a:xfrm>
                  <a:off x="1698757" y="83804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96" name="Rectangle 9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8757" y="838046"/>
                  <a:ext cx="502920" cy="502920"/>
                </a:xfrm>
                <a:prstGeom prst="rect">
                  <a:avLst/>
                </a:prstGeom>
                <a:blipFill rotWithShape="0">
                  <a:blip r:embed="rId8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7" name="Rectangle 996"/>
                <p:cNvSpPr/>
                <p:nvPr/>
              </p:nvSpPr>
              <p:spPr>
                <a:xfrm>
                  <a:off x="2204374" y="83759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97" name="Rectangle 9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374" y="837594"/>
                  <a:ext cx="502920" cy="502920"/>
                </a:xfrm>
                <a:prstGeom prst="rect">
                  <a:avLst/>
                </a:prstGeom>
                <a:blipFill rotWithShape="0">
                  <a:blip r:embed="rId8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8" name="Rectangle 997"/>
                <p:cNvSpPr/>
                <p:nvPr/>
              </p:nvSpPr>
              <p:spPr>
                <a:xfrm>
                  <a:off x="2707899" y="83804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98" name="Rectangle 9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899" y="838046"/>
                  <a:ext cx="502920" cy="502920"/>
                </a:xfrm>
                <a:prstGeom prst="rect">
                  <a:avLst/>
                </a:prstGeom>
                <a:blipFill rotWithShape="0">
                  <a:blip r:embed="rId8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9" name="Rectangle 998"/>
                <p:cNvSpPr/>
                <p:nvPr/>
              </p:nvSpPr>
              <p:spPr>
                <a:xfrm>
                  <a:off x="2202324" y="134023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9" name="Rectangle 9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1340237"/>
                  <a:ext cx="502920" cy="502920"/>
                </a:xfrm>
                <a:prstGeom prst="rect">
                  <a:avLst/>
                </a:prstGeom>
                <a:blipFill rotWithShape="0">
                  <a:blip r:embed="rId8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0" name="Rectangle 999"/>
                <p:cNvSpPr/>
                <p:nvPr/>
              </p:nvSpPr>
              <p:spPr>
                <a:xfrm>
                  <a:off x="2707657" y="134068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00" name="Rectangle 9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1340689"/>
                  <a:ext cx="502920" cy="502920"/>
                </a:xfrm>
                <a:prstGeom prst="rect">
                  <a:avLst/>
                </a:prstGeom>
                <a:blipFill rotWithShape="0">
                  <a:blip r:embed="rId8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1" name="Rectangle 1000"/>
                <p:cNvSpPr/>
                <p:nvPr/>
              </p:nvSpPr>
              <p:spPr>
                <a:xfrm>
                  <a:off x="1190931" y="184380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1" name="Rectangle 10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1843809"/>
                  <a:ext cx="502920" cy="502920"/>
                </a:xfrm>
                <a:prstGeom prst="rect">
                  <a:avLst/>
                </a:prstGeom>
                <a:blipFill rotWithShape="0">
                  <a:blip r:embed="rId9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2" name="Rectangle 1001"/>
                <p:cNvSpPr/>
                <p:nvPr/>
              </p:nvSpPr>
              <p:spPr>
                <a:xfrm>
                  <a:off x="1697522" y="184409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02" name="Rectangle 10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1844097"/>
                  <a:ext cx="502920" cy="502920"/>
                </a:xfrm>
                <a:prstGeom prst="rect">
                  <a:avLst/>
                </a:prstGeom>
                <a:blipFill rotWithShape="0">
                  <a:blip r:embed="rId91"/>
                  <a:stretch>
                    <a:fillRect l="-3571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3" name="Rectangle 1002"/>
                <p:cNvSpPr/>
                <p:nvPr/>
              </p:nvSpPr>
              <p:spPr>
                <a:xfrm>
                  <a:off x="2202324" y="1843809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03" name="Rectangle 10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1843809"/>
                  <a:ext cx="502920" cy="502920"/>
                </a:xfrm>
                <a:prstGeom prst="rect">
                  <a:avLst/>
                </a:prstGeom>
                <a:blipFill rotWithShape="0">
                  <a:blip r:embed="rId9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4" name="Rectangle 1003"/>
                <p:cNvSpPr/>
                <p:nvPr/>
              </p:nvSpPr>
              <p:spPr>
                <a:xfrm>
                  <a:off x="2707657" y="184426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04" name="Rectangle 10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1844261"/>
                  <a:ext cx="502920" cy="502920"/>
                </a:xfrm>
                <a:prstGeom prst="rect">
                  <a:avLst/>
                </a:prstGeom>
                <a:blipFill rotWithShape="0">
                  <a:blip r:embed="rId93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5" name="Rectangle 1004"/>
                <p:cNvSpPr/>
                <p:nvPr/>
              </p:nvSpPr>
              <p:spPr>
                <a:xfrm>
                  <a:off x="1190931" y="234580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5" name="Rectangle 10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2345800"/>
                  <a:ext cx="502920" cy="502920"/>
                </a:xfrm>
                <a:prstGeom prst="rect">
                  <a:avLst/>
                </a:prstGeom>
                <a:blipFill rotWithShape="0">
                  <a:blip r:embed="rId9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6" name="Rectangle 1005"/>
                <p:cNvSpPr/>
                <p:nvPr/>
              </p:nvSpPr>
              <p:spPr>
                <a:xfrm>
                  <a:off x="1697522" y="234608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06" name="Rectangle 10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2346088"/>
                  <a:ext cx="502920" cy="502920"/>
                </a:xfrm>
                <a:prstGeom prst="rect">
                  <a:avLst/>
                </a:prstGeom>
                <a:blipFill rotWithShape="0">
                  <a:blip r:embed="rId9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7" name="Rectangle 1006"/>
                <p:cNvSpPr/>
                <p:nvPr/>
              </p:nvSpPr>
              <p:spPr>
                <a:xfrm>
                  <a:off x="2202324" y="23458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7" name="Rectangle 10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2345800"/>
                  <a:ext cx="502920" cy="502920"/>
                </a:xfrm>
                <a:prstGeom prst="rect">
                  <a:avLst/>
                </a:prstGeom>
                <a:blipFill rotWithShape="0">
                  <a:blip r:embed="rId9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8" name="Rectangle 1007"/>
                <p:cNvSpPr/>
                <p:nvPr/>
              </p:nvSpPr>
              <p:spPr>
                <a:xfrm>
                  <a:off x="2707657" y="234625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08" name="Rectangle 10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2346252"/>
                  <a:ext cx="502920" cy="502920"/>
                </a:xfrm>
                <a:prstGeom prst="rect">
                  <a:avLst/>
                </a:prstGeom>
                <a:blipFill rotWithShape="0">
                  <a:blip r:embed="rId9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9" name="Rectangle 1008"/>
                <p:cNvSpPr/>
                <p:nvPr/>
              </p:nvSpPr>
              <p:spPr>
                <a:xfrm>
                  <a:off x="1190931" y="28493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9" name="Rectangle 10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2849372"/>
                  <a:ext cx="502920" cy="502920"/>
                </a:xfrm>
                <a:prstGeom prst="rect">
                  <a:avLst/>
                </a:prstGeom>
                <a:blipFill rotWithShape="0">
                  <a:blip r:embed="rId9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0" name="Rectangle 1009"/>
                <p:cNvSpPr/>
                <p:nvPr/>
              </p:nvSpPr>
              <p:spPr>
                <a:xfrm>
                  <a:off x="1697522" y="284966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10" name="Rectangle 10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2849660"/>
                  <a:ext cx="502920" cy="502920"/>
                </a:xfrm>
                <a:prstGeom prst="rect">
                  <a:avLst/>
                </a:prstGeom>
                <a:blipFill rotWithShape="0">
                  <a:blip r:embed="rId9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1" name="Rectangle 1010"/>
                <p:cNvSpPr/>
                <p:nvPr/>
              </p:nvSpPr>
              <p:spPr>
                <a:xfrm>
                  <a:off x="2202324" y="28493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1" name="Rectangle 10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2849372"/>
                  <a:ext cx="502920" cy="502920"/>
                </a:xfrm>
                <a:prstGeom prst="rect">
                  <a:avLst/>
                </a:prstGeom>
                <a:blipFill rotWithShape="0">
                  <a:blip r:embed="rId10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2" name="Rectangle 1011"/>
                <p:cNvSpPr/>
                <p:nvPr/>
              </p:nvSpPr>
              <p:spPr>
                <a:xfrm>
                  <a:off x="2707657" y="284982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12" name="Rectangle 10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2849824"/>
                  <a:ext cx="502920" cy="502920"/>
                </a:xfrm>
                <a:prstGeom prst="rect">
                  <a:avLst/>
                </a:prstGeom>
                <a:blipFill rotWithShape="0">
                  <a:blip r:embed="rId10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3" name="Rectangle 1012"/>
                <p:cNvSpPr/>
                <p:nvPr/>
              </p:nvSpPr>
              <p:spPr>
                <a:xfrm>
                  <a:off x="689535" y="1339716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13" name="Rectangle 10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1339716"/>
                  <a:ext cx="502920" cy="502920"/>
                </a:xfrm>
                <a:prstGeom prst="rect">
                  <a:avLst/>
                </a:prstGeom>
                <a:blipFill rotWithShape="0">
                  <a:blip r:embed="rId10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4" name="Rectangle 1013"/>
                <p:cNvSpPr/>
                <p:nvPr/>
              </p:nvSpPr>
              <p:spPr>
                <a:xfrm>
                  <a:off x="689535" y="1843288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14" name="Rectangle 10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1843288"/>
                  <a:ext cx="502920" cy="502920"/>
                </a:xfrm>
                <a:prstGeom prst="rect">
                  <a:avLst/>
                </a:prstGeom>
                <a:blipFill rotWithShape="0">
                  <a:blip r:embed="rId103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5" name="Rectangle 1014"/>
                <p:cNvSpPr/>
                <p:nvPr/>
              </p:nvSpPr>
              <p:spPr>
                <a:xfrm>
                  <a:off x="689535" y="234527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15" name="Rectangle 10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2345279"/>
                  <a:ext cx="502920" cy="502920"/>
                </a:xfrm>
                <a:prstGeom prst="rect">
                  <a:avLst/>
                </a:prstGeom>
                <a:blipFill rotWithShape="0">
                  <a:blip r:embed="rId104"/>
                  <a:stretch>
                    <a:fillRect l="-1190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6" name="Rectangle 1015"/>
                <p:cNvSpPr/>
                <p:nvPr/>
              </p:nvSpPr>
              <p:spPr>
                <a:xfrm>
                  <a:off x="689535" y="284885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16" name="Rectangle 10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2848851"/>
                  <a:ext cx="502920" cy="502920"/>
                </a:xfrm>
                <a:prstGeom prst="rect">
                  <a:avLst/>
                </a:prstGeom>
                <a:blipFill rotWithShape="0">
                  <a:blip r:embed="rId10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7" name="Rectangle 1016"/>
                <p:cNvSpPr/>
                <p:nvPr/>
              </p:nvSpPr>
              <p:spPr>
                <a:xfrm>
                  <a:off x="690391" y="838023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7" name="Rectangle 10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91" y="838023"/>
                  <a:ext cx="502920" cy="502920"/>
                </a:xfrm>
                <a:prstGeom prst="rect">
                  <a:avLst/>
                </a:prstGeom>
                <a:blipFill rotWithShape="0">
                  <a:blip r:embed="rId106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8" name="Rectangle 1017"/>
                <p:cNvSpPr/>
                <p:nvPr/>
              </p:nvSpPr>
              <p:spPr>
                <a:xfrm>
                  <a:off x="1450989" y="17442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he-IL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8" name="Rectangle 10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1744272"/>
                  <a:ext cx="502920" cy="502920"/>
                </a:xfrm>
                <a:prstGeom prst="rect">
                  <a:avLst/>
                </a:prstGeom>
                <a:blipFill rotWithShape="0">
                  <a:blip r:embed="rId107"/>
                  <a:stretch>
                    <a:fillRect l="-8333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9" name="Rectangle 1018"/>
                <p:cNvSpPr/>
                <p:nvPr/>
              </p:nvSpPr>
              <p:spPr>
                <a:xfrm>
                  <a:off x="1957580" y="174456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19" name="Rectangle 10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1744560"/>
                  <a:ext cx="502920" cy="502920"/>
                </a:xfrm>
                <a:prstGeom prst="rect">
                  <a:avLst/>
                </a:prstGeom>
                <a:blipFill rotWithShape="0">
                  <a:blip r:embed="rId108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0" name="Rectangle 1019"/>
                <p:cNvSpPr/>
                <p:nvPr/>
              </p:nvSpPr>
              <p:spPr>
                <a:xfrm>
                  <a:off x="1451218" y="124162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20" name="Rectangle 10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218" y="1241629"/>
                  <a:ext cx="502920" cy="502920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1" name="Rectangle 1020"/>
                <p:cNvSpPr/>
                <p:nvPr/>
              </p:nvSpPr>
              <p:spPr>
                <a:xfrm>
                  <a:off x="1958815" y="124208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21" name="Rectangle 10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8815" y="1242081"/>
                  <a:ext cx="502920" cy="502920"/>
                </a:xfrm>
                <a:prstGeom prst="rect">
                  <a:avLst/>
                </a:prstGeom>
                <a:blipFill rotWithShape="0">
                  <a:blip r:embed="rId11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2" name="Rectangle 1021"/>
                <p:cNvSpPr/>
                <p:nvPr/>
              </p:nvSpPr>
              <p:spPr>
                <a:xfrm>
                  <a:off x="2464432" y="124162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22" name="Rectangle 10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4432" y="1241629"/>
                  <a:ext cx="502920" cy="502920"/>
                </a:xfrm>
                <a:prstGeom prst="rect">
                  <a:avLst/>
                </a:prstGeom>
                <a:blipFill rotWithShape="0">
                  <a:blip r:embed="rId11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3" name="Rectangle 1022"/>
                <p:cNvSpPr/>
                <p:nvPr/>
              </p:nvSpPr>
              <p:spPr>
                <a:xfrm>
                  <a:off x="2967957" y="124208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23" name="Rectangle 10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957" y="1242081"/>
                  <a:ext cx="502920" cy="502920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4" name="Rectangle 1023"/>
                <p:cNvSpPr/>
                <p:nvPr/>
              </p:nvSpPr>
              <p:spPr>
                <a:xfrm>
                  <a:off x="2462382" y="17442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4" name="Rectangle 10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1744272"/>
                  <a:ext cx="502920" cy="502920"/>
                </a:xfrm>
                <a:prstGeom prst="rect">
                  <a:avLst/>
                </a:prstGeom>
                <a:blipFill rotWithShape="0">
                  <a:blip r:embed="rId1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" name="Rectangle 1024"/>
                <p:cNvSpPr/>
                <p:nvPr/>
              </p:nvSpPr>
              <p:spPr>
                <a:xfrm>
                  <a:off x="2967715" y="174472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25" name="Rectangle 10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1744724"/>
                  <a:ext cx="502920" cy="502920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6" name="Rectangle 1025"/>
                <p:cNvSpPr/>
                <p:nvPr/>
              </p:nvSpPr>
              <p:spPr>
                <a:xfrm>
                  <a:off x="1450989" y="224784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6" name="Rectangle 10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2247844"/>
                  <a:ext cx="502920" cy="502920"/>
                </a:xfrm>
                <a:prstGeom prst="rect">
                  <a:avLst/>
                </a:prstGeom>
                <a:blipFill rotWithShape="0">
                  <a:blip r:embed="rId1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7" name="Rectangle 1026"/>
                <p:cNvSpPr/>
                <p:nvPr/>
              </p:nvSpPr>
              <p:spPr>
                <a:xfrm>
                  <a:off x="1957580" y="224813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27" name="Rectangle 10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2248132"/>
                  <a:ext cx="502920" cy="502920"/>
                </a:xfrm>
                <a:prstGeom prst="rect">
                  <a:avLst/>
                </a:prstGeom>
                <a:blipFill rotWithShape="0">
                  <a:blip r:embed="rId1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8" name="Rectangle 1027"/>
                <p:cNvSpPr/>
                <p:nvPr/>
              </p:nvSpPr>
              <p:spPr>
                <a:xfrm>
                  <a:off x="2462382" y="2247844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28" name="Rectangle 10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2247844"/>
                  <a:ext cx="502920" cy="502920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9" name="Rectangle 1028"/>
                <p:cNvSpPr/>
                <p:nvPr/>
              </p:nvSpPr>
              <p:spPr>
                <a:xfrm>
                  <a:off x="2967715" y="224829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29" name="Rectangle 10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2248296"/>
                  <a:ext cx="502920" cy="502920"/>
                </a:xfrm>
                <a:prstGeom prst="rect">
                  <a:avLst/>
                </a:prstGeom>
                <a:blipFill rotWithShape="0">
                  <a:blip r:embed="rId1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0" name="Rectangle 1029"/>
                <p:cNvSpPr/>
                <p:nvPr/>
              </p:nvSpPr>
              <p:spPr>
                <a:xfrm>
                  <a:off x="1450989" y="2749835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30" name="Rectangle 10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2749835"/>
                  <a:ext cx="502920" cy="502920"/>
                </a:xfrm>
                <a:prstGeom prst="rect">
                  <a:avLst/>
                </a:prstGeom>
                <a:blipFill rotWithShape="0">
                  <a:blip r:embed="rId119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1" name="Rectangle 1030"/>
                <p:cNvSpPr/>
                <p:nvPr/>
              </p:nvSpPr>
              <p:spPr>
                <a:xfrm>
                  <a:off x="1957580" y="275012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31" name="Rectangle 10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2750123"/>
                  <a:ext cx="502920" cy="502920"/>
                </a:xfrm>
                <a:prstGeom prst="rect">
                  <a:avLst/>
                </a:prstGeom>
                <a:blipFill rotWithShape="0">
                  <a:blip r:embed="rId120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2" name="Rectangle 1031"/>
                <p:cNvSpPr/>
                <p:nvPr/>
              </p:nvSpPr>
              <p:spPr>
                <a:xfrm>
                  <a:off x="2462382" y="274983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2" name="Rectangle 10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2749835"/>
                  <a:ext cx="502920" cy="502920"/>
                </a:xfrm>
                <a:prstGeom prst="rect">
                  <a:avLst/>
                </a:prstGeom>
                <a:blipFill rotWithShape="0">
                  <a:blip r:embed="rId1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3" name="Rectangle 1032"/>
                <p:cNvSpPr/>
                <p:nvPr/>
              </p:nvSpPr>
              <p:spPr>
                <a:xfrm>
                  <a:off x="2967715" y="275028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33" name="Rectangle 10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2750287"/>
                  <a:ext cx="502920" cy="502920"/>
                </a:xfrm>
                <a:prstGeom prst="rect">
                  <a:avLst/>
                </a:prstGeom>
                <a:blipFill rotWithShape="0">
                  <a:blip r:embed="rId1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4" name="Rectangle 1033"/>
                <p:cNvSpPr/>
                <p:nvPr/>
              </p:nvSpPr>
              <p:spPr>
                <a:xfrm>
                  <a:off x="1450989" y="325340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4" name="Rectangle 10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3253407"/>
                  <a:ext cx="502920" cy="502920"/>
                </a:xfrm>
                <a:prstGeom prst="rect">
                  <a:avLst/>
                </a:prstGeom>
                <a:blipFill rotWithShape="0">
                  <a:blip r:embed="rId123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5" name="Rectangle 1034"/>
                <p:cNvSpPr/>
                <p:nvPr/>
              </p:nvSpPr>
              <p:spPr>
                <a:xfrm>
                  <a:off x="1957580" y="325369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35" name="Rectangle 10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3253695"/>
                  <a:ext cx="502920" cy="502920"/>
                </a:xfrm>
                <a:prstGeom prst="rect">
                  <a:avLst/>
                </a:prstGeom>
                <a:blipFill rotWithShape="0">
                  <a:blip r:embed="rId1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6" name="Rectangle 1035"/>
                <p:cNvSpPr/>
                <p:nvPr/>
              </p:nvSpPr>
              <p:spPr>
                <a:xfrm>
                  <a:off x="2462382" y="325340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6" name="Rectangle 10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3253407"/>
                  <a:ext cx="502920" cy="502920"/>
                </a:xfrm>
                <a:prstGeom prst="rect">
                  <a:avLst/>
                </a:prstGeom>
                <a:blipFill rotWithShape="0">
                  <a:blip r:embed="rId1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7" name="Rectangle 1036"/>
                <p:cNvSpPr/>
                <p:nvPr/>
              </p:nvSpPr>
              <p:spPr>
                <a:xfrm>
                  <a:off x="2967715" y="325385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he-IL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37" name="Rectangle 10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3253859"/>
                  <a:ext cx="502920" cy="502920"/>
                </a:xfrm>
                <a:prstGeom prst="rect">
                  <a:avLst/>
                </a:prstGeom>
                <a:blipFill rotWithShape="0">
                  <a:blip r:embed="rId126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8" name="Rectangle 1037"/>
                <p:cNvSpPr/>
                <p:nvPr/>
              </p:nvSpPr>
              <p:spPr>
                <a:xfrm>
                  <a:off x="950449" y="1242058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38" name="Rectangle 10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449" y="1242058"/>
                  <a:ext cx="502920" cy="502920"/>
                </a:xfrm>
                <a:prstGeom prst="rect">
                  <a:avLst/>
                </a:prstGeom>
                <a:blipFill rotWithShape="0">
                  <a:blip r:embed="rId127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9" name="Rectangle 1038"/>
                <p:cNvSpPr/>
                <p:nvPr/>
              </p:nvSpPr>
              <p:spPr>
                <a:xfrm>
                  <a:off x="5063578" y="134516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9" name="Rectangle 10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3578" y="1345167"/>
                  <a:ext cx="502920" cy="502920"/>
                </a:xfrm>
                <a:prstGeom prst="rect">
                  <a:avLst/>
                </a:prstGeom>
                <a:blipFill rotWithShape="0">
                  <a:blip r:embed="rId128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0" name="Rectangle 1039"/>
                <p:cNvSpPr/>
                <p:nvPr/>
              </p:nvSpPr>
              <p:spPr>
                <a:xfrm>
                  <a:off x="5566498" y="1344347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40" name="Rectangle 10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6498" y="1344347"/>
                  <a:ext cx="502920" cy="502920"/>
                </a:xfrm>
                <a:prstGeom prst="rect">
                  <a:avLst/>
                </a:prstGeom>
                <a:blipFill rotWithShape="0">
                  <a:blip r:embed="rId129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1" name="Rectangle 1040"/>
                <p:cNvSpPr/>
                <p:nvPr/>
              </p:nvSpPr>
              <p:spPr>
                <a:xfrm>
                  <a:off x="5578598" y="83952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1" name="Rectangle 10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8598" y="839522"/>
                  <a:ext cx="502920" cy="502920"/>
                </a:xfrm>
                <a:prstGeom prst="rect">
                  <a:avLst/>
                </a:prstGeom>
                <a:blipFill rotWithShape="0">
                  <a:blip r:embed="rId13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2" name="Rectangle 1041"/>
                <p:cNvSpPr/>
                <p:nvPr/>
              </p:nvSpPr>
              <p:spPr>
                <a:xfrm>
                  <a:off x="5567420" y="184720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2" name="Rectangle 10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7420" y="1847202"/>
                  <a:ext cx="502920" cy="502920"/>
                </a:xfrm>
                <a:prstGeom prst="rect">
                  <a:avLst/>
                </a:prstGeom>
                <a:blipFill rotWithShape="0">
                  <a:blip r:embed="rId1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3" name="Rectangle 1042"/>
                <p:cNvSpPr/>
                <p:nvPr/>
              </p:nvSpPr>
              <p:spPr>
                <a:xfrm>
                  <a:off x="6620596" y="840835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3" name="Rectangle 10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0596" y="840835"/>
                  <a:ext cx="502920" cy="502920"/>
                </a:xfrm>
                <a:prstGeom prst="rect">
                  <a:avLst/>
                </a:prstGeom>
                <a:blipFill rotWithShape="0">
                  <a:blip r:embed="rId132"/>
                  <a:stretch>
                    <a:fillRect l="-9524" r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4" name="Rectangle 1043"/>
                <p:cNvSpPr/>
                <p:nvPr/>
              </p:nvSpPr>
              <p:spPr>
                <a:xfrm>
                  <a:off x="7125398" y="840547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4" name="Rectangle 10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398" y="840547"/>
                  <a:ext cx="502920" cy="502920"/>
                </a:xfrm>
                <a:prstGeom prst="rect">
                  <a:avLst/>
                </a:prstGeom>
                <a:blipFill rotWithShape="0">
                  <a:blip r:embed="rId133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5" name="Rectangle 1044"/>
                <p:cNvSpPr/>
                <p:nvPr/>
              </p:nvSpPr>
              <p:spPr>
                <a:xfrm>
                  <a:off x="7630731" y="84099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5" name="Rectangle 10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0731" y="840999"/>
                  <a:ext cx="502920" cy="502920"/>
                </a:xfrm>
                <a:prstGeom prst="rect">
                  <a:avLst/>
                </a:prstGeom>
                <a:blipFill rotWithShape="0">
                  <a:blip r:embed="rId134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6" name="Rectangle 1045"/>
                <p:cNvSpPr/>
                <p:nvPr/>
              </p:nvSpPr>
              <p:spPr>
                <a:xfrm>
                  <a:off x="6076850" y="134255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6" name="Rectangle 10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6850" y="1342552"/>
                  <a:ext cx="502920" cy="502920"/>
                </a:xfrm>
                <a:prstGeom prst="rect">
                  <a:avLst/>
                </a:prstGeom>
                <a:blipFill rotWithShape="0">
                  <a:blip r:embed="rId135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7" name="Rectangle 1046"/>
                <p:cNvSpPr/>
                <p:nvPr/>
              </p:nvSpPr>
              <p:spPr>
                <a:xfrm>
                  <a:off x="6619001" y="134284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47" name="Rectangle 10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001" y="1342840"/>
                  <a:ext cx="502920" cy="502920"/>
                </a:xfrm>
                <a:prstGeom prst="rect">
                  <a:avLst/>
                </a:prstGeom>
                <a:blipFill rotWithShape="0">
                  <a:blip r:embed="rId1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8" name="Rectangle 1047"/>
                <p:cNvSpPr/>
                <p:nvPr/>
              </p:nvSpPr>
              <p:spPr>
                <a:xfrm>
                  <a:off x="7119993" y="134001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8" name="Rectangle 10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9993" y="1340012"/>
                  <a:ext cx="502920" cy="502920"/>
                </a:xfrm>
                <a:prstGeom prst="rect">
                  <a:avLst/>
                </a:prstGeom>
                <a:blipFill rotWithShape="0">
                  <a:blip r:embed="rId1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9" name="Rectangle 1048"/>
                <p:cNvSpPr/>
                <p:nvPr/>
              </p:nvSpPr>
              <p:spPr>
                <a:xfrm>
                  <a:off x="7625326" y="1340464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49" name="Rectangle 10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5326" y="1340464"/>
                  <a:ext cx="502920" cy="502920"/>
                </a:xfrm>
                <a:prstGeom prst="rect">
                  <a:avLst/>
                </a:prstGeom>
                <a:blipFill rotWithShape="0">
                  <a:blip r:embed="rId1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0" name="Rectangle 1049"/>
                <p:cNvSpPr/>
                <p:nvPr/>
              </p:nvSpPr>
              <p:spPr>
                <a:xfrm>
                  <a:off x="6075441" y="184805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50" name="Rectangle 10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441" y="1848050"/>
                  <a:ext cx="502920" cy="502920"/>
                </a:xfrm>
                <a:prstGeom prst="rect">
                  <a:avLst/>
                </a:prstGeom>
                <a:blipFill rotWithShape="0">
                  <a:blip r:embed="rId1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1" name="Rectangle 1050"/>
                <p:cNvSpPr/>
                <p:nvPr/>
              </p:nvSpPr>
              <p:spPr>
                <a:xfrm>
                  <a:off x="5064340" y="1845626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51" name="Rectangle 10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4340" y="1845626"/>
                  <a:ext cx="502920" cy="502920"/>
                </a:xfrm>
                <a:prstGeom prst="rect">
                  <a:avLst/>
                </a:prstGeom>
                <a:blipFill rotWithShape="0">
                  <a:blip r:embed="rId140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2" name="Rectangle 1051"/>
                <p:cNvSpPr/>
                <p:nvPr/>
              </p:nvSpPr>
              <p:spPr>
                <a:xfrm>
                  <a:off x="6078125" y="840573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52" name="Rectangle 10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8125" y="840573"/>
                  <a:ext cx="502920" cy="502920"/>
                </a:xfrm>
                <a:prstGeom prst="rect">
                  <a:avLst/>
                </a:prstGeom>
                <a:blipFill rotWithShape="0">
                  <a:blip r:embed="rId141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3" name="Rectangle 1052"/>
                <p:cNvSpPr/>
                <p:nvPr/>
              </p:nvSpPr>
              <p:spPr>
                <a:xfrm>
                  <a:off x="6617870" y="184538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53" name="Rectangle 10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7870" y="1845380"/>
                  <a:ext cx="502920" cy="502920"/>
                </a:xfrm>
                <a:prstGeom prst="rect">
                  <a:avLst/>
                </a:prstGeom>
                <a:blipFill rotWithShape="0">
                  <a:blip r:embed="rId1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4" name="Rectangle 1053"/>
                <p:cNvSpPr/>
                <p:nvPr/>
              </p:nvSpPr>
              <p:spPr>
                <a:xfrm>
                  <a:off x="7122672" y="184318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4" name="Rectangle 10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2672" y="1843187"/>
                  <a:ext cx="502920" cy="502920"/>
                </a:xfrm>
                <a:prstGeom prst="rect">
                  <a:avLst/>
                </a:prstGeom>
                <a:blipFill rotWithShape="0">
                  <a:blip r:embed="rId1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5" name="Rectangle 1054"/>
                <p:cNvSpPr/>
                <p:nvPr/>
              </p:nvSpPr>
              <p:spPr>
                <a:xfrm>
                  <a:off x="7624195" y="184363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55" name="Rectangle 10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4195" y="1843639"/>
                  <a:ext cx="502920" cy="502920"/>
                </a:xfrm>
                <a:prstGeom prst="rect">
                  <a:avLst/>
                </a:prstGeom>
                <a:blipFill rotWithShape="0">
                  <a:blip r:embed="rId1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6" name="Rectangle 1055"/>
                <p:cNvSpPr/>
                <p:nvPr/>
              </p:nvSpPr>
              <p:spPr>
                <a:xfrm>
                  <a:off x="3768565" y="133549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83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56" name="Rectangle 10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565" y="1335490"/>
                  <a:ext cx="502920" cy="502920"/>
                </a:xfrm>
                <a:prstGeom prst="rect">
                  <a:avLst/>
                </a:prstGeom>
                <a:blipFill rotWithShape="0">
                  <a:blip r:embed="rId145"/>
                  <a:stretch>
                    <a:fillRect l="-4762" r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7" name="Rectangle 1056"/>
                <p:cNvSpPr/>
                <p:nvPr/>
              </p:nvSpPr>
              <p:spPr>
                <a:xfrm>
                  <a:off x="3769235" y="83574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7" name="Rectangle 10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9235" y="835745"/>
                  <a:ext cx="502920" cy="502920"/>
                </a:xfrm>
                <a:prstGeom prst="rect">
                  <a:avLst/>
                </a:prstGeom>
                <a:blipFill rotWithShape="0">
                  <a:blip r:embed="rId146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8" name="Rectangle 1057"/>
                <p:cNvSpPr/>
                <p:nvPr/>
              </p:nvSpPr>
              <p:spPr>
                <a:xfrm>
                  <a:off x="4271297" y="133750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8" name="Rectangle 10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297" y="1337505"/>
                  <a:ext cx="502920" cy="502920"/>
                </a:xfrm>
                <a:prstGeom prst="rect">
                  <a:avLst/>
                </a:prstGeom>
                <a:blipFill rotWithShape="0">
                  <a:blip r:embed="rId147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9" name="Rectangle 1058"/>
                <p:cNvSpPr/>
                <p:nvPr/>
              </p:nvSpPr>
              <p:spPr>
                <a:xfrm>
                  <a:off x="4272572" y="836796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59" name="Rectangle 10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2572" y="836796"/>
                  <a:ext cx="502920" cy="502920"/>
                </a:xfrm>
                <a:prstGeom prst="rect">
                  <a:avLst/>
                </a:prstGeom>
                <a:blipFill rotWithShape="0">
                  <a:blip r:embed="rId148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0" name="Rectangle 1059"/>
                <p:cNvSpPr/>
                <p:nvPr/>
              </p:nvSpPr>
              <p:spPr>
                <a:xfrm>
                  <a:off x="947143" y="174633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2000" i="1" u="sng" dirty="0" smtClean="0">
                      <a:solidFill>
                        <a:schemeClr val="bg1"/>
                      </a:solidFill>
                    </a:rPr>
                    <a:t>?</a:t>
                  </a:r>
                  <a:endParaRPr lang="en-US" sz="2000" i="1" u="sng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60" name="Rectangle 10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143" y="1746331"/>
                  <a:ext cx="502920" cy="502920"/>
                </a:xfrm>
                <a:prstGeom prst="rect">
                  <a:avLst/>
                </a:prstGeom>
                <a:blipFill rotWithShape="0">
                  <a:blip r:embed="rId149"/>
                  <a:stretch>
                    <a:fillRect r="-7143" b="-10714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1" name="Rectangle 1060"/>
                <p:cNvSpPr/>
                <p:nvPr/>
              </p:nvSpPr>
              <p:spPr>
                <a:xfrm>
                  <a:off x="942063" y="2249903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61" name="Rectangle 10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3" y="2249903"/>
                  <a:ext cx="502920" cy="502920"/>
                </a:xfrm>
                <a:prstGeom prst="rect">
                  <a:avLst/>
                </a:prstGeom>
                <a:blipFill rotWithShape="0">
                  <a:blip r:embed="rId150"/>
                  <a:stretch>
                    <a:fillRect r="-11765" b="-9524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2" name="Rectangle 1061"/>
                <p:cNvSpPr/>
                <p:nvPr/>
              </p:nvSpPr>
              <p:spPr>
                <a:xfrm>
                  <a:off x="942063" y="275189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62" name="Rectangle 10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3" y="2751894"/>
                  <a:ext cx="502920" cy="502920"/>
                </a:xfrm>
                <a:prstGeom prst="rect">
                  <a:avLst/>
                </a:prstGeom>
                <a:blipFill rotWithShape="0">
                  <a:blip r:embed="rId151"/>
                  <a:stretch>
                    <a:fillRect r="-12941" b="-10714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3" name="Rectangle 1062"/>
                <p:cNvSpPr/>
                <p:nvPr/>
              </p:nvSpPr>
              <p:spPr>
                <a:xfrm>
                  <a:off x="942063" y="3255466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63" name="Rectangle 10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3" y="3255466"/>
                  <a:ext cx="502920" cy="502920"/>
                </a:xfrm>
                <a:prstGeom prst="rect">
                  <a:avLst/>
                </a:prstGeom>
                <a:blipFill rotWithShape="0">
                  <a:blip r:embed="rId152"/>
                  <a:stretch>
                    <a:fillRect r="-11765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4" name="Rectangle 1063"/>
                <p:cNvSpPr/>
                <p:nvPr/>
              </p:nvSpPr>
              <p:spPr>
                <a:xfrm>
                  <a:off x="5070743" y="84019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64" name="Rectangle 10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743" y="840193"/>
                  <a:ext cx="502920" cy="502920"/>
                </a:xfrm>
                <a:prstGeom prst="rect">
                  <a:avLst/>
                </a:prstGeom>
                <a:blipFill rotWithShape="0">
                  <a:blip r:embed="rId1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5" name="Rectangle 1064"/>
                <p:cNvSpPr/>
                <p:nvPr/>
              </p:nvSpPr>
              <p:spPr>
                <a:xfrm>
                  <a:off x="5020012" y="990293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65" name="Rectangle 10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0012" y="990293"/>
                  <a:ext cx="502920" cy="502920"/>
                </a:xfrm>
                <a:prstGeom prst="rect">
                  <a:avLst/>
                </a:prstGeom>
                <a:blipFill rotWithShape="0">
                  <a:blip r:embed="rId15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6" name="Rectangle 1065"/>
                <p:cNvSpPr/>
                <p:nvPr/>
              </p:nvSpPr>
              <p:spPr>
                <a:xfrm>
                  <a:off x="5191643" y="729357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66" name="Rectangle 10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1643" y="729357"/>
                  <a:ext cx="502920" cy="502920"/>
                </a:xfrm>
                <a:prstGeom prst="rect">
                  <a:avLst/>
                </a:prstGeom>
                <a:blipFill rotWithShape="0">
                  <a:blip r:embed="rId15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7" name="Straight Connector 1066"/>
            <p:cNvCxnSpPr/>
            <p:nvPr/>
          </p:nvCxnSpPr>
          <p:spPr>
            <a:xfrm>
              <a:off x="5066417" y="835772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655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Rectangle 1159"/>
          <p:cNvSpPr/>
          <p:nvPr/>
        </p:nvSpPr>
        <p:spPr>
          <a:xfrm>
            <a:off x="8699458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1" name="Rectangle 1160"/>
          <p:cNvSpPr/>
          <p:nvPr/>
        </p:nvSpPr>
        <p:spPr>
          <a:xfrm>
            <a:off x="8817364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2" name="Rectangle 1161"/>
          <p:cNvSpPr/>
          <p:nvPr/>
        </p:nvSpPr>
        <p:spPr>
          <a:xfrm>
            <a:off x="8699458" y="3204593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3" name="Rectangle 1162"/>
          <p:cNvSpPr/>
          <p:nvPr/>
        </p:nvSpPr>
        <p:spPr>
          <a:xfrm>
            <a:off x="8817364" y="320429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4" name="Rectangle 1163"/>
          <p:cNvSpPr/>
          <p:nvPr/>
        </p:nvSpPr>
        <p:spPr>
          <a:xfrm>
            <a:off x="8935701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5" name="Rectangle 1164"/>
          <p:cNvSpPr/>
          <p:nvPr/>
        </p:nvSpPr>
        <p:spPr>
          <a:xfrm>
            <a:off x="9053607" y="3080054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6" name="Rectangle 1165"/>
          <p:cNvSpPr/>
          <p:nvPr/>
        </p:nvSpPr>
        <p:spPr>
          <a:xfrm>
            <a:off x="8935701" y="3204593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7" name="Rectangle 1166"/>
          <p:cNvSpPr/>
          <p:nvPr/>
        </p:nvSpPr>
        <p:spPr>
          <a:xfrm>
            <a:off x="9053607" y="320429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8" name="Rectangle 1167"/>
          <p:cNvSpPr/>
          <p:nvPr/>
        </p:nvSpPr>
        <p:spPr>
          <a:xfrm>
            <a:off x="9170861" y="308005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9" name="Rectangle 1168"/>
          <p:cNvSpPr/>
          <p:nvPr/>
        </p:nvSpPr>
        <p:spPr>
          <a:xfrm>
            <a:off x="9288766" y="308005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0" name="Rectangle 1169"/>
          <p:cNvSpPr/>
          <p:nvPr/>
        </p:nvSpPr>
        <p:spPr>
          <a:xfrm>
            <a:off x="9170861" y="3204593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1" name="Rectangle 1170"/>
          <p:cNvSpPr/>
          <p:nvPr/>
        </p:nvSpPr>
        <p:spPr>
          <a:xfrm>
            <a:off x="9288766" y="320429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2" name="Rectangle 1171"/>
          <p:cNvSpPr/>
          <p:nvPr/>
        </p:nvSpPr>
        <p:spPr>
          <a:xfrm>
            <a:off x="9407104" y="308005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3" name="Rectangle 1172"/>
          <p:cNvSpPr/>
          <p:nvPr/>
        </p:nvSpPr>
        <p:spPr>
          <a:xfrm>
            <a:off x="9525009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4" name="Rectangle 1173"/>
          <p:cNvSpPr/>
          <p:nvPr/>
        </p:nvSpPr>
        <p:spPr>
          <a:xfrm>
            <a:off x="9407104" y="3204593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5" name="Rectangle 1174"/>
          <p:cNvSpPr/>
          <p:nvPr/>
        </p:nvSpPr>
        <p:spPr>
          <a:xfrm>
            <a:off x="9525009" y="320429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6" name="Rectangle 1175"/>
          <p:cNvSpPr/>
          <p:nvPr/>
        </p:nvSpPr>
        <p:spPr>
          <a:xfrm>
            <a:off x="8699277" y="332882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7" name="Rectangle 1176"/>
          <p:cNvSpPr/>
          <p:nvPr/>
        </p:nvSpPr>
        <p:spPr>
          <a:xfrm>
            <a:off x="8817182" y="3328829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8" name="Rectangle 1177"/>
          <p:cNvSpPr/>
          <p:nvPr/>
        </p:nvSpPr>
        <p:spPr>
          <a:xfrm>
            <a:off x="8699277" y="3453368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9" name="Rectangle 1178"/>
          <p:cNvSpPr/>
          <p:nvPr/>
        </p:nvSpPr>
        <p:spPr>
          <a:xfrm>
            <a:off x="8817182" y="345306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0" name="Rectangle 1179"/>
          <p:cNvSpPr/>
          <p:nvPr/>
        </p:nvSpPr>
        <p:spPr>
          <a:xfrm>
            <a:off x="8935520" y="3328829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1" name="Rectangle 1180"/>
          <p:cNvSpPr/>
          <p:nvPr/>
        </p:nvSpPr>
        <p:spPr>
          <a:xfrm>
            <a:off x="9053425" y="3328829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2" name="Rectangle 1181"/>
          <p:cNvSpPr/>
          <p:nvPr/>
        </p:nvSpPr>
        <p:spPr>
          <a:xfrm>
            <a:off x="8935520" y="3453368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3" name="Rectangle 1182"/>
          <p:cNvSpPr/>
          <p:nvPr/>
        </p:nvSpPr>
        <p:spPr>
          <a:xfrm>
            <a:off x="9053425" y="345306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4" name="Rectangle 1183"/>
          <p:cNvSpPr/>
          <p:nvPr/>
        </p:nvSpPr>
        <p:spPr>
          <a:xfrm>
            <a:off x="9170680" y="3328829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5" name="Rectangle 1184"/>
          <p:cNvSpPr/>
          <p:nvPr/>
        </p:nvSpPr>
        <p:spPr>
          <a:xfrm>
            <a:off x="9288585" y="3328829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6" name="Rectangle 1185"/>
          <p:cNvSpPr/>
          <p:nvPr/>
        </p:nvSpPr>
        <p:spPr>
          <a:xfrm>
            <a:off x="9170680" y="3453368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7" name="Rectangle 1186"/>
          <p:cNvSpPr/>
          <p:nvPr/>
        </p:nvSpPr>
        <p:spPr>
          <a:xfrm>
            <a:off x="9288585" y="345306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Rectangle 1187"/>
          <p:cNvSpPr/>
          <p:nvPr/>
        </p:nvSpPr>
        <p:spPr>
          <a:xfrm>
            <a:off x="9406923" y="3328829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Rectangle 1188"/>
          <p:cNvSpPr/>
          <p:nvPr/>
        </p:nvSpPr>
        <p:spPr>
          <a:xfrm>
            <a:off x="9524828" y="332882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" name="Rectangle 1189"/>
          <p:cNvSpPr/>
          <p:nvPr/>
        </p:nvSpPr>
        <p:spPr>
          <a:xfrm>
            <a:off x="9406923" y="3453368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1" name="Rectangle 1190"/>
          <p:cNvSpPr/>
          <p:nvPr/>
        </p:nvSpPr>
        <p:spPr>
          <a:xfrm>
            <a:off x="9524828" y="345306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2" name="Rectangle 1191"/>
          <p:cNvSpPr/>
          <p:nvPr/>
        </p:nvSpPr>
        <p:spPr>
          <a:xfrm>
            <a:off x="8699458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3" name="Rectangle 1192"/>
          <p:cNvSpPr/>
          <p:nvPr/>
        </p:nvSpPr>
        <p:spPr>
          <a:xfrm>
            <a:off x="8817364" y="357730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" name="Rectangle 1193"/>
          <p:cNvSpPr/>
          <p:nvPr/>
        </p:nvSpPr>
        <p:spPr>
          <a:xfrm>
            <a:off x="8699458" y="372469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" name="Rectangle 1194"/>
          <p:cNvSpPr/>
          <p:nvPr/>
        </p:nvSpPr>
        <p:spPr>
          <a:xfrm>
            <a:off x="8817364" y="372439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Rectangle 1195"/>
          <p:cNvSpPr/>
          <p:nvPr/>
        </p:nvSpPr>
        <p:spPr>
          <a:xfrm>
            <a:off x="8935701" y="357730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7" name="Rectangle 1196"/>
          <p:cNvSpPr/>
          <p:nvPr/>
        </p:nvSpPr>
        <p:spPr>
          <a:xfrm>
            <a:off x="9053607" y="357730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8" name="Rectangle 1197"/>
          <p:cNvSpPr/>
          <p:nvPr/>
        </p:nvSpPr>
        <p:spPr>
          <a:xfrm>
            <a:off x="8935701" y="372469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Rectangle 1198"/>
          <p:cNvSpPr/>
          <p:nvPr/>
        </p:nvSpPr>
        <p:spPr>
          <a:xfrm>
            <a:off x="9053607" y="372439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Rectangle 1199"/>
          <p:cNvSpPr/>
          <p:nvPr/>
        </p:nvSpPr>
        <p:spPr>
          <a:xfrm>
            <a:off x="9170861" y="357730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" name="Rectangle 1200"/>
          <p:cNvSpPr/>
          <p:nvPr/>
        </p:nvSpPr>
        <p:spPr>
          <a:xfrm>
            <a:off x="9288766" y="357730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2" name="Rectangle 1201"/>
          <p:cNvSpPr/>
          <p:nvPr/>
        </p:nvSpPr>
        <p:spPr>
          <a:xfrm>
            <a:off x="9170861" y="372469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3" name="Rectangle 1202"/>
          <p:cNvSpPr/>
          <p:nvPr/>
        </p:nvSpPr>
        <p:spPr>
          <a:xfrm>
            <a:off x="9288766" y="372439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4" name="Rectangle 1203"/>
          <p:cNvSpPr/>
          <p:nvPr/>
        </p:nvSpPr>
        <p:spPr>
          <a:xfrm>
            <a:off x="9407104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5" name="Rectangle 1204"/>
          <p:cNvSpPr/>
          <p:nvPr/>
        </p:nvSpPr>
        <p:spPr>
          <a:xfrm>
            <a:off x="9525009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Rectangle 1205"/>
          <p:cNvSpPr/>
          <p:nvPr/>
        </p:nvSpPr>
        <p:spPr>
          <a:xfrm>
            <a:off x="9407104" y="372469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7" name="Rectangle 1206"/>
          <p:cNvSpPr/>
          <p:nvPr/>
        </p:nvSpPr>
        <p:spPr>
          <a:xfrm>
            <a:off x="9525009" y="372439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Rectangle 1207"/>
          <p:cNvSpPr/>
          <p:nvPr/>
        </p:nvSpPr>
        <p:spPr>
          <a:xfrm>
            <a:off x="8699277" y="384893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Rectangle 1208"/>
          <p:cNvSpPr/>
          <p:nvPr/>
        </p:nvSpPr>
        <p:spPr>
          <a:xfrm>
            <a:off x="8817182" y="384893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0" name="Rectangle 1209"/>
          <p:cNvSpPr/>
          <p:nvPr/>
        </p:nvSpPr>
        <p:spPr>
          <a:xfrm>
            <a:off x="8699277" y="397347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1" name="Rectangle 1210"/>
          <p:cNvSpPr/>
          <p:nvPr/>
        </p:nvSpPr>
        <p:spPr>
          <a:xfrm>
            <a:off x="8817182" y="3973171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2" name="Rectangle 1211"/>
          <p:cNvSpPr/>
          <p:nvPr/>
        </p:nvSpPr>
        <p:spPr>
          <a:xfrm>
            <a:off x="8935520" y="384893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3" name="Rectangle 1212"/>
          <p:cNvSpPr/>
          <p:nvPr/>
        </p:nvSpPr>
        <p:spPr>
          <a:xfrm>
            <a:off x="9053425" y="3848935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4" name="Rectangle 1213"/>
          <p:cNvSpPr/>
          <p:nvPr/>
        </p:nvSpPr>
        <p:spPr>
          <a:xfrm>
            <a:off x="8935520" y="397347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5" name="Rectangle 1214"/>
          <p:cNvSpPr/>
          <p:nvPr/>
        </p:nvSpPr>
        <p:spPr>
          <a:xfrm>
            <a:off x="9053425" y="3973171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6" name="Rectangle 1215"/>
          <p:cNvSpPr/>
          <p:nvPr/>
        </p:nvSpPr>
        <p:spPr>
          <a:xfrm>
            <a:off x="9170680" y="384893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7" name="Rectangle 1216"/>
          <p:cNvSpPr/>
          <p:nvPr/>
        </p:nvSpPr>
        <p:spPr>
          <a:xfrm>
            <a:off x="9288585" y="384893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8" name="Rectangle 1217"/>
          <p:cNvSpPr/>
          <p:nvPr/>
        </p:nvSpPr>
        <p:spPr>
          <a:xfrm>
            <a:off x="9170680" y="397347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9" name="Rectangle 1218"/>
          <p:cNvSpPr/>
          <p:nvPr/>
        </p:nvSpPr>
        <p:spPr>
          <a:xfrm>
            <a:off x="9288585" y="3973171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0" name="Rectangle 1219"/>
          <p:cNvSpPr/>
          <p:nvPr/>
        </p:nvSpPr>
        <p:spPr>
          <a:xfrm>
            <a:off x="9406923" y="384893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1" name="Rectangle 1220"/>
          <p:cNvSpPr/>
          <p:nvPr/>
        </p:nvSpPr>
        <p:spPr>
          <a:xfrm>
            <a:off x="9524828" y="3848935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2" name="Rectangle 1221"/>
          <p:cNvSpPr/>
          <p:nvPr/>
        </p:nvSpPr>
        <p:spPr>
          <a:xfrm>
            <a:off x="9406923" y="397347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3" name="Rectangle 1222"/>
          <p:cNvSpPr/>
          <p:nvPr/>
        </p:nvSpPr>
        <p:spPr>
          <a:xfrm>
            <a:off x="9524828" y="3973171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4" name="Rectangle 1223"/>
          <p:cNvSpPr/>
          <p:nvPr/>
        </p:nvSpPr>
        <p:spPr>
          <a:xfrm>
            <a:off x="9643657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5" name="Rectangle 1224"/>
          <p:cNvSpPr/>
          <p:nvPr/>
        </p:nvSpPr>
        <p:spPr>
          <a:xfrm>
            <a:off x="9761562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6" name="Rectangle 1225"/>
          <p:cNvSpPr/>
          <p:nvPr/>
        </p:nvSpPr>
        <p:spPr>
          <a:xfrm>
            <a:off x="9643657" y="3204593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7" name="Rectangle 1226"/>
          <p:cNvSpPr/>
          <p:nvPr/>
        </p:nvSpPr>
        <p:spPr>
          <a:xfrm>
            <a:off x="9761562" y="3204290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8" name="Rectangle 1227"/>
          <p:cNvSpPr/>
          <p:nvPr/>
        </p:nvSpPr>
        <p:spPr>
          <a:xfrm>
            <a:off x="9879900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" name="Rectangle 1228"/>
          <p:cNvSpPr/>
          <p:nvPr/>
        </p:nvSpPr>
        <p:spPr>
          <a:xfrm>
            <a:off x="9997805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" name="Rectangle 1229"/>
          <p:cNvSpPr/>
          <p:nvPr/>
        </p:nvSpPr>
        <p:spPr>
          <a:xfrm>
            <a:off x="9879900" y="3204593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1" name="Rectangle 1230"/>
          <p:cNvSpPr/>
          <p:nvPr/>
        </p:nvSpPr>
        <p:spPr>
          <a:xfrm>
            <a:off x="9997805" y="320429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2" name="Rectangle 1231"/>
          <p:cNvSpPr/>
          <p:nvPr/>
        </p:nvSpPr>
        <p:spPr>
          <a:xfrm>
            <a:off x="9643476" y="332882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3" name="Rectangle 1232"/>
          <p:cNvSpPr/>
          <p:nvPr/>
        </p:nvSpPr>
        <p:spPr>
          <a:xfrm>
            <a:off x="9761381" y="332882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4" name="Rectangle 1233"/>
          <p:cNvSpPr/>
          <p:nvPr/>
        </p:nvSpPr>
        <p:spPr>
          <a:xfrm>
            <a:off x="9643476" y="3453368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5" name="Rectangle 1234"/>
          <p:cNvSpPr/>
          <p:nvPr/>
        </p:nvSpPr>
        <p:spPr>
          <a:xfrm>
            <a:off x="9761381" y="345306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6" name="Rectangle 1235"/>
          <p:cNvSpPr/>
          <p:nvPr/>
        </p:nvSpPr>
        <p:spPr>
          <a:xfrm>
            <a:off x="9879719" y="332882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7" name="Rectangle 1236"/>
          <p:cNvSpPr/>
          <p:nvPr/>
        </p:nvSpPr>
        <p:spPr>
          <a:xfrm>
            <a:off x="9997624" y="332882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8" name="Rectangle 1237"/>
          <p:cNvSpPr/>
          <p:nvPr/>
        </p:nvSpPr>
        <p:spPr>
          <a:xfrm>
            <a:off x="9879719" y="3453368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9" name="Rectangle 1238"/>
          <p:cNvSpPr/>
          <p:nvPr/>
        </p:nvSpPr>
        <p:spPr>
          <a:xfrm>
            <a:off x="9997624" y="345306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0" name="Rectangle 1239"/>
          <p:cNvSpPr/>
          <p:nvPr/>
        </p:nvSpPr>
        <p:spPr>
          <a:xfrm>
            <a:off x="9643657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1" name="Rectangle 1240"/>
          <p:cNvSpPr/>
          <p:nvPr/>
        </p:nvSpPr>
        <p:spPr>
          <a:xfrm>
            <a:off x="9761562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2" name="Rectangle 1241"/>
          <p:cNvSpPr/>
          <p:nvPr/>
        </p:nvSpPr>
        <p:spPr>
          <a:xfrm>
            <a:off x="9643657" y="372469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3" name="Rectangle 1242"/>
          <p:cNvSpPr/>
          <p:nvPr/>
        </p:nvSpPr>
        <p:spPr>
          <a:xfrm>
            <a:off x="9761562" y="372439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4" name="Rectangle 1243"/>
          <p:cNvSpPr/>
          <p:nvPr/>
        </p:nvSpPr>
        <p:spPr>
          <a:xfrm>
            <a:off x="9879900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5" name="Rectangle 1244"/>
          <p:cNvSpPr/>
          <p:nvPr/>
        </p:nvSpPr>
        <p:spPr>
          <a:xfrm>
            <a:off x="9997805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6" name="Rectangle 1245"/>
          <p:cNvSpPr/>
          <p:nvPr/>
        </p:nvSpPr>
        <p:spPr>
          <a:xfrm>
            <a:off x="9879900" y="372469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7" name="Rectangle 1246"/>
          <p:cNvSpPr/>
          <p:nvPr/>
        </p:nvSpPr>
        <p:spPr>
          <a:xfrm>
            <a:off x="9997805" y="372439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8" name="Rectangle 1247"/>
          <p:cNvSpPr/>
          <p:nvPr/>
        </p:nvSpPr>
        <p:spPr>
          <a:xfrm>
            <a:off x="9643476" y="3848935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" name="Rectangle 1248"/>
          <p:cNvSpPr/>
          <p:nvPr/>
        </p:nvSpPr>
        <p:spPr>
          <a:xfrm>
            <a:off x="9761381" y="384893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0" name="Rectangle 1249"/>
          <p:cNvSpPr/>
          <p:nvPr/>
        </p:nvSpPr>
        <p:spPr>
          <a:xfrm>
            <a:off x="9643476" y="397347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1" name="Rectangle 1250"/>
          <p:cNvSpPr/>
          <p:nvPr/>
        </p:nvSpPr>
        <p:spPr>
          <a:xfrm>
            <a:off x="9761381" y="3973171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2" name="Rectangle 1251"/>
          <p:cNvSpPr/>
          <p:nvPr/>
        </p:nvSpPr>
        <p:spPr>
          <a:xfrm>
            <a:off x="9879719" y="384893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3" name="Rectangle 1252"/>
          <p:cNvSpPr/>
          <p:nvPr/>
        </p:nvSpPr>
        <p:spPr>
          <a:xfrm>
            <a:off x="9997624" y="384893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4" name="Rectangle 1253"/>
          <p:cNvSpPr/>
          <p:nvPr/>
        </p:nvSpPr>
        <p:spPr>
          <a:xfrm>
            <a:off x="9879719" y="397347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5" name="Rectangle 1254"/>
          <p:cNvSpPr/>
          <p:nvPr/>
        </p:nvSpPr>
        <p:spPr>
          <a:xfrm>
            <a:off x="9997624" y="3973171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6" name="Group 1605"/>
          <p:cNvGrpSpPr/>
          <p:nvPr/>
        </p:nvGrpSpPr>
        <p:grpSpPr>
          <a:xfrm>
            <a:off x="2651994" y="2871216"/>
            <a:ext cx="5346435" cy="2532905"/>
            <a:chOff x="2651994" y="2871216"/>
            <a:chExt cx="5346435" cy="2532905"/>
          </a:xfrm>
        </p:grpSpPr>
        <p:sp>
          <p:nvSpPr>
            <p:cNvPr id="981" name="Rectangle 980"/>
            <p:cNvSpPr/>
            <p:nvPr/>
          </p:nvSpPr>
          <p:spPr>
            <a:xfrm>
              <a:off x="2658991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982" name="Straight Arrow Connector 981"/>
            <p:cNvCxnSpPr>
              <a:stCxn id="981" idx="2"/>
              <a:endCxn id="983" idx="0"/>
            </p:cNvCxnSpPr>
            <p:nvPr/>
          </p:nvCxnSpPr>
          <p:spPr>
            <a:xfrm>
              <a:off x="2738228" y="4329514"/>
              <a:ext cx="1117" cy="1093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3" name="Rectangle 982"/>
                <p:cNvSpPr/>
                <p:nvPr/>
              </p:nvSpPr>
              <p:spPr>
                <a:xfrm>
                  <a:off x="2660108" y="443889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83" name="Rectangle 9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108" y="4438894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5" name="Straight Arrow Connector 984"/>
            <p:cNvCxnSpPr/>
            <p:nvPr/>
          </p:nvCxnSpPr>
          <p:spPr>
            <a:xfrm flipV="1">
              <a:off x="2817464" y="42611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6" name="Rectangle 985"/>
            <p:cNvSpPr/>
            <p:nvPr/>
          </p:nvSpPr>
          <p:spPr>
            <a:xfrm>
              <a:off x="2918221" y="41788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987" name="Straight Arrow Connector 986"/>
            <p:cNvCxnSpPr>
              <a:stCxn id="986" idx="2"/>
              <a:endCxn id="988" idx="0"/>
            </p:cNvCxnSpPr>
            <p:nvPr/>
          </p:nvCxnSpPr>
          <p:spPr>
            <a:xfrm>
              <a:off x="2997458" y="4329514"/>
              <a:ext cx="1117" cy="10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8" name="Rectangle 987"/>
                <p:cNvSpPr/>
                <p:nvPr/>
              </p:nvSpPr>
              <p:spPr>
                <a:xfrm>
                  <a:off x="2919338" y="443803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88" name="Rectangle 9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9338" y="4438038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9" name="Straight Arrow Connector 988"/>
            <p:cNvCxnSpPr>
              <a:stCxn id="983" idx="3"/>
              <a:endCxn id="988" idx="1"/>
            </p:cNvCxnSpPr>
            <p:nvPr/>
          </p:nvCxnSpPr>
          <p:spPr>
            <a:xfrm flipV="1">
              <a:off x="2818581" y="4513391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0" name="Rectangle 989"/>
            <p:cNvSpPr/>
            <p:nvPr/>
          </p:nvSpPr>
          <p:spPr>
            <a:xfrm>
              <a:off x="3172325" y="4178808"/>
              <a:ext cx="898144" cy="1507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1" name="Rectangle 990"/>
                <p:cNvSpPr/>
                <p:nvPr/>
              </p:nvSpPr>
              <p:spPr>
                <a:xfrm>
                  <a:off x="3171471" y="443265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91" name="Rectangle 9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1471" y="4432659"/>
                  <a:ext cx="158473" cy="15070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2" name="Rectangle 991"/>
                <p:cNvSpPr/>
                <p:nvPr/>
              </p:nvSpPr>
              <p:spPr>
                <a:xfrm>
                  <a:off x="3415671" y="443265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92" name="Rectangle 9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5671" y="4432659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3" name="Rectangle 992"/>
                <p:cNvSpPr/>
                <p:nvPr/>
              </p:nvSpPr>
              <p:spPr>
                <a:xfrm>
                  <a:off x="3664492" y="443265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93" name="Rectangle 9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4492" y="4432659"/>
                  <a:ext cx="158473" cy="15070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4" name="Rectangle 993"/>
                <p:cNvSpPr/>
                <p:nvPr/>
              </p:nvSpPr>
              <p:spPr>
                <a:xfrm>
                  <a:off x="3906568" y="443265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94" name="Rectangle 9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568" y="4432659"/>
                  <a:ext cx="158473" cy="15070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143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7" name="Rectangle 996"/>
                <p:cNvSpPr/>
                <p:nvPr/>
              </p:nvSpPr>
              <p:spPr>
                <a:xfrm>
                  <a:off x="4971707" y="443594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97" name="Rectangle 9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707" y="4435945"/>
                  <a:ext cx="158473" cy="15070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143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8" name="Rectangle 997"/>
                <p:cNvSpPr/>
                <p:nvPr/>
              </p:nvSpPr>
              <p:spPr>
                <a:xfrm>
                  <a:off x="5227726" y="443678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98" name="Rectangle 9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7726" y="4436788"/>
                  <a:ext cx="158473" cy="15070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9" name="Straight Arrow Connector 998"/>
            <p:cNvCxnSpPr>
              <a:stCxn id="997" idx="3"/>
              <a:endCxn id="998" idx="1"/>
            </p:cNvCxnSpPr>
            <p:nvPr/>
          </p:nvCxnSpPr>
          <p:spPr>
            <a:xfrm>
              <a:off x="5130178" y="4511298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0" name="Rectangle 999"/>
                <p:cNvSpPr/>
                <p:nvPr/>
              </p:nvSpPr>
              <p:spPr>
                <a:xfrm>
                  <a:off x="5486956" y="443593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00" name="Rectangle 9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956" y="4435931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1" name="Straight Arrow Connector 1000"/>
            <p:cNvCxnSpPr>
              <a:stCxn id="998" idx="3"/>
              <a:endCxn id="1000" idx="1"/>
            </p:cNvCxnSpPr>
            <p:nvPr/>
          </p:nvCxnSpPr>
          <p:spPr>
            <a:xfrm flipV="1">
              <a:off x="5386199" y="451128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Arrow Connector 1002"/>
            <p:cNvCxnSpPr/>
            <p:nvPr/>
          </p:nvCxnSpPr>
          <p:spPr>
            <a:xfrm>
              <a:off x="3745944" y="4334910"/>
              <a:ext cx="3867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Arrow Connector 1004"/>
            <p:cNvCxnSpPr>
              <a:stCxn id="1021" idx="2"/>
              <a:endCxn id="997" idx="0"/>
            </p:cNvCxnSpPr>
            <p:nvPr/>
          </p:nvCxnSpPr>
          <p:spPr>
            <a:xfrm>
              <a:off x="5046951" y="4329514"/>
              <a:ext cx="3993" cy="1064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Straight Arrow Connector 1005"/>
            <p:cNvCxnSpPr>
              <a:stCxn id="1023" idx="2"/>
              <a:endCxn id="998" idx="0"/>
            </p:cNvCxnSpPr>
            <p:nvPr/>
          </p:nvCxnSpPr>
          <p:spPr>
            <a:xfrm>
              <a:off x="5302971" y="4329514"/>
              <a:ext cx="3992" cy="107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Straight Arrow Connector 1006"/>
            <p:cNvCxnSpPr>
              <a:stCxn id="1025" idx="2"/>
              <a:endCxn id="1000" idx="0"/>
            </p:cNvCxnSpPr>
            <p:nvPr/>
          </p:nvCxnSpPr>
          <p:spPr>
            <a:xfrm>
              <a:off x="5562201" y="4329514"/>
              <a:ext cx="3992" cy="1064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5" name="Straight Arrow Connector 1014"/>
            <p:cNvCxnSpPr/>
            <p:nvPr/>
          </p:nvCxnSpPr>
          <p:spPr>
            <a:xfrm flipV="1">
              <a:off x="3076694" y="4261104"/>
              <a:ext cx="95631" cy="1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1" name="Rectangle 1020"/>
            <p:cNvSpPr/>
            <p:nvPr/>
          </p:nvSpPr>
          <p:spPr>
            <a:xfrm>
              <a:off x="4967714" y="41788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22" name="Straight Arrow Connector 1021"/>
            <p:cNvCxnSpPr/>
            <p:nvPr/>
          </p:nvCxnSpPr>
          <p:spPr>
            <a:xfrm>
              <a:off x="5126186" y="42611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3" name="Rectangle 1022"/>
            <p:cNvSpPr/>
            <p:nvPr/>
          </p:nvSpPr>
          <p:spPr>
            <a:xfrm>
              <a:off x="5223734" y="41788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24" name="Straight Arrow Connector 1023"/>
            <p:cNvCxnSpPr/>
            <p:nvPr/>
          </p:nvCxnSpPr>
          <p:spPr>
            <a:xfrm flipV="1">
              <a:off x="5382206" y="42611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" name="Rectangle 1024"/>
            <p:cNvSpPr/>
            <p:nvPr/>
          </p:nvSpPr>
          <p:spPr>
            <a:xfrm>
              <a:off x="5482964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026" name="Straight Arrow Connector 1025"/>
            <p:cNvCxnSpPr/>
            <p:nvPr/>
          </p:nvCxnSpPr>
          <p:spPr>
            <a:xfrm>
              <a:off x="5649716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7" name="Rectangle 1026"/>
            <p:cNvSpPr/>
            <p:nvPr/>
          </p:nvSpPr>
          <p:spPr>
            <a:xfrm>
              <a:off x="5744800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028" name="Straight Arrow Connector 1027"/>
            <p:cNvCxnSpPr>
              <a:stCxn id="1027" idx="2"/>
              <a:endCxn id="1029" idx="0"/>
            </p:cNvCxnSpPr>
            <p:nvPr/>
          </p:nvCxnSpPr>
          <p:spPr>
            <a:xfrm>
              <a:off x="5824037" y="4329514"/>
              <a:ext cx="1099" cy="1051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9" name="Rectangle 1028"/>
                <p:cNvSpPr/>
                <p:nvPr/>
              </p:nvSpPr>
              <p:spPr>
                <a:xfrm>
                  <a:off x="5745899" y="443465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29" name="Rectangle 10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5899" y="4434653"/>
                  <a:ext cx="158473" cy="15070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0" name="Straight Arrow Connector 1029"/>
            <p:cNvCxnSpPr>
              <a:stCxn id="1000" idx="3"/>
              <a:endCxn id="1029" idx="1"/>
            </p:cNvCxnSpPr>
            <p:nvPr/>
          </p:nvCxnSpPr>
          <p:spPr>
            <a:xfrm flipV="1">
              <a:off x="5645429" y="4510006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Arrow Connector 1041"/>
            <p:cNvCxnSpPr/>
            <p:nvPr/>
          </p:nvCxnSpPr>
          <p:spPr>
            <a:xfrm>
              <a:off x="3983082" y="4334910"/>
              <a:ext cx="0" cy="1019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Arrow Connector 1044"/>
            <p:cNvCxnSpPr/>
            <p:nvPr/>
          </p:nvCxnSpPr>
          <p:spPr>
            <a:xfrm>
              <a:off x="3499261" y="4334910"/>
              <a:ext cx="1728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Arrow Connector 1045"/>
            <p:cNvCxnSpPr/>
            <p:nvPr/>
          </p:nvCxnSpPr>
          <p:spPr>
            <a:xfrm>
              <a:off x="3249850" y="4334910"/>
              <a:ext cx="0" cy="998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3" name="Rectangle 1052"/>
                <p:cNvSpPr/>
                <p:nvPr/>
              </p:nvSpPr>
              <p:spPr>
                <a:xfrm>
                  <a:off x="2670904" y="524569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53" name="Rectangle 10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904" y="5245690"/>
                  <a:ext cx="158473" cy="15070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571" r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4" name="Straight Arrow Connector 1053"/>
            <p:cNvCxnSpPr/>
            <p:nvPr/>
          </p:nvCxnSpPr>
          <p:spPr>
            <a:xfrm>
              <a:off x="2832817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5" name="Rectangle 1054"/>
            <p:cNvSpPr/>
            <p:nvPr/>
          </p:nvSpPr>
          <p:spPr>
            <a:xfrm>
              <a:off x="2674344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56" name="Straight Arrow Connector 1055"/>
            <p:cNvCxnSpPr>
              <a:stCxn id="1055" idx="2"/>
              <a:endCxn id="1053" idx="0"/>
            </p:cNvCxnSpPr>
            <p:nvPr/>
          </p:nvCxnSpPr>
          <p:spPr>
            <a:xfrm flipH="1">
              <a:off x="2750141" y="5143330"/>
              <a:ext cx="3440" cy="102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7" name="Rectangle 1056"/>
            <p:cNvSpPr/>
            <p:nvPr/>
          </p:nvSpPr>
          <p:spPr>
            <a:xfrm>
              <a:off x="2927900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		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58" name="Straight Arrow Connector 1057"/>
            <p:cNvCxnSpPr>
              <a:stCxn id="1057" idx="2"/>
              <a:endCxn id="1059" idx="0"/>
            </p:cNvCxnSpPr>
            <p:nvPr/>
          </p:nvCxnSpPr>
          <p:spPr>
            <a:xfrm>
              <a:off x="3007137" y="5143330"/>
              <a:ext cx="1117" cy="102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9" name="Rectangle 1058"/>
                <p:cNvSpPr/>
                <p:nvPr/>
              </p:nvSpPr>
              <p:spPr>
                <a:xfrm>
                  <a:off x="2929017" y="524569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59" name="Rectangle 10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9017" y="5245690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0" name="Straight Arrow Connector 1059"/>
            <p:cNvCxnSpPr>
              <a:stCxn id="1053" idx="3"/>
              <a:endCxn id="1059" idx="1"/>
            </p:cNvCxnSpPr>
            <p:nvPr/>
          </p:nvCxnSpPr>
          <p:spPr>
            <a:xfrm>
              <a:off x="2829377" y="5321042"/>
              <a:ext cx="996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Arrow Connector 1060"/>
            <p:cNvCxnSpPr/>
            <p:nvPr/>
          </p:nvCxnSpPr>
          <p:spPr>
            <a:xfrm>
              <a:off x="3086372" y="506577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2" name="Rectangle 1061"/>
            <p:cNvSpPr/>
            <p:nvPr/>
          </p:nvSpPr>
          <p:spPr>
            <a:xfrm>
              <a:off x="3183919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63" name="Straight Arrow Connector 1062"/>
            <p:cNvCxnSpPr>
              <a:stCxn id="1062" idx="2"/>
              <a:endCxn id="1064" idx="0"/>
            </p:cNvCxnSpPr>
            <p:nvPr/>
          </p:nvCxnSpPr>
          <p:spPr>
            <a:xfrm>
              <a:off x="3263156" y="5143330"/>
              <a:ext cx="1117" cy="1032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4" name="Rectangle 1063"/>
                <p:cNvSpPr/>
                <p:nvPr/>
              </p:nvSpPr>
              <p:spPr>
                <a:xfrm>
                  <a:off x="3185036" y="5246532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64" name="Rectangle 10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5036" y="5246532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5" name="Straight Arrow Connector 1064"/>
            <p:cNvCxnSpPr>
              <a:stCxn id="1059" idx="3"/>
              <a:endCxn id="1064" idx="1"/>
            </p:cNvCxnSpPr>
            <p:nvPr/>
          </p:nvCxnSpPr>
          <p:spPr>
            <a:xfrm>
              <a:off x="3087490" y="5321042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Straight Arrow Connector 1065"/>
            <p:cNvCxnSpPr/>
            <p:nvPr/>
          </p:nvCxnSpPr>
          <p:spPr>
            <a:xfrm flipV="1">
              <a:off x="3342392" y="506577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7" name="Rectangle 1066"/>
            <p:cNvSpPr/>
            <p:nvPr/>
          </p:nvSpPr>
          <p:spPr>
            <a:xfrm>
              <a:off x="3443150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68" name="Straight Arrow Connector 1067"/>
            <p:cNvCxnSpPr>
              <a:stCxn id="1067" idx="2"/>
              <a:endCxn id="1069" idx="0"/>
            </p:cNvCxnSpPr>
            <p:nvPr/>
          </p:nvCxnSpPr>
          <p:spPr>
            <a:xfrm>
              <a:off x="3522387" y="5143330"/>
              <a:ext cx="1117" cy="1023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9" name="Rectangle 1068"/>
                <p:cNvSpPr/>
                <p:nvPr/>
              </p:nvSpPr>
              <p:spPr>
                <a:xfrm>
                  <a:off x="3444267" y="524567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69" name="Rectangle 10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267" y="5245676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0" name="Straight Arrow Connector 1069"/>
            <p:cNvCxnSpPr>
              <a:stCxn id="1064" idx="3"/>
              <a:endCxn id="1069" idx="1"/>
            </p:cNvCxnSpPr>
            <p:nvPr/>
          </p:nvCxnSpPr>
          <p:spPr>
            <a:xfrm flipV="1">
              <a:off x="3343509" y="5321029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1" name="Rectangle 1070"/>
                <p:cNvSpPr/>
                <p:nvPr/>
              </p:nvSpPr>
              <p:spPr>
                <a:xfrm>
                  <a:off x="4479387" y="524491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71" name="Rectangle 10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387" y="5244910"/>
                  <a:ext cx="158473" cy="15070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2" name="Rectangle 1071"/>
                <p:cNvSpPr/>
                <p:nvPr/>
              </p:nvSpPr>
              <p:spPr>
                <a:xfrm>
                  <a:off x="4735406" y="524575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72" name="Rectangle 10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5406" y="5245753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3" name="Straight Arrow Connector 1072"/>
            <p:cNvCxnSpPr>
              <a:stCxn id="1071" idx="3"/>
              <a:endCxn id="1072" idx="1"/>
            </p:cNvCxnSpPr>
            <p:nvPr/>
          </p:nvCxnSpPr>
          <p:spPr>
            <a:xfrm>
              <a:off x="4637859" y="5320263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4" name="Rectangle 1073"/>
                <p:cNvSpPr/>
                <p:nvPr/>
              </p:nvSpPr>
              <p:spPr>
                <a:xfrm>
                  <a:off x="4998327" y="5247492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74" name="Rectangle 10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8327" y="5247492"/>
                  <a:ext cx="158473" cy="15070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571" r="-3571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5" name="Straight Arrow Connector 1074"/>
            <p:cNvCxnSpPr>
              <a:stCxn id="1072" idx="3"/>
            </p:cNvCxnSpPr>
            <p:nvPr/>
          </p:nvCxnSpPr>
          <p:spPr>
            <a:xfrm flipV="1">
              <a:off x="4893879" y="5320249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Straight Arrow Connector 1075"/>
            <p:cNvCxnSpPr>
              <a:stCxn id="1081" idx="2"/>
              <a:endCxn id="1071" idx="0"/>
            </p:cNvCxnSpPr>
            <p:nvPr/>
          </p:nvCxnSpPr>
          <p:spPr>
            <a:xfrm>
              <a:off x="4554632" y="5143330"/>
              <a:ext cx="3992" cy="101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Straight Arrow Connector 1076"/>
            <p:cNvCxnSpPr>
              <a:stCxn id="1083" idx="2"/>
              <a:endCxn id="1072" idx="0"/>
            </p:cNvCxnSpPr>
            <p:nvPr/>
          </p:nvCxnSpPr>
          <p:spPr>
            <a:xfrm>
              <a:off x="4810651" y="5143330"/>
              <a:ext cx="3992" cy="1024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Straight Arrow Connector 1077"/>
            <p:cNvCxnSpPr>
              <a:stCxn id="1085" idx="2"/>
              <a:endCxn id="1074" idx="0"/>
            </p:cNvCxnSpPr>
            <p:nvPr/>
          </p:nvCxnSpPr>
          <p:spPr>
            <a:xfrm>
              <a:off x="5073572" y="5143330"/>
              <a:ext cx="3992" cy="1041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Arrow Connector 1078"/>
            <p:cNvCxnSpPr/>
            <p:nvPr/>
          </p:nvCxnSpPr>
          <p:spPr>
            <a:xfrm flipV="1">
              <a:off x="4380613" y="5065776"/>
              <a:ext cx="94781" cy="11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Straight Arrow Connector 1079"/>
            <p:cNvCxnSpPr>
              <a:endCxn id="1071" idx="1"/>
            </p:cNvCxnSpPr>
            <p:nvPr/>
          </p:nvCxnSpPr>
          <p:spPr>
            <a:xfrm flipV="1">
              <a:off x="4377698" y="5320263"/>
              <a:ext cx="101689" cy="2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1" name="Rectangle 1080"/>
            <p:cNvSpPr/>
            <p:nvPr/>
          </p:nvSpPr>
          <p:spPr>
            <a:xfrm>
              <a:off x="4475395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82" name="Straight Arrow Connector 1081"/>
            <p:cNvCxnSpPr/>
            <p:nvPr/>
          </p:nvCxnSpPr>
          <p:spPr>
            <a:xfrm>
              <a:off x="4633866" y="506577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3" name="Rectangle 1082"/>
            <p:cNvSpPr/>
            <p:nvPr/>
          </p:nvSpPr>
          <p:spPr>
            <a:xfrm>
              <a:off x="4731414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84" name="Straight Arrow Connector 1083"/>
            <p:cNvCxnSpPr/>
            <p:nvPr/>
          </p:nvCxnSpPr>
          <p:spPr>
            <a:xfrm flipV="1">
              <a:off x="4889886" y="506577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5" name="Rectangle 1084"/>
            <p:cNvSpPr/>
            <p:nvPr/>
          </p:nvSpPr>
          <p:spPr>
            <a:xfrm>
              <a:off x="4994335" y="4992624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086" name="Straight Arrow Connector 1085"/>
            <p:cNvCxnSpPr/>
            <p:nvPr/>
          </p:nvCxnSpPr>
          <p:spPr>
            <a:xfrm>
              <a:off x="5161088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7" name="Rectangle 1086"/>
            <p:cNvSpPr/>
            <p:nvPr/>
          </p:nvSpPr>
          <p:spPr>
            <a:xfrm>
              <a:off x="5256171" y="4992624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088" name="Straight Arrow Connector 1087"/>
            <p:cNvCxnSpPr>
              <a:stCxn id="1087" idx="2"/>
              <a:endCxn id="1089" idx="0"/>
            </p:cNvCxnSpPr>
            <p:nvPr/>
          </p:nvCxnSpPr>
          <p:spPr>
            <a:xfrm>
              <a:off x="5335408" y="5143330"/>
              <a:ext cx="1099" cy="1028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9" name="Rectangle 1088"/>
                <p:cNvSpPr/>
                <p:nvPr/>
              </p:nvSpPr>
              <p:spPr>
                <a:xfrm>
                  <a:off x="5257270" y="524621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89" name="Rectangle 10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270" y="5246214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0" name="Straight Arrow Connector 1089"/>
            <p:cNvCxnSpPr>
              <a:stCxn id="1074" idx="3"/>
              <a:endCxn id="1089" idx="1"/>
            </p:cNvCxnSpPr>
            <p:nvPr/>
          </p:nvCxnSpPr>
          <p:spPr>
            <a:xfrm flipV="1">
              <a:off x="5156800" y="5321567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1" name="Oval 1090"/>
            <p:cNvSpPr/>
            <p:nvPr/>
          </p:nvSpPr>
          <p:spPr>
            <a:xfrm>
              <a:off x="5167872" y="4652696"/>
              <a:ext cx="59854" cy="65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2" name="Oval 1091"/>
            <p:cNvSpPr/>
            <p:nvPr/>
          </p:nvSpPr>
          <p:spPr>
            <a:xfrm>
              <a:off x="5167872" y="4754966"/>
              <a:ext cx="59854" cy="65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3" name="Oval 1092"/>
            <p:cNvSpPr/>
            <p:nvPr/>
          </p:nvSpPr>
          <p:spPr>
            <a:xfrm>
              <a:off x="5167872" y="4857235"/>
              <a:ext cx="59854" cy="65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94" name="Straight Arrow Connector 1093"/>
            <p:cNvCxnSpPr/>
            <p:nvPr/>
          </p:nvCxnSpPr>
          <p:spPr>
            <a:xfrm>
              <a:off x="3606996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5" name="Rectangle 1094"/>
            <p:cNvSpPr/>
            <p:nvPr/>
          </p:nvSpPr>
          <p:spPr>
            <a:xfrm>
              <a:off x="3702079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96" name="Straight Arrow Connector 1095"/>
            <p:cNvCxnSpPr>
              <a:stCxn id="1095" idx="2"/>
              <a:endCxn id="1097" idx="0"/>
            </p:cNvCxnSpPr>
            <p:nvPr/>
          </p:nvCxnSpPr>
          <p:spPr>
            <a:xfrm>
              <a:off x="3781316" y="5143330"/>
              <a:ext cx="1117" cy="1030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7" name="Rectangle 1096"/>
                <p:cNvSpPr/>
                <p:nvPr/>
              </p:nvSpPr>
              <p:spPr>
                <a:xfrm>
                  <a:off x="3703196" y="524633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97" name="Rectangle 10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3196" y="5246331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8" name="Straight Arrow Connector 1097"/>
            <p:cNvCxnSpPr>
              <a:endCxn id="1097" idx="1"/>
            </p:cNvCxnSpPr>
            <p:nvPr/>
          </p:nvCxnSpPr>
          <p:spPr>
            <a:xfrm>
              <a:off x="3603556" y="5321683"/>
              <a:ext cx="996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Straight Arrow Connector 1098"/>
            <p:cNvCxnSpPr/>
            <p:nvPr/>
          </p:nvCxnSpPr>
          <p:spPr>
            <a:xfrm>
              <a:off x="3860551" y="506577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0" name="Rectangle 1099"/>
            <p:cNvSpPr/>
            <p:nvPr/>
          </p:nvSpPr>
          <p:spPr>
            <a:xfrm>
              <a:off x="3958098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01" name="Straight Arrow Connector 1100"/>
            <p:cNvCxnSpPr>
              <a:stCxn id="1100" idx="2"/>
              <a:endCxn id="1102" idx="0"/>
            </p:cNvCxnSpPr>
            <p:nvPr/>
          </p:nvCxnSpPr>
          <p:spPr>
            <a:xfrm>
              <a:off x="4037335" y="5143330"/>
              <a:ext cx="1117" cy="103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2" name="Rectangle 1101"/>
                <p:cNvSpPr/>
                <p:nvPr/>
              </p:nvSpPr>
              <p:spPr>
                <a:xfrm>
                  <a:off x="3959215" y="524717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02" name="Rectangle 1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9215" y="5247173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3" name="Straight Arrow Connector 1102"/>
            <p:cNvCxnSpPr>
              <a:stCxn id="1097" idx="3"/>
              <a:endCxn id="1102" idx="1"/>
            </p:cNvCxnSpPr>
            <p:nvPr/>
          </p:nvCxnSpPr>
          <p:spPr>
            <a:xfrm>
              <a:off x="3861669" y="5321683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Straight Arrow Connector 1103"/>
            <p:cNvCxnSpPr/>
            <p:nvPr/>
          </p:nvCxnSpPr>
          <p:spPr>
            <a:xfrm flipV="1">
              <a:off x="4116571" y="506577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5" name="Rectangle 1104"/>
            <p:cNvSpPr/>
            <p:nvPr/>
          </p:nvSpPr>
          <p:spPr>
            <a:xfrm>
              <a:off x="4217329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06" name="Straight Arrow Connector 1105"/>
            <p:cNvCxnSpPr>
              <a:stCxn id="1105" idx="2"/>
              <a:endCxn id="1107" idx="0"/>
            </p:cNvCxnSpPr>
            <p:nvPr/>
          </p:nvCxnSpPr>
          <p:spPr>
            <a:xfrm>
              <a:off x="4296566" y="5143330"/>
              <a:ext cx="1117" cy="1029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7" name="Rectangle 1106"/>
                <p:cNvSpPr/>
                <p:nvPr/>
              </p:nvSpPr>
              <p:spPr>
                <a:xfrm>
                  <a:off x="4218446" y="5246317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07" name="Rectangle 1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8446" y="5246317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8" name="Straight Arrow Connector 1107"/>
            <p:cNvCxnSpPr>
              <a:stCxn id="1102" idx="3"/>
              <a:endCxn id="1107" idx="1"/>
            </p:cNvCxnSpPr>
            <p:nvPr/>
          </p:nvCxnSpPr>
          <p:spPr>
            <a:xfrm flipV="1">
              <a:off x="4117688" y="5321670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Straight Arrow Connector 1108"/>
            <p:cNvCxnSpPr/>
            <p:nvPr/>
          </p:nvCxnSpPr>
          <p:spPr>
            <a:xfrm>
              <a:off x="5417188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0" name="Rectangle 1109"/>
            <p:cNvSpPr/>
            <p:nvPr/>
          </p:nvSpPr>
          <p:spPr>
            <a:xfrm>
              <a:off x="5512271" y="4992624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111" name="Straight Arrow Connector 1110"/>
            <p:cNvCxnSpPr>
              <a:stCxn id="1110" idx="2"/>
              <a:endCxn id="1112" idx="0"/>
            </p:cNvCxnSpPr>
            <p:nvPr/>
          </p:nvCxnSpPr>
          <p:spPr>
            <a:xfrm>
              <a:off x="5591508" y="5143330"/>
              <a:ext cx="0" cy="1084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2" name="Rectangle 1111"/>
                <p:cNvSpPr/>
                <p:nvPr/>
              </p:nvSpPr>
              <p:spPr>
                <a:xfrm>
                  <a:off x="5512271" y="525178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12" name="Rectangle 1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2271" y="5251780"/>
                  <a:ext cx="158473" cy="15070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3" name="Straight Arrow Connector 1112"/>
            <p:cNvCxnSpPr>
              <a:endCxn id="1112" idx="1"/>
            </p:cNvCxnSpPr>
            <p:nvPr/>
          </p:nvCxnSpPr>
          <p:spPr>
            <a:xfrm>
              <a:off x="5413756" y="5327133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Straight Arrow Connector 1113"/>
            <p:cNvCxnSpPr/>
            <p:nvPr/>
          </p:nvCxnSpPr>
          <p:spPr>
            <a:xfrm>
              <a:off x="5675025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5" name="Rectangle 1114"/>
            <p:cNvSpPr/>
            <p:nvPr/>
          </p:nvSpPr>
          <p:spPr>
            <a:xfrm>
              <a:off x="5770109" y="4992624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116" name="Straight Arrow Connector 1115"/>
            <p:cNvCxnSpPr>
              <a:stCxn id="1115" idx="2"/>
              <a:endCxn id="1117" idx="0"/>
            </p:cNvCxnSpPr>
            <p:nvPr/>
          </p:nvCxnSpPr>
          <p:spPr>
            <a:xfrm>
              <a:off x="5849346" y="5143330"/>
              <a:ext cx="0" cy="108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7" name="Rectangle 1116"/>
                <p:cNvSpPr/>
                <p:nvPr/>
              </p:nvSpPr>
              <p:spPr>
                <a:xfrm>
                  <a:off x="5770109" y="525184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17" name="Rectangle 1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0109" y="5251840"/>
                  <a:ext cx="158473" cy="15070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8" name="Straight Arrow Connector 1117"/>
            <p:cNvCxnSpPr>
              <a:endCxn id="1117" idx="1"/>
            </p:cNvCxnSpPr>
            <p:nvPr/>
          </p:nvCxnSpPr>
          <p:spPr>
            <a:xfrm>
              <a:off x="5671594" y="5327193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9" name="Rectangle 1118"/>
                <p:cNvSpPr/>
                <p:nvPr/>
              </p:nvSpPr>
              <p:spPr>
                <a:xfrm>
                  <a:off x="6549234" y="524648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19" name="Rectangle 1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9234" y="5246485"/>
                  <a:ext cx="158473" cy="15070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0" name="Rectangle 1119"/>
                <p:cNvSpPr/>
                <p:nvPr/>
              </p:nvSpPr>
              <p:spPr>
                <a:xfrm>
                  <a:off x="6805253" y="524732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20" name="Rectangle 1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5253" y="5247328"/>
                  <a:ext cx="158473" cy="15070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571" r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1" name="Straight Arrow Connector 1120"/>
            <p:cNvCxnSpPr>
              <a:stCxn id="1119" idx="3"/>
              <a:endCxn id="1120" idx="1"/>
            </p:cNvCxnSpPr>
            <p:nvPr/>
          </p:nvCxnSpPr>
          <p:spPr>
            <a:xfrm>
              <a:off x="6707706" y="5321838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2" name="Rectangle 1121"/>
                <p:cNvSpPr/>
                <p:nvPr/>
              </p:nvSpPr>
              <p:spPr>
                <a:xfrm>
                  <a:off x="7068174" y="5249067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22" name="Rectangle 1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8174" y="5249067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3" name="Straight Arrow Connector 1122"/>
            <p:cNvCxnSpPr>
              <a:stCxn id="1120" idx="3"/>
            </p:cNvCxnSpPr>
            <p:nvPr/>
          </p:nvCxnSpPr>
          <p:spPr>
            <a:xfrm flipV="1">
              <a:off x="6963726" y="532182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Straight Arrow Connector 1123"/>
            <p:cNvCxnSpPr>
              <a:stCxn id="1129" idx="2"/>
              <a:endCxn id="1119" idx="0"/>
            </p:cNvCxnSpPr>
            <p:nvPr/>
          </p:nvCxnSpPr>
          <p:spPr>
            <a:xfrm>
              <a:off x="6624479" y="5143330"/>
              <a:ext cx="3992" cy="103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Straight Arrow Connector 1124"/>
            <p:cNvCxnSpPr>
              <a:stCxn id="1131" idx="2"/>
              <a:endCxn id="1120" idx="0"/>
            </p:cNvCxnSpPr>
            <p:nvPr/>
          </p:nvCxnSpPr>
          <p:spPr>
            <a:xfrm>
              <a:off x="6880498" y="5143330"/>
              <a:ext cx="3992" cy="1039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Straight Arrow Connector 1125"/>
            <p:cNvCxnSpPr>
              <a:stCxn id="1133" idx="2"/>
              <a:endCxn id="1122" idx="0"/>
            </p:cNvCxnSpPr>
            <p:nvPr/>
          </p:nvCxnSpPr>
          <p:spPr>
            <a:xfrm>
              <a:off x="7143419" y="5143330"/>
              <a:ext cx="3992" cy="1057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Straight Arrow Connector 1126"/>
            <p:cNvCxnSpPr/>
            <p:nvPr/>
          </p:nvCxnSpPr>
          <p:spPr>
            <a:xfrm flipV="1">
              <a:off x="6450460" y="5065776"/>
              <a:ext cx="94781" cy="11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" name="Straight Arrow Connector 1127"/>
            <p:cNvCxnSpPr>
              <a:endCxn id="1119" idx="1"/>
            </p:cNvCxnSpPr>
            <p:nvPr/>
          </p:nvCxnSpPr>
          <p:spPr>
            <a:xfrm flipV="1">
              <a:off x="6447545" y="5321838"/>
              <a:ext cx="101689" cy="2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9" name="Rectangle 1128"/>
            <p:cNvSpPr/>
            <p:nvPr/>
          </p:nvSpPr>
          <p:spPr>
            <a:xfrm>
              <a:off x="6545242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30" name="Straight Arrow Connector 1129"/>
            <p:cNvCxnSpPr/>
            <p:nvPr/>
          </p:nvCxnSpPr>
          <p:spPr>
            <a:xfrm>
              <a:off x="6703713" y="506577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1" name="Rectangle 1130"/>
            <p:cNvSpPr/>
            <p:nvPr/>
          </p:nvSpPr>
          <p:spPr>
            <a:xfrm>
              <a:off x="6801261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32" name="Straight Arrow Connector 1131"/>
            <p:cNvCxnSpPr/>
            <p:nvPr/>
          </p:nvCxnSpPr>
          <p:spPr>
            <a:xfrm flipV="1">
              <a:off x="6959733" y="506577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3" name="Rectangle 1132"/>
            <p:cNvSpPr/>
            <p:nvPr/>
          </p:nvSpPr>
          <p:spPr>
            <a:xfrm>
              <a:off x="7064182" y="4992624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134" name="Straight Arrow Connector 1133"/>
            <p:cNvCxnSpPr/>
            <p:nvPr/>
          </p:nvCxnSpPr>
          <p:spPr>
            <a:xfrm>
              <a:off x="7230935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5" name="Rectangle 1134"/>
            <p:cNvSpPr/>
            <p:nvPr/>
          </p:nvSpPr>
          <p:spPr>
            <a:xfrm>
              <a:off x="7326018" y="4992624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136" name="Straight Arrow Connector 1135"/>
            <p:cNvCxnSpPr>
              <a:stCxn id="1135" idx="2"/>
              <a:endCxn id="1137" idx="0"/>
            </p:cNvCxnSpPr>
            <p:nvPr/>
          </p:nvCxnSpPr>
          <p:spPr>
            <a:xfrm>
              <a:off x="7405255" y="5143330"/>
              <a:ext cx="1099" cy="1044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7" name="Rectangle 1136"/>
                <p:cNvSpPr/>
                <p:nvPr/>
              </p:nvSpPr>
              <p:spPr>
                <a:xfrm>
                  <a:off x="7327117" y="524778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37" name="Rectangle 1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7117" y="5247789"/>
                  <a:ext cx="158473" cy="15070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8" name="Straight Arrow Connector 1137"/>
            <p:cNvCxnSpPr>
              <a:stCxn id="1122" idx="3"/>
              <a:endCxn id="1137" idx="1"/>
            </p:cNvCxnSpPr>
            <p:nvPr/>
          </p:nvCxnSpPr>
          <p:spPr>
            <a:xfrm flipV="1">
              <a:off x="7226647" y="5323142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0" name="Straight Arrow Connector 1139"/>
            <p:cNvCxnSpPr/>
            <p:nvPr/>
          </p:nvCxnSpPr>
          <p:spPr>
            <a:xfrm>
              <a:off x="5930398" y="506577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1" name="Rectangle 1140"/>
            <p:cNvSpPr/>
            <p:nvPr/>
          </p:nvSpPr>
          <p:spPr>
            <a:xfrm>
              <a:off x="6027945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42" name="Straight Arrow Connector 1141"/>
            <p:cNvCxnSpPr>
              <a:stCxn id="1141" idx="2"/>
              <a:endCxn id="1143" idx="0"/>
            </p:cNvCxnSpPr>
            <p:nvPr/>
          </p:nvCxnSpPr>
          <p:spPr>
            <a:xfrm>
              <a:off x="6107182" y="5143330"/>
              <a:ext cx="1117" cy="1054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3" name="Rectangle 1142"/>
                <p:cNvSpPr/>
                <p:nvPr/>
              </p:nvSpPr>
              <p:spPr>
                <a:xfrm>
                  <a:off x="6029062" y="524874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43" name="Rectangle 1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9062" y="5248748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4" name="Straight Arrow Connector 1143"/>
            <p:cNvCxnSpPr>
              <a:endCxn id="1143" idx="1"/>
            </p:cNvCxnSpPr>
            <p:nvPr/>
          </p:nvCxnSpPr>
          <p:spPr>
            <a:xfrm>
              <a:off x="5931516" y="5323258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5" name="Straight Arrow Connector 1144"/>
            <p:cNvCxnSpPr/>
            <p:nvPr/>
          </p:nvCxnSpPr>
          <p:spPr>
            <a:xfrm flipV="1">
              <a:off x="6186418" y="506577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6" name="Rectangle 1145"/>
            <p:cNvSpPr/>
            <p:nvPr/>
          </p:nvSpPr>
          <p:spPr>
            <a:xfrm>
              <a:off x="6287176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47" name="Straight Arrow Connector 1146"/>
            <p:cNvCxnSpPr>
              <a:stCxn id="1146" idx="2"/>
              <a:endCxn id="1148" idx="0"/>
            </p:cNvCxnSpPr>
            <p:nvPr/>
          </p:nvCxnSpPr>
          <p:spPr>
            <a:xfrm>
              <a:off x="6366413" y="5143330"/>
              <a:ext cx="1117" cy="1045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8" name="Rectangle 1147"/>
                <p:cNvSpPr/>
                <p:nvPr/>
              </p:nvSpPr>
              <p:spPr>
                <a:xfrm>
                  <a:off x="6288293" y="5247892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48" name="Rectangle 1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8293" y="5247892"/>
                  <a:ext cx="158473" cy="150706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9" name="Straight Arrow Connector 1148"/>
            <p:cNvCxnSpPr>
              <a:stCxn id="1143" idx="3"/>
              <a:endCxn id="1148" idx="1"/>
            </p:cNvCxnSpPr>
            <p:nvPr/>
          </p:nvCxnSpPr>
          <p:spPr>
            <a:xfrm flipV="1">
              <a:off x="6187535" y="5323245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0" name="Straight Arrow Connector 1149"/>
            <p:cNvCxnSpPr/>
            <p:nvPr/>
          </p:nvCxnSpPr>
          <p:spPr>
            <a:xfrm>
              <a:off x="7487035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1" name="Rectangle 1150"/>
            <p:cNvSpPr/>
            <p:nvPr/>
          </p:nvSpPr>
          <p:spPr>
            <a:xfrm>
              <a:off x="7582118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152" name="Straight Arrow Connector 1151"/>
            <p:cNvCxnSpPr>
              <a:stCxn id="1151" idx="2"/>
              <a:endCxn id="1153" idx="0"/>
            </p:cNvCxnSpPr>
            <p:nvPr/>
          </p:nvCxnSpPr>
          <p:spPr>
            <a:xfrm>
              <a:off x="7661355" y="5143330"/>
              <a:ext cx="0" cy="1100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3" name="Rectangle 1152"/>
                <p:cNvSpPr/>
                <p:nvPr/>
              </p:nvSpPr>
              <p:spPr>
                <a:xfrm>
                  <a:off x="7582118" y="525335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53" name="Rectangle 1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118" y="5253355"/>
                  <a:ext cx="158473" cy="15070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143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4" name="Straight Arrow Connector 1153"/>
            <p:cNvCxnSpPr>
              <a:endCxn id="1153" idx="1"/>
            </p:cNvCxnSpPr>
            <p:nvPr/>
          </p:nvCxnSpPr>
          <p:spPr>
            <a:xfrm>
              <a:off x="7483603" y="5328708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Straight Arrow Connector 1154"/>
            <p:cNvCxnSpPr/>
            <p:nvPr/>
          </p:nvCxnSpPr>
          <p:spPr>
            <a:xfrm>
              <a:off x="7744872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6" name="Rectangle 1155"/>
            <p:cNvSpPr/>
            <p:nvPr/>
          </p:nvSpPr>
          <p:spPr>
            <a:xfrm>
              <a:off x="7839956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157" name="Straight Arrow Connector 1156"/>
            <p:cNvCxnSpPr>
              <a:stCxn id="1156" idx="2"/>
              <a:endCxn id="1158" idx="0"/>
            </p:cNvCxnSpPr>
            <p:nvPr/>
          </p:nvCxnSpPr>
          <p:spPr>
            <a:xfrm>
              <a:off x="7919193" y="5143330"/>
              <a:ext cx="0" cy="1100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8" name="Rectangle 1157"/>
                <p:cNvSpPr/>
                <p:nvPr/>
              </p:nvSpPr>
              <p:spPr>
                <a:xfrm>
                  <a:off x="7839956" y="525341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58" name="Rectangle 11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9956" y="5253415"/>
                  <a:ext cx="158473" cy="15070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571" r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9" name="Straight Arrow Connector 1158"/>
            <p:cNvCxnSpPr>
              <a:endCxn id="1158" idx="1"/>
            </p:cNvCxnSpPr>
            <p:nvPr/>
          </p:nvCxnSpPr>
          <p:spPr>
            <a:xfrm>
              <a:off x="7741441" y="5328768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0" name="Rectangle 1269"/>
                <p:cNvSpPr/>
                <p:nvPr/>
              </p:nvSpPr>
              <p:spPr>
                <a:xfrm>
                  <a:off x="4705459" y="443567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70" name="Rectangle 12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5459" y="4435671"/>
                  <a:ext cx="158473" cy="15070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1" name="Straight Arrow Connector 1270"/>
            <p:cNvCxnSpPr/>
            <p:nvPr/>
          </p:nvCxnSpPr>
          <p:spPr>
            <a:xfrm flipV="1">
              <a:off x="4075579" y="4508843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3" name="Straight Arrow Connector 1272"/>
            <p:cNvCxnSpPr>
              <a:stCxn id="1277" idx="2"/>
              <a:endCxn id="1270" idx="0"/>
            </p:cNvCxnSpPr>
            <p:nvPr/>
          </p:nvCxnSpPr>
          <p:spPr>
            <a:xfrm>
              <a:off x="4780704" y="4329514"/>
              <a:ext cx="3992" cy="106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6" name="Straight Arrow Connector 1275"/>
            <p:cNvCxnSpPr/>
            <p:nvPr/>
          </p:nvCxnSpPr>
          <p:spPr>
            <a:xfrm flipV="1">
              <a:off x="4071586" y="42611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7" name="Rectangle 1276"/>
            <p:cNvSpPr/>
            <p:nvPr/>
          </p:nvSpPr>
          <p:spPr>
            <a:xfrm>
              <a:off x="4701467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278" name="Straight Arrow Connector 1277"/>
            <p:cNvCxnSpPr/>
            <p:nvPr/>
          </p:nvCxnSpPr>
          <p:spPr>
            <a:xfrm>
              <a:off x="4868219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9" name="Straight Arrow Connector 1278"/>
            <p:cNvCxnSpPr>
              <a:stCxn id="1270" idx="3"/>
            </p:cNvCxnSpPr>
            <p:nvPr/>
          </p:nvCxnSpPr>
          <p:spPr>
            <a:xfrm flipV="1">
              <a:off x="4863932" y="4509746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6" name="Rectangle 1285"/>
                <p:cNvSpPr/>
                <p:nvPr/>
              </p:nvSpPr>
              <p:spPr>
                <a:xfrm>
                  <a:off x="2651994" y="375146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86" name="Rectangle 12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1994" y="3751468"/>
                  <a:ext cx="158473" cy="15070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7" name="Straight Arrow Connector 1286"/>
            <p:cNvCxnSpPr/>
            <p:nvPr/>
          </p:nvCxnSpPr>
          <p:spPr>
            <a:xfrm>
              <a:off x="2813907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8" name="Rectangle 1287"/>
            <p:cNvSpPr/>
            <p:nvPr/>
          </p:nvSpPr>
          <p:spPr>
            <a:xfrm>
              <a:off x="2655434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289" name="Straight Arrow Connector 1288"/>
            <p:cNvCxnSpPr>
              <a:stCxn id="1288" idx="2"/>
              <a:endCxn id="1286" idx="0"/>
            </p:cNvCxnSpPr>
            <p:nvPr/>
          </p:nvCxnSpPr>
          <p:spPr>
            <a:xfrm flipH="1">
              <a:off x="2731231" y="3643714"/>
              <a:ext cx="3440" cy="1077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0" name="Rectangle 1289"/>
            <p:cNvSpPr/>
            <p:nvPr/>
          </p:nvSpPr>
          <p:spPr>
            <a:xfrm>
              <a:off x="2908990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291" name="Straight Arrow Connector 1290"/>
            <p:cNvCxnSpPr>
              <a:stCxn id="1290" idx="2"/>
              <a:endCxn id="1292" idx="0"/>
            </p:cNvCxnSpPr>
            <p:nvPr/>
          </p:nvCxnSpPr>
          <p:spPr>
            <a:xfrm>
              <a:off x="2988227" y="3643714"/>
              <a:ext cx="1117" cy="1077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2" name="Rectangle 1291"/>
                <p:cNvSpPr/>
                <p:nvPr/>
              </p:nvSpPr>
              <p:spPr>
                <a:xfrm>
                  <a:off x="2910107" y="375146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2" name="Rectangle 12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0107" y="3751468"/>
                  <a:ext cx="158473" cy="1507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3" name="Straight Arrow Connector 1292"/>
            <p:cNvCxnSpPr>
              <a:stCxn id="1286" idx="3"/>
              <a:endCxn id="1292" idx="1"/>
            </p:cNvCxnSpPr>
            <p:nvPr/>
          </p:nvCxnSpPr>
          <p:spPr>
            <a:xfrm>
              <a:off x="2810466" y="3826820"/>
              <a:ext cx="996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4" name="Straight Arrow Connector 1293"/>
            <p:cNvCxnSpPr/>
            <p:nvPr/>
          </p:nvCxnSpPr>
          <p:spPr>
            <a:xfrm>
              <a:off x="3067462" y="35753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5" name="Rectangle 1294"/>
            <p:cNvSpPr/>
            <p:nvPr/>
          </p:nvSpPr>
          <p:spPr>
            <a:xfrm>
              <a:off x="3165009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296" name="Straight Arrow Connector 1295"/>
            <p:cNvCxnSpPr>
              <a:stCxn id="1295" idx="2"/>
              <a:endCxn id="1297" idx="0"/>
            </p:cNvCxnSpPr>
            <p:nvPr/>
          </p:nvCxnSpPr>
          <p:spPr>
            <a:xfrm>
              <a:off x="3244246" y="3643714"/>
              <a:ext cx="1117" cy="1085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7" name="Rectangle 1296"/>
                <p:cNvSpPr/>
                <p:nvPr/>
              </p:nvSpPr>
              <p:spPr>
                <a:xfrm>
                  <a:off x="3166126" y="375231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7" name="Rectangle 12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6126" y="3752310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8" name="Straight Arrow Connector 1297"/>
            <p:cNvCxnSpPr>
              <a:stCxn id="1292" idx="3"/>
              <a:endCxn id="1297" idx="1"/>
            </p:cNvCxnSpPr>
            <p:nvPr/>
          </p:nvCxnSpPr>
          <p:spPr>
            <a:xfrm>
              <a:off x="3068580" y="3826820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9" name="Straight Arrow Connector 1298"/>
            <p:cNvCxnSpPr/>
            <p:nvPr/>
          </p:nvCxnSpPr>
          <p:spPr>
            <a:xfrm flipV="1">
              <a:off x="3323482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0" name="Rectangle 1299"/>
            <p:cNvSpPr/>
            <p:nvPr/>
          </p:nvSpPr>
          <p:spPr>
            <a:xfrm>
              <a:off x="3424239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01" name="Straight Arrow Connector 1300"/>
            <p:cNvCxnSpPr>
              <a:stCxn id="1300" idx="2"/>
              <a:endCxn id="1302" idx="0"/>
            </p:cNvCxnSpPr>
            <p:nvPr/>
          </p:nvCxnSpPr>
          <p:spPr>
            <a:xfrm>
              <a:off x="3503476" y="3643714"/>
              <a:ext cx="1117" cy="1077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2" name="Rectangle 1301"/>
                <p:cNvSpPr/>
                <p:nvPr/>
              </p:nvSpPr>
              <p:spPr>
                <a:xfrm>
                  <a:off x="3425356" y="375145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02" name="Rectangle 13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356" y="3751454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3" name="Straight Arrow Connector 1302"/>
            <p:cNvCxnSpPr>
              <a:stCxn id="1297" idx="3"/>
              <a:endCxn id="1302" idx="1"/>
            </p:cNvCxnSpPr>
            <p:nvPr/>
          </p:nvCxnSpPr>
          <p:spPr>
            <a:xfrm flipV="1">
              <a:off x="3324599" y="3826807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9" name="Rectangle 1308"/>
                <p:cNvSpPr/>
                <p:nvPr/>
              </p:nvSpPr>
              <p:spPr>
                <a:xfrm>
                  <a:off x="4993909" y="375068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09" name="Rectangle 13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909" y="3750681"/>
                  <a:ext cx="158473" cy="1507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0" name="Rectangle 1309"/>
                <p:cNvSpPr/>
                <p:nvPr/>
              </p:nvSpPr>
              <p:spPr>
                <a:xfrm>
                  <a:off x="5249928" y="375152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10" name="Rectangle 13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9928" y="3751524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1" name="Straight Arrow Connector 1310"/>
            <p:cNvCxnSpPr>
              <a:stCxn id="1309" idx="3"/>
              <a:endCxn id="1310" idx="1"/>
            </p:cNvCxnSpPr>
            <p:nvPr/>
          </p:nvCxnSpPr>
          <p:spPr>
            <a:xfrm>
              <a:off x="5152380" y="382603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2" name="Rectangle 1311"/>
                <p:cNvSpPr/>
                <p:nvPr/>
              </p:nvSpPr>
              <p:spPr>
                <a:xfrm>
                  <a:off x="5509158" y="3750667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12" name="Rectangle 13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9158" y="3750667"/>
                  <a:ext cx="158473" cy="150706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14286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3" name="Straight Arrow Connector 1312"/>
            <p:cNvCxnSpPr>
              <a:stCxn id="1310" idx="3"/>
              <a:endCxn id="1312" idx="1"/>
            </p:cNvCxnSpPr>
            <p:nvPr/>
          </p:nvCxnSpPr>
          <p:spPr>
            <a:xfrm flipV="1">
              <a:off x="5408401" y="3826020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" name="Straight Arrow Connector 1316"/>
            <p:cNvCxnSpPr>
              <a:stCxn id="1331" idx="2"/>
              <a:endCxn id="1309" idx="0"/>
            </p:cNvCxnSpPr>
            <p:nvPr/>
          </p:nvCxnSpPr>
          <p:spPr>
            <a:xfrm>
              <a:off x="5069153" y="3643714"/>
              <a:ext cx="3993" cy="1069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8" name="Straight Arrow Connector 1317"/>
            <p:cNvCxnSpPr>
              <a:stCxn id="1333" idx="2"/>
              <a:endCxn id="1310" idx="0"/>
            </p:cNvCxnSpPr>
            <p:nvPr/>
          </p:nvCxnSpPr>
          <p:spPr>
            <a:xfrm>
              <a:off x="5325173" y="3643714"/>
              <a:ext cx="3992" cy="1078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9" name="Straight Arrow Connector 1318"/>
            <p:cNvCxnSpPr>
              <a:stCxn id="1335" idx="2"/>
              <a:endCxn id="1312" idx="0"/>
            </p:cNvCxnSpPr>
            <p:nvPr/>
          </p:nvCxnSpPr>
          <p:spPr>
            <a:xfrm>
              <a:off x="5584403" y="3643714"/>
              <a:ext cx="3992" cy="1069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1" name="Rectangle 1330"/>
            <p:cNvSpPr/>
            <p:nvPr/>
          </p:nvSpPr>
          <p:spPr>
            <a:xfrm>
              <a:off x="4989916" y="34930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32" name="Straight Arrow Connector 1331"/>
            <p:cNvCxnSpPr/>
            <p:nvPr/>
          </p:nvCxnSpPr>
          <p:spPr>
            <a:xfrm>
              <a:off x="5148388" y="35753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3" name="Rectangle 1332"/>
            <p:cNvSpPr/>
            <p:nvPr/>
          </p:nvSpPr>
          <p:spPr>
            <a:xfrm>
              <a:off x="5245936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34" name="Straight Arrow Connector 1333"/>
            <p:cNvCxnSpPr/>
            <p:nvPr/>
          </p:nvCxnSpPr>
          <p:spPr>
            <a:xfrm flipV="1">
              <a:off x="5404408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5" name="Rectangle 1334"/>
            <p:cNvSpPr/>
            <p:nvPr/>
          </p:nvSpPr>
          <p:spPr>
            <a:xfrm>
              <a:off x="5505166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336" name="Straight Arrow Connector 1335"/>
            <p:cNvCxnSpPr/>
            <p:nvPr/>
          </p:nvCxnSpPr>
          <p:spPr>
            <a:xfrm>
              <a:off x="5671918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7" name="Rectangle 1336"/>
            <p:cNvSpPr/>
            <p:nvPr/>
          </p:nvSpPr>
          <p:spPr>
            <a:xfrm>
              <a:off x="5767002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338" name="Straight Arrow Connector 1337"/>
            <p:cNvCxnSpPr>
              <a:stCxn id="1337" idx="2"/>
              <a:endCxn id="1339" idx="0"/>
            </p:cNvCxnSpPr>
            <p:nvPr/>
          </p:nvCxnSpPr>
          <p:spPr>
            <a:xfrm>
              <a:off x="5846239" y="3643714"/>
              <a:ext cx="1099" cy="1056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9" name="Rectangle 1338"/>
                <p:cNvSpPr/>
                <p:nvPr/>
              </p:nvSpPr>
              <p:spPr>
                <a:xfrm>
                  <a:off x="5768101" y="374938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39" name="Rectangle 13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8101" y="3749389"/>
                  <a:ext cx="158473" cy="1507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0" name="Straight Arrow Connector 1339"/>
            <p:cNvCxnSpPr>
              <a:stCxn id="1312" idx="3"/>
              <a:endCxn id="1339" idx="1"/>
            </p:cNvCxnSpPr>
            <p:nvPr/>
          </p:nvCxnSpPr>
          <p:spPr>
            <a:xfrm flipV="1">
              <a:off x="5667631" y="3824742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2" name="Rectangle 1361"/>
                <p:cNvSpPr/>
                <p:nvPr/>
              </p:nvSpPr>
              <p:spPr>
                <a:xfrm>
                  <a:off x="4727661" y="3750407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62" name="Rectangle 13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7661" y="3750407"/>
                  <a:ext cx="158473" cy="150706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3" name="Straight Arrow Connector 1362"/>
            <p:cNvCxnSpPr>
              <a:endCxn id="1362" idx="1"/>
            </p:cNvCxnSpPr>
            <p:nvPr/>
          </p:nvCxnSpPr>
          <p:spPr>
            <a:xfrm flipV="1">
              <a:off x="4626904" y="3825760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4" name="Straight Arrow Connector 1363"/>
            <p:cNvCxnSpPr>
              <a:stCxn id="1366" idx="2"/>
              <a:endCxn id="1362" idx="0"/>
            </p:cNvCxnSpPr>
            <p:nvPr/>
          </p:nvCxnSpPr>
          <p:spPr>
            <a:xfrm>
              <a:off x="4802906" y="3643714"/>
              <a:ext cx="3992" cy="1066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5" name="Straight Arrow Connector 1364"/>
            <p:cNvCxnSpPr/>
            <p:nvPr/>
          </p:nvCxnSpPr>
          <p:spPr>
            <a:xfrm flipV="1">
              <a:off x="4622911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6" name="Rectangle 1365"/>
            <p:cNvSpPr/>
            <p:nvPr/>
          </p:nvSpPr>
          <p:spPr>
            <a:xfrm>
              <a:off x="4723669" y="34930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367" name="Straight Arrow Connector 1366"/>
            <p:cNvCxnSpPr/>
            <p:nvPr/>
          </p:nvCxnSpPr>
          <p:spPr>
            <a:xfrm>
              <a:off x="4890421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8" name="Straight Arrow Connector 1367"/>
            <p:cNvCxnSpPr>
              <a:stCxn id="1362" idx="3"/>
            </p:cNvCxnSpPr>
            <p:nvPr/>
          </p:nvCxnSpPr>
          <p:spPr>
            <a:xfrm flipV="1">
              <a:off x="4886134" y="3824482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9" name="Rectangle 1368"/>
                <p:cNvSpPr/>
                <p:nvPr/>
              </p:nvSpPr>
              <p:spPr>
                <a:xfrm>
                  <a:off x="2682412" y="312971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69" name="Rectangle 13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2412" y="3129714"/>
                  <a:ext cx="158473" cy="15070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0" name="Straight Arrow Connector 1369"/>
            <p:cNvCxnSpPr>
              <a:stCxn id="1371" idx="3"/>
              <a:endCxn id="1373" idx="1"/>
            </p:cNvCxnSpPr>
            <p:nvPr/>
          </p:nvCxnSpPr>
          <p:spPr>
            <a:xfrm>
              <a:off x="2844325" y="2946569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1" name="Rectangle 1370"/>
            <p:cNvSpPr/>
            <p:nvPr/>
          </p:nvSpPr>
          <p:spPr>
            <a:xfrm>
              <a:off x="2685852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72" name="Straight Arrow Connector 1371"/>
            <p:cNvCxnSpPr>
              <a:stCxn id="1371" idx="2"/>
              <a:endCxn id="1369" idx="0"/>
            </p:cNvCxnSpPr>
            <p:nvPr/>
          </p:nvCxnSpPr>
          <p:spPr>
            <a:xfrm flipH="1">
              <a:off x="2761649" y="3021922"/>
              <a:ext cx="3440" cy="1077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3" name="Rectangle 1372"/>
            <p:cNvSpPr/>
            <p:nvPr/>
          </p:nvSpPr>
          <p:spPr>
            <a:xfrm>
              <a:off x="2939408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74" name="Straight Arrow Connector 1373"/>
            <p:cNvCxnSpPr>
              <a:stCxn id="1373" idx="2"/>
              <a:endCxn id="1375" idx="0"/>
            </p:cNvCxnSpPr>
            <p:nvPr/>
          </p:nvCxnSpPr>
          <p:spPr>
            <a:xfrm>
              <a:off x="3018645" y="3021922"/>
              <a:ext cx="1117" cy="1077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5" name="Rectangle 1374"/>
                <p:cNvSpPr/>
                <p:nvPr/>
              </p:nvSpPr>
              <p:spPr>
                <a:xfrm>
                  <a:off x="2940525" y="312971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75" name="Rectangle 13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525" y="3129714"/>
                  <a:ext cx="158473" cy="1507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6" name="Straight Arrow Connector 1375"/>
            <p:cNvCxnSpPr>
              <a:stCxn id="1369" idx="3"/>
              <a:endCxn id="1375" idx="1"/>
            </p:cNvCxnSpPr>
            <p:nvPr/>
          </p:nvCxnSpPr>
          <p:spPr>
            <a:xfrm>
              <a:off x="2840884" y="3205066"/>
              <a:ext cx="996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7" name="Straight Arrow Connector 1376"/>
            <p:cNvCxnSpPr>
              <a:stCxn id="1373" idx="3"/>
              <a:endCxn id="1378" idx="1"/>
            </p:cNvCxnSpPr>
            <p:nvPr/>
          </p:nvCxnSpPr>
          <p:spPr>
            <a:xfrm>
              <a:off x="3097881" y="2946569"/>
              <a:ext cx="975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8" name="Rectangle 1377"/>
            <p:cNvSpPr/>
            <p:nvPr/>
          </p:nvSpPr>
          <p:spPr>
            <a:xfrm>
              <a:off x="3195427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79" name="Straight Arrow Connector 1378"/>
            <p:cNvCxnSpPr>
              <a:stCxn id="1378" idx="2"/>
              <a:endCxn id="1380" idx="0"/>
            </p:cNvCxnSpPr>
            <p:nvPr/>
          </p:nvCxnSpPr>
          <p:spPr>
            <a:xfrm>
              <a:off x="3274664" y="3021922"/>
              <a:ext cx="1117" cy="1086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0" name="Rectangle 1379"/>
                <p:cNvSpPr/>
                <p:nvPr/>
              </p:nvSpPr>
              <p:spPr>
                <a:xfrm>
                  <a:off x="3196544" y="313055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80" name="Rectangle 13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6544" y="3130556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1" name="Straight Arrow Connector 1380"/>
            <p:cNvCxnSpPr>
              <a:stCxn id="1375" idx="3"/>
              <a:endCxn id="1380" idx="1"/>
            </p:cNvCxnSpPr>
            <p:nvPr/>
          </p:nvCxnSpPr>
          <p:spPr>
            <a:xfrm>
              <a:off x="3098998" y="320506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2" name="Straight Arrow Connector 1381"/>
            <p:cNvCxnSpPr>
              <a:stCxn id="1378" idx="3"/>
              <a:endCxn id="1383" idx="1"/>
            </p:cNvCxnSpPr>
            <p:nvPr/>
          </p:nvCxnSpPr>
          <p:spPr>
            <a:xfrm>
              <a:off x="3353900" y="2946569"/>
              <a:ext cx="1007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3" name="Rectangle 1382"/>
            <p:cNvSpPr/>
            <p:nvPr/>
          </p:nvSpPr>
          <p:spPr>
            <a:xfrm>
              <a:off x="3454657" y="2871216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84" name="Straight Arrow Connector 1383"/>
            <p:cNvCxnSpPr>
              <a:stCxn id="1383" idx="2"/>
              <a:endCxn id="1385" idx="0"/>
            </p:cNvCxnSpPr>
            <p:nvPr/>
          </p:nvCxnSpPr>
          <p:spPr>
            <a:xfrm>
              <a:off x="3533894" y="3021922"/>
              <a:ext cx="1117" cy="1077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5" name="Rectangle 1384"/>
                <p:cNvSpPr/>
                <p:nvPr/>
              </p:nvSpPr>
              <p:spPr>
                <a:xfrm>
                  <a:off x="3455774" y="312970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85" name="Rectangle 13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5774" y="3129700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6" name="Straight Arrow Connector 1385"/>
            <p:cNvCxnSpPr>
              <a:stCxn id="1380" idx="3"/>
              <a:endCxn id="1385" idx="1"/>
            </p:cNvCxnSpPr>
            <p:nvPr/>
          </p:nvCxnSpPr>
          <p:spPr>
            <a:xfrm flipV="1">
              <a:off x="3355017" y="3205053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7" name="Rectangle 1386"/>
            <p:cNvSpPr/>
            <p:nvPr/>
          </p:nvSpPr>
          <p:spPr>
            <a:xfrm>
              <a:off x="3708761" y="2871216"/>
              <a:ext cx="898144" cy="1507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8" name="Rectangle 1387"/>
                <p:cNvSpPr/>
                <p:nvPr/>
              </p:nvSpPr>
              <p:spPr>
                <a:xfrm>
                  <a:off x="3707907" y="312432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88" name="Rectangle 13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7907" y="3124321"/>
                  <a:ext cx="158473" cy="15070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9" name="Rectangle 1388"/>
                <p:cNvSpPr/>
                <p:nvPr/>
              </p:nvSpPr>
              <p:spPr>
                <a:xfrm>
                  <a:off x="3952107" y="312432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89" name="Rectangle 13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107" y="3124321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0" name="Rectangle 1389"/>
                <p:cNvSpPr/>
                <p:nvPr/>
              </p:nvSpPr>
              <p:spPr>
                <a:xfrm>
                  <a:off x="4200928" y="312432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90" name="Rectangle 13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0928" y="3124321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1" name="Rectangle 1390"/>
                <p:cNvSpPr/>
                <p:nvPr/>
              </p:nvSpPr>
              <p:spPr>
                <a:xfrm>
                  <a:off x="4443004" y="312432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91" name="Rectangle 13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3004" y="3124321"/>
                  <a:ext cx="158473" cy="150706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2" name="Rectangle 1391"/>
                <p:cNvSpPr/>
                <p:nvPr/>
              </p:nvSpPr>
              <p:spPr>
                <a:xfrm>
                  <a:off x="4979020" y="312542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92" name="Rectangle 13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020" y="3125426"/>
                  <a:ext cx="158473" cy="150706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3" name="Rectangle 1392"/>
                <p:cNvSpPr/>
                <p:nvPr/>
              </p:nvSpPr>
              <p:spPr>
                <a:xfrm>
                  <a:off x="5235039" y="312626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93" name="Rectangle 13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5039" y="3126269"/>
                  <a:ext cx="158473" cy="15070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571" r="-3571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4" name="Straight Arrow Connector 1393"/>
            <p:cNvCxnSpPr>
              <a:stCxn id="1392" idx="3"/>
              <a:endCxn id="1393" idx="1"/>
            </p:cNvCxnSpPr>
            <p:nvPr/>
          </p:nvCxnSpPr>
          <p:spPr>
            <a:xfrm>
              <a:off x="5137491" y="3200779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5" name="Rectangle 1394"/>
                <p:cNvSpPr/>
                <p:nvPr/>
              </p:nvSpPr>
              <p:spPr>
                <a:xfrm>
                  <a:off x="5494269" y="3125412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95" name="Rectangle 13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4269" y="3125412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6" name="Straight Arrow Connector 1395"/>
            <p:cNvCxnSpPr>
              <a:stCxn id="1393" idx="3"/>
              <a:endCxn id="1395" idx="1"/>
            </p:cNvCxnSpPr>
            <p:nvPr/>
          </p:nvCxnSpPr>
          <p:spPr>
            <a:xfrm flipV="1">
              <a:off x="5393512" y="3200765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8" name="Straight Arrow Connector 1397"/>
            <p:cNvCxnSpPr/>
            <p:nvPr/>
          </p:nvCxnSpPr>
          <p:spPr>
            <a:xfrm>
              <a:off x="4282380" y="3026572"/>
              <a:ext cx="3867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0" name="Straight Arrow Connector 1399"/>
            <p:cNvCxnSpPr>
              <a:stCxn id="1414" idx="2"/>
              <a:endCxn id="1392" idx="0"/>
            </p:cNvCxnSpPr>
            <p:nvPr/>
          </p:nvCxnSpPr>
          <p:spPr>
            <a:xfrm>
              <a:off x="5054264" y="3021922"/>
              <a:ext cx="3993" cy="103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1" name="Straight Arrow Connector 1400"/>
            <p:cNvCxnSpPr>
              <a:stCxn id="1416" idx="2"/>
              <a:endCxn id="1393" idx="0"/>
            </p:cNvCxnSpPr>
            <p:nvPr/>
          </p:nvCxnSpPr>
          <p:spPr>
            <a:xfrm>
              <a:off x="5310284" y="3021922"/>
              <a:ext cx="3992" cy="1043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2" name="Straight Arrow Connector 1401"/>
            <p:cNvCxnSpPr>
              <a:stCxn id="1418" idx="2"/>
              <a:endCxn id="1395" idx="0"/>
            </p:cNvCxnSpPr>
            <p:nvPr/>
          </p:nvCxnSpPr>
          <p:spPr>
            <a:xfrm>
              <a:off x="5569514" y="3021922"/>
              <a:ext cx="3992" cy="1034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8" name="Straight Arrow Connector 1407"/>
            <p:cNvCxnSpPr>
              <a:stCxn id="1383" idx="3"/>
              <a:endCxn id="1387" idx="1"/>
            </p:cNvCxnSpPr>
            <p:nvPr/>
          </p:nvCxnSpPr>
          <p:spPr>
            <a:xfrm>
              <a:off x="3613130" y="2946569"/>
              <a:ext cx="956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4" name="Rectangle 1413"/>
            <p:cNvSpPr/>
            <p:nvPr/>
          </p:nvSpPr>
          <p:spPr>
            <a:xfrm>
              <a:off x="4975027" y="2871216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15" name="Straight Arrow Connector 1414"/>
            <p:cNvCxnSpPr>
              <a:stCxn id="1414" idx="3"/>
              <a:endCxn id="1416" idx="1"/>
            </p:cNvCxnSpPr>
            <p:nvPr/>
          </p:nvCxnSpPr>
          <p:spPr>
            <a:xfrm>
              <a:off x="5133500" y="2946569"/>
              <a:ext cx="9754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6" name="Rectangle 1415"/>
            <p:cNvSpPr/>
            <p:nvPr/>
          </p:nvSpPr>
          <p:spPr>
            <a:xfrm>
              <a:off x="5231047" y="2871216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17" name="Straight Arrow Connector 1416"/>
            <p:cNvCxnSpPr>
              <a:stCxn id="1416" idx="3"/>
              <a:endCxn id="1418" idx="1"/>
            </p:cNvCxnSpPr>
            <p:nvPr/>
          </p:nvCxnSpPr>
          <p:spPr>
            <a:xfrm>
              <a:off x="5389520" y="2946569"/>
              <a:ext cx="1007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8" name="Rectangle 1417"/>
            <p:cNvSpPr/>
            <p:nvPr/>
          </p:nvSpPr>
          <p:spPr>
            <a:xfrm>
              <a:off x="5490277" y="2871216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19" name="Straight Arrow Connector 1418"/>
            <p:cNvCxnSpPr/>
            <p:nvPr/>
          </p:nvCxnSpPr>
          <p:spPr>
            <a:xfrm>
              <a:off x="5657029" y="2944368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0" name="Rectangle 1419"/>
            <p:cNvSpPr/>
            <p:nvPr/>
          </p:nvSpPr>
          <p:spPr>
            <a:xfrm>
              <a:off x="5752113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21" name="Straight Arrow Connector 1420"/>
            <p:cNvCxnSpPr>
              <a:stCxn id="1420" idx="2"/>
              <a:endCxn id="1422" idx="0"/>
            </p:cNvCxnSpPr>
            <p:nvPr/>
          </p:nvCxnSpPr>
          <p:spPr>
            <a:xfrm>
              <a:off x="5831350" y="3021922"/>
              <a:ext cx="1099" cy="1022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2" name="Rectangle 1421"/>
                <p:cNvSpPr/>
                <p:nvPr/>
              </p:nvSpPr>
              <p:spPr>
                <a:xfrm>
                  <a:off x="5753212" y="312413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22" name="Rectangle 14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3212" y="3124134"/>
                  <a:ext cx="158473" cy="15070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23" name="Straight Arrow Connector 1422"/>
            <p:cNvCxnSpPr>
              <a:stCxn id="1395" idx="3"/>
              <a:endCxn id="1422" idx="1"/>
            </p:cNvCxnSpPr>
            <p:nvPr/>
          </p:nvCxnSpPr>
          <p:spPr>
            <a:xfrm flipV="1">
              <a:off x="5652742" y="3199487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5" name="Straight Arrow Connector 1434"/>
            <p:cNvCxnSpPr/>
            <p:nvPr/>
          </p:nvCxnSpPr>
          <p:spPr>
            <a:xfrm>
              <a:off x="4519518" y="3026572"/>
              <a:ext cx="0" cy="1019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6" name="Straight Arrow Connector 1435"/>
            <p:cNvCxnSpPr/>
            <p:nvPr/>
          </p:nvCxnSpPr>
          <p:spPr>
            <a:xfrm>
              <a:off x="4035697" y="3026572"/>
              <a:ext cx="1728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7" name="Straight Arrow Connector 1436"/>
            <p:cNvCxnSpPr/>
            <p:nvPr/>
          </p:nvCxnSpPr>
          <p:spPr>
            <a:xfrm>
              <a:off x="3786286" y="3026572"/>
              <a:ext cx="0" cy="998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5" name="Rectangle 1444"/>
                <p:cNvSpPr/>
                <p:nvPr/>
              </p:nvSpPr>
              <p:spPr>
                <a:xfrm>
                  <a:off x="4712772" y="3125152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45" name="Rectangle 14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2772" y="3125152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46" name="Straight Arrow Connector 1445"/>
            <p:cNvCxnSpPr>
              <a:endCxn id="1445" idx="1"/>
            </p:cNvCxnSpPr>
            <p:nvPr/>
          </p:nvCxnSpPr>
          <p:spPr>
            <a:xfrm flipV="1">
              <a:off x="4612015" y="3200505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7" name="Straight Arrow Connector 1446"/>
            <p:cNvCxnSpPr>
              <a:stCxn id="1449" idx="2"/>
              <a:endCxn id="1445" idx="0"/>
            </p:cNvCxnSpPr>
            <p:nvPr/>
          </p:nvCxnSpPr>
          <p:spPr>
            <a:xfrm>
              <a:off x="4788017" y="3021922"/>
              <a:ext cx="3992" cy="103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8" name="Straight Arrow Connector 1447"/>
            <p:cNvCxnSpPr/>
            <p:nvPr/>
          </p:nvCxnSpPr>
          <p:spPr>
            <a:xfrm flipV="1">
              <a:off x="4608022" y="2944368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9" name="Rectangle 1448"/>
            <p:cNvSpPr/>
            <p:nvPr/>
          </p:nvSpPr>
          <p:spPr>
            <a:xfrm>
              <a:off x="4708780" y="2871216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50" name="Straight Arrow Connector 1449"/>
            <p:cNvCxnSpPr/>
            <p:nvPr/>
          </p:nvCxnSpPr>
          <p:spPr>
            <a:xfrm>
              <a:off x="4875532" y="294722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1" name="Straight Arrow Connector 1450"/>
            <p:cNvCxnSpPr>
              <a:stCxn id="1445" idx="3"/>
            </p:cNvCxnSpPr>
            <p:nvPr/>
          </p:nvCxnSpPr>
          <p:spPr>
            <a:xfrm flipV="1">
              <a:off x="4871245" y="3199227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5" name="Straight Arrow Connector 1454"/>
            <p:cNvCxnSpPr/>
            <p:nvPr/>
          </p:nvCxnSpPr>
          <p:spPr>
            <a:xfrm>
              <a:off x="5921452" y="2944368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6" name="Rectangle 1455"/>
            <p:cNvSpPr/>
            <p:nvPr/>
          </p:nvSpPr>
          <p:spPr>
            <a:xfrm>
              <a:off x="6016536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57" name="Straight Arrow Connector 1456"/>
            <p:cNvCxnSpPr>
              <a:stCxn id="1456" idx="2"/>
              <a:endCxn id="1458" idx="0"/>
            </p:cNvCxnSpPr>
            <p:nvPr/>
          </p:nvCxnSpPr>
          <p:spPr>
            <a:xfrm>
              <a:off x="6095773" y="3021922"/>
              <a:ext cx="0" cy="1026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8" name="Rectangle 1457"/>
                <p:cNvSpPr/>
                <p:nvPr/>
              </p:nvSpPr>
              <p:spPr>
                <a:xfrm>
                  <a:off x="6016536" y="312460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58" name="Rectangle 14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6536" y="3124601"/>
                  <a:ext cx="158473" cy="150706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7143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9" name="Straight Arrow Connector 1458"/>
            <p:cNvCxnSpPr>
              <a:endCxn id="1458" idx="1"/>
            </p:cNvCxnSpPr>
            <p:nvPr/>
          </p:nvCxnSpPr>
          <p:spPr>
            <a:xfrm>
              <a:off x="5918021" y="3199954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0" name="Rectangle 1459"/>
                <p:cNvSpPr/>
                <p:nvPr/>
              </p:nvSpPr>
              <p:spPr>
                <a:xfrm>
                  <a:off x="6795661" y="311924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60" name="Rectangle 14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5661" y="3119246"/>
                  <a:ext cx="158473" cy="150706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1" name="Rectangle 1460"/>
                <p:cNvSpPr/>
                <p:nvPr/>
              </p:nvSpPr>
              <p:spPr>
                <a:xfrm>
                  <a:off x="7051680" y="312008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61" name="Rectangle 14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680" y="3120089"/>
                  <a:ext cx="158473" cy="15070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571" r="-3571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2" name="Straight Arrow Connector 1461"/>
            <p:cNvCxnSpPr>
              <a:stCxn id="1460" idx="3"/>
              <a:endCxn id="1461" idx="1"/>
            </p:cNvCxnSpPr>
            <p:nvPr/>
          </p:nvCxnSpPr>
          <p:spPr>
            <a:xfrm>
              <a:off x="6954133" y="3194599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3" name="Rectangle 1462"/>
                <p:cNvSpPr/>
                <p:nvPr/>
              </p:nvSpPr>
              <p:spPr>
                <a:xfrm>
                  <a:off x="7314601" y="312182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63" name="Rectangle 14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601" y="3121828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4" name="Straight Arrow Connector 1463"/>
            <p:cNvCxnSpPr>
              <a:stCxn id="1461" idx="3"/>
            </p:cNvCxnSpPr>
            <p:nvPr/>
          </p:nvCxnSpPr>
          <p:spPr>
            <a:xfrm flipV="1">
              <a:off x="7210153" y="3194585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5" name="Straight Arrow Connector 1464"/>
            <p:cNvCxnSpPr>
              <a:stCxn id="1470" idx="2"/>
              <a:endCxn id="1460" idx="0"/>
            </p:cNvCxnSpPr>
            <p:nvPr/>
          </p:nvCxnSpPr>
          <p:spPr>
            <a:xfrm>
              <a:off x="6870906" y="3021922"/>
              <a:ext cx="3992" cy="973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6" name="Straight Arrow Connector 1465"/>
            <p:cNvCxnSpPr>
              <a:stCxn id="1472" idx="2"/>
              <a:endCxn id="1461" idx="0"/>
            </p:cNvCxnSpPr>
            <p:nvPr/>
          </p:nvCxnSpPr>
          <p:spPr>
            <a:xfrm>
              <a:off x="7126925" y="3021922"/>
              <a:ext cx="3992" cy="981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7" name="Straight Arrow Connector 1466"/>
            <p:cNvCxnSpPr>
              <a:stCxn id="1474" idx="2"/>
              <a:endCxn id="1463" idx="0"/>
            </p:cNvCxnSpPr>
            <p:nvPr/>
          </p:nvCxnSpPr>
          <p:spPr>
            <a:xfrm>
              <a:off x="7389846" y="3021922"/>
              <a:ext cx="3992" cy="999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8" name="Straight Arrow Connector 1467"/>
            <p:cNvCxnSpPr/>
            <p:nvPr/>
          </p:nvCxnSpPr>
          <p:spPr>
            <a:xfrm flipV="1">
              <a:off x="6696887" y="2944368"/>
              <a:ext cx="94781" cy="11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9" name="Straight Arrow Connector 1468"/>
            <p:cNvCxnSpPr>
              <a:endCxn id="1460" idx="1"/>
            </p:cNvCxnSpPr>
            <p:nvPr/>
          </p:nvCxnSpPr>
          <p:spPr>
            <a:xfrm flipV="1">
              <a:off x="6693972" y="3194599"/>
              <a:ext cx="101689" cy="2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0" name="Rectangle 1469"/>
            <p:cNvSpPr/>
            <p:nvPr/>
          </p:nvSpPr>
          <p:spPr>
            <a:xfrm>
              <a:off x="6791669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71" name="Straight Arrow Connector 1470"/>
            <p:cNvCxnSpPr>
              <a:stCxn id="1470" idx="3"/>
              <a:endCxn id="1472" idx="1"/>
            </p:cNvCxnSpPr>
            <p:nvPr/>
          </p:nvCxnSpPr>
          <p:spPr>
            <a:xfrm>
              <a:off x="6950142" y="2946569"/>
              <a:ext cx="975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2" name="Rectangle 1471"/>
            <p:cNvSpPr/>
            <p:nvPr/>
          </p:nvSpPr>
          <p:spPr>
            <a:xfrm>
              <a:off x="7047688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73" name="Straight Arrow Connector 1472"/>
            <p:cNvCxnSpPr/>
            <p:nvPr/>
          </p:nvCxnSpPr>
          <p:spPr>
            <a:xfrm flipV="1">
              <a:off x="7206160" y="2944368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4" name="Rectangle 1473"/>
            <p:cNvSpPr/>
            <p:nvPr/>
          </p:nvSpPr>
          <p:spPr>
            <a:xfrm>
              <a:off x="7310609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75" name="Straight Arrow Connector 1474"/>
            <p:cNvCxnSpPr/>
            <p:nvPr/>
          </p:nvCxnSpPr>
          <p:spPr>
            <a:xfrm>
              <a:off x="7477362" y="2944368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6" name="Rectangle 1475"/>
            <p:cNvSpPr/>
            <p:nvPr/>
          </p:nvSpPr>
          <p:spPr>
            <a:xfrm>
              <a:off x="7572445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77" name="Straight Arrow Connector 1476"/>
            <p:cNvCxnSpPr>
              <a:stCxn id="1476" idx="2"/>
              <a:endCxn id="1478" idx="0"/>
            </p:cNvCxnSpPr>
            <p:nvPr/>
          </p:nvCxnSpPr>
          <p:spPr>
            <a:xfrm>
              <a:off x="7651682" y="3021922"/>
              <a:ext cx="1099" cy="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8" name="Rectangle 1477"/>
                <p:cNvSpPr/>
                <p:nvPr/>
              </p:nvSpPr>
              <p:spPr>
                <a:xfrm>
                  <a:off x="7573544" y="312055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78" name="Rectangle 14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3544" y="3120550"/>
                  <a:ext cx="158473" cy="1507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9" name="Straight Arrow Connector 1478"/>
            <p:cNvCxnSpPr>
              <a:stCxn id="1463" idx="3"/>
              <a:endCxn id="1478" idx="1"/>
            </p:cNvCxnSpPr>
            <p:nvPr/>
          </p:nvCxnSpPr>
          <p:spPr>
            <a:xfrm flipV="1">
              <a:off x="7473074" y="3195903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0" name="Straight Arrow Connector 1479"/>
            <p:cNvCxnSpPr/>
            <p:nvPr/>
          </p:nvCxnSpPr>
          <p:spPr>
            <a:xfrm>
              <a:off x="6176825" y="2944368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1" name="Rectangle 1480"/>
            <p:cNvSpPr/>
            <p:nvPr/>
          </p:nvSpPr>
          <p:spPr>
            <a:xfrm>
              <a:off x="6274372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82" name="Straight Arrow Connector 1481"/>
            <p:cNvCxnSpPr>
              <a:stCxn id="1481" idx="2"/>
              <a:endCxn id="1483" idx="0"/>
            </p:cNvCxnSpPr>
            <p:nvPr/>
          </p:nvCxnSpPr>
          <p:spPr>
            <a:xfrm>
              <a:off x="6353609" y="3021922"/>
              <a:ext cx="1117" cy="99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3" name="Rectangle 1482"/>
                <p:cNvSpPr/>
                <p:nvPr/>
              </p:nvSpPr>
              <p:spPr>
                <a:xfrm>
                  <a:off x="6275489" y="312150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83" name="Rectangle 14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5489" y="3121509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4" name="Straight Arrow Connector 1483"/>
            <p:cNvCxnSpPr>
              <a:endCxn id="1483" idx="1"/>
            </p:cNvCxnSpPr>
            <p:nvPr/>
          </p:nvCxnSpPr>
          <p:spPr>
            <a:xfrm>
              <a:off x="6177943" y="3196019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5" name="Straight Arrow Connector 1484"/>
            <p:cNvCxnSpPr>
              <a:stCxn id="1481" idx="3"/>
              <a:endCxn id="1486" idx="1"/>
            </p:cNvCxnSpPr>
            <p:nvPr/>
          </p:nvCxnSpPr>
          <p:spPr>
            <a:xfrm>
              <a:off x="6432845" y="2946569"/>
              <a:ext cx="1007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6" name="Rectangle 1485"/>
            <p:cNvSpPr/>
            <p:nvPr/>
          </p:nvSpPr>
          <p:spPr>
            <a:xfrm>
              <a:off x="6533603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87" name="Straight Arrow Connector 1486"/>
            <p:cNvCxnSpPr>
              <a:stCxn id="1486" idx="2"/>
              <a:endCxn id="1488" idx="0"/>
            </p:cNvCxnSpPr>
            <p:nvPr/>
          </p:nvCxnSpPr>
          <p:spPr>
            <a:xfrm>
              <a:off x="6612840" y="3021922"/>
              <a:ext cx="1117" cy="987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8" name="Rectangle 1487"/>
                <p:cNvSpPr/>
                <p:nvPr/>
              </p:nvSpPr>
              <p:spPr>
                <a:xfrm>
                  <a:off x="6534720" y="312065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88" name="Rectangle 14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720" y="3120653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9" name="Straight Arrow Connector 1488"/>
            <p:cNvCxnSpPr>
              <a:stCxn id="1483" idx="3"/>
              <a:endCxn id="1488" idx="1"/>
            </p:cNvCxnSpPr>
            <p:nvPr/>
          </p:nvCxnSpPr>
          <p:spPr>
            <a:xfrm flipV="1">
              <a:off x="6433962" y="319600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0" name="Straight Arrow Connector 1489"/>
            <p:cNvCxnSpPr/>
            <p:nvPr/>
          </p:nvCxnSpPr>
          <p:spPr>
            <a:xfrm>
              <a:off x="7733462" y="2944368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1" name="Rectangle 1490"/>
            <p:cNvSpPr/>
            <p:nvPr/>
          </p:nvSpPr>
          <p:spPr>
            <a:xfrm>
              <a:off x="7828545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92" name="Straight Arrow Connector 1491"/>
            <p:cNvCxnSpPr>
              <a:stCxn id="1491" idx="2"/>
              <a:endCxn id="1493" idx="0"/>
            </p:cNvCxnSpPr>
            <p:nvPr/>
          </p:nvCxnSpPr>
          <p:spPr>
            <a:xfrm>
              <a:off x="7907782" y="3021922"/>
              <a:ext cx="0" cy="1041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3" name="Rectangle 1492"/>
                <p:cNvSpPr/>
                <p:nvPr/>
              </p:nvSpPr>
              <p:spPr>
                <a:xfrm>
                  <a:off x="7828545" y="312611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93" name="Rectangle 14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8545" y="3126116"/>
                  <a:ext cx="158473" cy="150706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4" name="Straight Arrow Connector 1493"/>
            <p:cNvCxnSpPr>
              <a:endCxn id="1493" idx="1"/>
            </p:cNvCxnSpPr>
            <p:nvPr/>
          </p:nvCxnSpPr>
          <p:spPr>
            <a:xfrm>
              <a:off x="7730030" y="3201469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1" name="Rectangle 1500"/>
                <p:cNvSpPr/>
                <p:nvPr/>
              </p:nvSpPr>
              <p:spPr>
                <a:xfrm>
                  <a:off x="6023443" y="375018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01" name="Rectangle 15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3443" y="3750184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2" name="Straight Arrow Connector 1501"/>
            <p:cNvCxnSpPr>
              <a:endCxn id="1501" idx="1"/>
            </p:cNvCxnSpPr>
            <p:nvPr/>
          </p:nvCxnSpPr>
          <p:spPr>
            <a:xfrm>
              <a:off x="5925895" y="382469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3" name="Rectangle 1502"/>
                <p:cNvSpPr/>
                <p:nvPr/>
              </p:nvSpPr>
              <p:spPr>
                <a:xfrm>
                  <a:off x="6282673" y="3749327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03" name="Rectangle 15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2673" y="3749327"/>
                  <a:ext cx="158473" cy="15070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4" name="Straight Arrow Connector 1503"/>
            <p:cNvCxnSpPr>
              <a:stCxn id="1501" idx="3"/>
              <a:endCxn id="1503" idx="1"/>
            </p:cNvCxnSpPr>
            <p:nvPr/>
          </p:nvCxnSpPr>
          <p:spPr>
            <a:xfrm flipV="1">
              <a:off x="6181916" y="3824680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5" name="Straight Arrow Connector 1504"/>
            <p:cNvCxnSpPr>
              <a:stCxn id="1508" idx="2"/>
              <a:endCxn id="1501" idx="0"/>
            </p:cNvCxnSpPr>
            <p:nvPr/>
          </p:nvCxnSpPr>
          <p:spPr>
            <a:xfrm>
              <a:off x="6098688" y="3643714"/>
              <a:ext cx="3992" cy="106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6" name="Straight Arrow Connector 1505"/>
            <p:cNvCxnSpPr>
              <a:stCxn id="1510" idx="2"/>
              <a:endCxn id="1503" idx="0"/>
            </p:cNvCxnSpPr>
            <p:nvPr/>
          </p:nvCxnSpPr>
          <p:spPr>
            <a:xfrm>
              <a:off x="6357918" y="3643714"/>
              <a:ext cx="3992" cy="1056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7" name="Straight Arrow Connector 1506"/>
            <p:cNvCxnSpPr/>
            <p:nvPr/>
          </p:nvCxnSpPr>
          <p:spPr>
            <a:xfrm>
              <a:off x="5921903" y="35753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8" name="Rectangle 1507"/>
            <p:cNvSpPr/>
            <p:nvPr/>
          </p:nvSpPr>
          <p:spPr>
            <a:xfrm>
              <a:off x="6019451" y="34930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09" name="Straight Arrow Connector 1508"/>
            <p:cNvCxnSpPr/>
            <p:nvPr/>
          </p:nvCxnSpPr>
          <p:spPr>
            <a:xfrm flipV="1">
              <a:off x="6177923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0" name="Rectangle 1509"/>
            <p:cNvSpPr/>
            <p:nvPr/>
          </p:nvSpPr>
          <p:spPr>
            <a:xfrm>
              <a:off x="6278681" y="34930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11" name="Straight Arrow Connector 1510"/>
            <p:cNvCxnSpPr/>
            <p:nvPr/>
          </p:nvCxnSpPr>
          <p:spPr>
            <a:xfrm>
              <a:off x="6445433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4" name="Rectangle 1513"/>
            <p:cNvSpPr/>
            <p:nvPr/>
          </p:nvSpPr>
          <p:spPr>
            <a:xfrm>
              <a:off x="6544698" y="3493008"/>
              <a:ext cx="898144" cy="1507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5" name="Rectangle 1514"/>
                <p:cNvSpPr/>
                <p:nvPr/>
              </p:nvSpPr>
              <p:spPr>
                <a:xfrm>
                  <a:off x="6543844" y="374460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5" name="Rectangle 15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844" y="3744605"/>
                  <a:ext cx="158473" cy="150706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14286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6" name="Rectangle 1515"/>
                <p:cNvSpPr/>
                <p:nvPr/>
              </p:nvSpPr>
              <p:spPr>
                <a:xfrm>
                  <a:off x="6788044" y="374460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6" name="Rectangle 15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044" y="3744605"/>
                  <a:ext cx="158473" cy="150706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14286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7" name="Rectangle 1516"/>
                <p:cNvSpPr/>
                <p:nvPr/>
              </p:nvSpPr>
              <p:spPr>
                <a:xfrm>
                  <a:off x="7036865" y="374460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7" name="Rectangle 15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6865" y="3744605"/>
                  <a:ext cx="158473" cy="150706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14286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8" name="Rectangle 1517"/>
                <p:cNvSpPr/>
                <p:nvPr/>
              </p:nvSpPr>
              <p:spPr>
                <a:xfrm>
                  <a:off x="7278941" y="374460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8" name="Rectangle 15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8941" y="3744605"/>
                  <a:ext cx="158473" cy="15070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9" name="Rectangle 1518"/>
                <p:cNvSpPr/>
                <p:nvPr/>
              </p:nvSpPr>
              <p:spPr>
                <a:xfrm>
                  <a:off x="7814957" y="374571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9" name="Rectangle 15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4957" y="3745710"/>
                  <a:ext cx="158473" cy="150706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1" name="Straight Arrow Connector 1520"/>
            <p:cNvCxnSpPr/>
            <p:nvPr/>
          </p:nvCxnSpPr>
          <p:spPr>
            <a:xfrm>
              <a:off x="7118317" y="3646856"/>
              <a:ext cx="3867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2" name="Straight Arrow Connector 1521"/>
            <p:cNvCxnSpPr>
              <a:stCxn id="1524" idx="2"/>
              <a:endCxn id="1519" idx="0"/>
            </p:cNvCxnSpPr>
            <p:nvPr/>
          </p:nvCxnSpPr>
          <p:spPr>
            <a:xfrm>
              <a:off x="7890201" y="3643714"/>
              <a:ext cx="3993" cy="101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4" name="Rectangle 1523"/>
            <p:cNvSpPr/>
            <p:nvPr/>
          </p:nvSpPr>
          <p:spPr>
            <a:xfrm>
              <a:off x="7810964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26" name="Straight Arrow Connector 1525"/>
            <p:cNvCxnSpPr/>
            <p:nvPr/>
          </p:nvCxnSpPr>
          <p:spPr>
            <a:xfrm>
              <a:off x="7355455" y="3646856"/>
              <a:ext cx="0" cy="1019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7" name="Straight Arrow Connector 1526"/>
            <p:cNvCxnSpPr/>
            <p:nvPr/>
          </p:nvCxnSpPr>
          <p:spPr>
            <a:xfrm>
              <a:off x="6871634" y="3646856"/>
              <a:ext cx="1728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8" name="Straight Arrow Connector 1527"/>
            <p:cNvCxnSpPr/>
            <p:nvPr/>
          </p:nvCxnSpPr>
          <p:spPr>
            <a:xfrm>
              <a:off x="6622223" y="3646856"/>
              <a:ext cx="0" cy="998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9" name="Rectangle 1528"/>
                <p:cNvSpPr/>
                <p:nvPr/>
              </p:nvSpPr>
              <p:spPr>
                <a:xfrm>
                  <a:off x="7548709" y="374543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29" name="Rectangle 15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8709" y="3745436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0" name="Straight Arrow Connector 1529"/>
            <p:cNvCxnSpPr>
              <a:endCxn id="1529" idx="1"/>
            </p:cNvCxnSpPr>
            <p:nvPr/>
          </p:nvCxnSpPr>
          <p:spPr>
            <a:xfrm flipV="1">
              <a:off x="7447952" y="3820789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1" name="Straight Arrow Connector 1530"/>
            <p:cNvCxnSpPr>
              <a:stCxn id="1533" idx="2"/>
              <a:endCxn id="1529" idx="0"/>
            </p:cNvCxnSpPr>
            <p:nvPr/>
          </p:nvCxnSpPr>
          <p:spPr>
            <a:xfrm>
              <a:off x="7623954" y="3643714"/>
              <a:ext cx="3992" cy="1017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2" name="Straight Arrow Connector 1531"/>
            <p:cNvCxnSpPr/>
            <p:nvPr/>
          </p:nvCxnSpPr>
          <p:spPr>
            <a:xfrm flipV="1">
              <a:off x="7443959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3" name="Rectangle 1532"/>
            <p:cNvSpPr/>
            <p:nvPr/>
          </p:nvSpPr>
          <p:spPr>
            <a:xfrm>
              <a:off x="7544717" y="34930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34" name="Straight Arrow Connector 1533"/>
            <p:cNvCxnSpPr/>
            <p:nvPr/>
          </p:nvCxnSpPr>
          <p:spPr>
            <a:xfrm>
              <a:off x="7711469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5" name="Straight Arrow Connector 1534"/>
            <p:cNvCxnSpPr>
              <a:stCxn id="1529" idx="3"/>
            </p:cNvCxnSpPr>
            <p:nvPr/>
          </p:nvCxnSpPr>
          <p:spPr>
            <a:xfrm flipV="1">
              <a:off x="7707182" y="3819511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6" name="Rectangle 1535"/>
                <p:cNvSpPr/>
                <p:nvPr/>
              </p:nvSpPr>
              <p:spPr>
                <a:xfrm>
                  <a:off x="3955124" y="374916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36" name="Rectangle 15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124" y="3749160"/>
                  <a:ext cx="158473" cy="15070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7" name="Rectangle 1536"/>
                <p:cNvSpPr/>
                <p:nvPr/>
              </p:nvSpPr>
              <p:spPr>
                <a:xfrm>
                  <a:off x="4211143" y="375000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37" name="Rectangle 15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143" y="3750003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8" name="Straight Arrow Connector 1537"/>
            <p:cNvCxnSpPr>
              <a:stCxn id="1536" idx="3"/>
              <a:endCxn id="1537" idx="1"/>
            </p:cNvCxnSpPr>
            <p:nvPr/>
          </p:nvCxnSpPr>
          <p:spPr>
            <a:xfrm>
              <a:off x="4113595" y="3824513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9" name="Rectangle 1538"/>
                <p:cNvSpPr/>
                <p:nvPr/>
              </p:nvSpPr>
              <p:spPr>
                <a:xfrm>
                  <a:off x="4470373" y="374914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39" name="Rectangle 15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373" y="3749146"/>
                  <a:ext cx="158473" cy="1507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0" name="Straight Arrow Connector 1539"/>
            <p:cNvCxnSpPr>
              <a:stCxn id="1537" idx="3"/>
              <a:endCxn id="1539" idx="1"/>
            </p:cNvCxnSpPr>
            <p:nvPr/>
          </p:nvCxnSpPr>
          <p:spPr>
            <a:xfrm flipV="1">
              <a:off x="4369616" y="3824499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1" name="Straight Arrow Connector 1540"/>
            <p:cNvCxnSpPr>
              <a:stCxn id="1544" idx="2"/>
              <a:endCxn id="1536" idx="0"/>
            </p:cNvCxnSpPr>
            <p:nvPr/>
          </p:nvCxnSpPr>
          <p:spPr>
            <a:xfrm>
              <a:off x="4030368" y="3643714"/>
              <a:ext cx="3993" cy="1054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2" name="Straight Arrow Connector 1541"/>
            <p:cNvCxnSpPr>
              <a:stCxn id="1546" idx="2"/>
              <a:endCxn id="1537" idx="0"/>
            </p:cNvCxnSpPr>
            <p:nvPr/>
          </p:nvCxnSpPr>
          <p:spPr>
            <a:xfrm>
              <a:off x="4286388" y="3643714"/>
              <a:ext cx="3992" cy="106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3" name="Straight Arrow Connector 1542"/>
            <p:cNvCxnSpPr>
              <a:stCxn id="1548" idx="2"/>
              <a:endCxn id="1539" idx="0"/>
            </p:cNvCxnSpPr>
            <p:nvPr/>
          </p:nvCxnSpPr>
          <p:spPr>
            <a:xfrm>
              <a:off x="4545618" y="3643714"/>
              <a:ext cx="3992" cy="1054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4" name="Rectangle 1543"/>
            <p:cNvSpPr/>
            <p:nvPr/>
          </p:nvSpPr>
          <p:spPr>
            <a:xfrm>
              <a:off x="3951131" y="34930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45" name="Straight Arrow Connector 1544"/>
            <p:cNvCxnSpPr/>
            <p:nvPr/>
          </p:nvCxnSpPr>
          <p:spPr>
            <a:xfrm>
              <a:off x="4109603" y="35753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6" name="Rectangle 1545"/>
            <p:cNvSpPr/>
            <p:nvPr/>
          </p:nvSpPr>
          <p:spPr>
            <a:xfrm>
              <a:off x="4207151" y="34930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47" name="Straight Arrow Connector 1546"/>
            <p:cNvCxnSpPr/>
            <p:nvPr/>
          </p:nvCxnSpPr>
          <p:spPr>
            <a:xfrm flipV="1">
              <a:off x="4365623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8" name="Rectangle 1547"/>
            <p:cNvSpPr/>
            <p:nvPr/>
          </p:nvSpPr>
          <p:spPr>
            <a:xfrm>
              <a:off x="4466381" y="34930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9" name="Rectangle 1548"/>
                <p:cNvSpPr/>
                <p:nvPr/>
              </p:nvSpPr>
              <p:spPr>
                <a:xfrm>
                  <a:off x="3688876" y="374888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49" name="Rectangle 15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876" y="3748886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50" name="Straight Arrow Connector 1549"/>
            <p:cNvCxnSpPr>
              <a:endCxn id="1549" idx="1"/>
            </p:cNvCxnSpPr>
            <p:nvPr/>
          </p:nvCxnSpPr>
          <p:spPr>
            <a:xfrm flipV="1">
              <a:off x="3588119" y="3824239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1" name="Straight Arrow Connector 1550"/>
            <p:cNvCxnSpPr>
              <a:stCxn id="1553" idx="2"/>
              <a:endCxn id="1549" idx="0"/>
            </p:cNvCxnSpPr>
            <p:nvPr/>
          </p:nvCxnSpPr>
          <p:spPr>
            <a:xfrm>
              <a:off x="3764121" y="3643714"/>
              <a:ext cx="3992" cy="1051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2" name="Straight Arrow Connector 1551"/>
            <p:cNvCxnSpPr/>
            <p:nvPr/>
          </p:nvCxnSpPr>
          <p:spPr>
            <a:xfrm flipV="1">
              <a:off x="3584126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3" name="Rectangle 1552"/>
            <p:cNvSpPr/>
            <p:nvPr/>
          </p:nvSpPr>
          <p:spPr>
            <a:xfrm>
              <a:off x="3684884" y="34930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54" name="Straight Arrow Connector 1553"/>
            <p:cNvCxnSpPr/>
            <p:nvPr/>
          </p:nvCxnSpPr>
          <p:spPr>
            <a:xfrm>
              <a:off x="3851636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5" name="Straight Arrow Connector 1554"/>
            <p:cNvCxnSpPr>
              <a:stCxn id="1549" idx="3"/>
            </p:cNvCxnSpPr>
            <p:nvPr/>
          </p:nvCxnSpPr>
          <p:spPr>
            <a:xfrm flipV="1">
              <a:off x="3847349" y="3822961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6" name="Rectangle 1555"/>
                <p:cNvSpPr/>
                <p:nvPr/>
              </p:nvSpPr>
              <p:spPr>
                <a:xfrm>
                  <a:off x="4444804" y="443520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56" name="Rectangle 15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4804" y="4435209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57" name="Straight Arrow Connector 1556"/>
            <p:cNvCxnSpPr>
              <a:stCxn id="1556" idx="3"/>
            </p:cNvCxnSpPr>
            <p:nvPr/>
          </p:nvCxnSpPr>
          <p:spPr>
            <a:xfrm>
              <a:off x="4603275" y="4510562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8" name="Straight Arrow Connector 1557"/>
            <p:cNvCxnSpPr>
              <a:stCxn id="1559" idx="2"/>
              <a:endCxn id="1556" idx="0"/>
            </p:cNvCxnSpPr>
            <p:nvPr/>
          </p:nvCxnSpPr>
          <p:spPr>
            <a:xfrm>
              <a:off x="4520048" y="4329514"/>
              <a:ext cx="3993" cy="1056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9" name="Rectangle 1558"/>
            <p:cNvSpPr/>
            <p:nvPr/>
          </p:nvSpPr>
          <p:spPr>
            <a:xfrm>
              <a:off x="4440811" y="41788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60" name="Straight Arrow Connector 1559"/>
            <p:cNvCxnSpPr/>
            <p:nvPr/>
          </p:nvCxnSpPr>
          <p:spPr>
            <a:xfrm>
              <a:off x="4599283" y="42611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1" name="Rectangle 1560"/>
                <p:cNvSpPr/>
                <p:nvPr/>
              </p:nvSpPr>
              <p:spPr>
                <a:xfrm>
                  <a:off x="4178556" y="443493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61" name="Rectangle 15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556" y="4434935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62" name="Straight Arrow Connector 1561"/>
            <p:cNvCxnSpPr>
              <a:stCxn id="1563" idx="2"/>
              <a:endCxn id="1561" idx="0"/>
            </p:cNvCxnSpPr>
            <p:nvPr/>
          </p:nvCxnSpPr>
          <p:spPr>
            <a:xfrm>
              <a:off x="4253801" y="4329514"/>
              <a:ext cx="3992" cy="1054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3" name="Rectangle 1562"/>
            <p:cNvSpPr/>
            <p:nvPr/>
          </p:nvSpPr>
          <p:spPr>
            <a:xfrm>
              <a:off x="4174564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64" name="Straight Arrow Connector 1563"/>
            <p:cNvCxnSpPr/>
            <p:nvPr/>
          </p:nvCxnSpPr>
          <p:spPr>
            <a:xfrm>
              <a:off x="4341316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Arrow Connector 1564"/>
            <p:cNvCxnSpPr>
              <a:stCxn id="1561" idx="3"/>
            </p:cNvCxnSpPr>
            <p:nvPr/>
          </p:nvCxnSpPr>
          <p:spPr>
            <a:xfrm flipV="1">
              <a:off x="4337029" y="4509010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6" name="Rectangle 1565"/>
                <p:cNvSpPr/>
                <p:nvPr/>
              </p:nvSpPr>
              <p:spPr>
                <a:xfrm>
                  <a:off x="6523933" y="443490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66" name="Rectangle 15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933" y="4434901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7" name="Rectangle 1566"/>
                <p:cNvSpPr/>
                <p:nvPr/>
              </p:nvSpPr>
              <p:spPr>
                <a:xfrm>
                  <a:off x="6779952" y="443574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67" name="Rectangle 15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9952" y="4435744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68" name="Straight Arrow Connector 1567"/>
            <p:cNvCxnSpPr>
              <a:stCxn id="1566" idx="3"/>
              <a:endCxn id="1567" idx="1"/>
            </p:cNvCxnSpPr>
            <p:nvPr/>
          </p:nvCxnSpPr>
          <p:spPr>
            <a:xfrm>
              <a:off x="6682405" y="451025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9" name="Rectangle 1568"/>
                <p:cNvSpPr/>
                <p:nvPr/>
              </p:nvSpPr>
              <p:spPr>
                <a:xfrm>
                  <a:off x="7042873" y="443748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69" name="Rectangle 15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2873" y="4437483"/>
                  <a:ext cx="158473" cy="150706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70" name="Straight Arrow Connector 1569"/>
            <p:cNvCxnSpPr>
              <a:stCxn id="1567" idx="3"/>
            </p:cNvCxnSpPr>
            <p:nvPr/>
          </p:nvCxnSpPr>
          <p:spPr>
            <a:xfrm flipV="1">
              <a:off x="6938425" y="4510240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1" name="Straight Arrow Connector 1570"/>
            <p:cNvCxnSpPr>
              <a:stCxn id="1576" idx="2"/>
              <a:endCxn id="1566" idx="0"/>
            </p:cNvCxnSpPr>
            <p:nvPr/>
          </p:nvCxnSpPr>
          <p:spPr>
            <a:xfrm>
              <a:off x="6599178" y="4329514"/>
              <a:ext cx="3992" cy="1053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2" name="Straight Arrow Connector 1571"/>
            <p:cNvCxnSpPr>
              <a:stCxn id="1578" idx="2"/>
              <a:endCxn id="1567" idx="0"/>
            </p:cNvCxnSpPr>
            <p:nvPr/>
          </p:nvCxnSpPr>
          <p:spPr>
            <a:xfrm>
              <a:off x="6855197" y="4329514"/>
              <a:ext cx="3992" cy="106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3" name="Straight Arrow Connector 1572"/>
            <p:cNvCxnSpPr>
              <a:stCxn id="1580" idx="2"/>
              <a:endCxn id="1569" idx="0"/>
            </p:cNvCxnSpPr>
            <p:nvPr/>
          </p:nvCxnSpPr>
          <p:spPr>
            <a:xfrm>
              <a:off x="7118118" y="4329514"/>
              <a:ext cx="3992" cy="1079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4" name="Straight Arrow Connector 1573"/>
            <p:cNvCxnSpPr/>
            <p:nvPr/>
          </p:nvCxnSpPr>
          <p:spPr>
            <a:xfrm flipV="1">
              <a:off x="6425159" y="4261104"/>
              <a:ext cx="94781" cy="11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5" name="Straight Arrow Connector 1574"/>
            <p:cNvCxnSpPr>
              <a:endCxn id="1566" idx="1"/>
            </p:cNvCxnSpPr>
            <p:nvPr/>
          </p:nvCxnSpPr>
          <p:spPr>
            <a:xfrm flipV="1">
              <a:off x="6422244" y="4510254"/>
              <a:ext cx="101689" cy="2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6" name="Rectangle 1575"/>
            <p:cNvSpPr/>
            <p:nvPr/>
          </p:nvSpPr>
          <p:spPr>
            <a:xfrm>
              <a:off x="6519941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77" name="Straight Arrow Connector 1576"/>
            <p:cNvCxnSpPr/>
            <p:nvPr/>
          </p:nvCxnSpPr>
          <p:spPr>
            <a:xfrm>
              <a:off x="6678412" y="42611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8" name="Rectangle 1577"/>
            <p:cNvSpPr/>
            <p:nvPr/>
          </p:nvSpPr>
          <p:spPr>
            <a:xfrm>
              <a:off x="6775960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79" name="Straight Arrow Connector 1578"/>
            <p:cNvCxnSpPr/>
            <p:nvPr/>
          </p:nvCxnSpPr>
          <p:spPr>
            <a:xfrm flipV="1">
              <a:off x="6934432" y="42611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0" name="Rectangle 1579"/>
            <p:cNvSpPr/>
            <p:nvPr/>
          </p:nvSpPr>
          <p:spPr>
            <a:xfrm>
              <a:off x="7038881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81" name="Straight Arrow Connector 1580"/>
            <p:cNvCxnSpPr/>
            <p:nvPr/>
          </p:nvCxnSpPr>
          <p:spPr>
            <a:xfrm>
              <a:off x="7205634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2" name="Rectangle 1581"/>
            <p:cNvSpPr/>
            <p:nvPr/>
          </p:nvSpPr>
          <p:spPr>
            <a:xfrm>
              <a:off x="7300717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83" name="Straight Arrow Connector 1582"/>
            <p:cNvCxnSpPr>
              <a:stCxn id="1582" idx="2"/>
              <a:endCxn id="1584" idx="0"/>
            </p:cNvCxnSpPr>
            <p:nvPr/>
          </p:nvCxnSpPr>
          <p:spPr>
            <a:xfrm>
              <a:off x="7379954" y="4329514"/>
              <a:ext cx="1099" cy="1066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4" name="Rectangle 1583"/>
                <p:cNvSpPr/>
                <p:nvPr/>
              </p:nvSpPr>
              <p:spPr>
                <a:xfrm>
                  <a:off x="7301816" y="443620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84" name="Rectangle 15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1816" y="4436205"/>
                  <a:ext cx="158473" cy="150706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85" name="Straight Arrow Connector 1584"/>
            <p:cNvCxnSpPr>
              <a:stCxn id="1569" idx="3"/>
              <a:endCxn id="1584" idx="1"/>
            </p:cNvCxnSpPr>
            <p:nvPr/>
          </p:nvCxnSpPr>
          <p:spPr>
            <a:xfrm flipV="1">
              <a:off x="7201346" y="4511558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6" name="Straight Arrow Connector 1585"/>
            <p:cNvCxnSpPr/>
            <p:nvPr/>
          </p:nvCxnSpPr>
          <p:spPr>
            <a:xfrm>
              <a:off x="5905097" y="42611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7" name="Rectangle 1586"/>
            <p:cNvSpPr/>
            <p:nvPr/>
          </p:nvSpPr>
          <p:spPr>
            <a:xfrm>
              <a:off x="6002644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88" name="Straight Arrow Connector 1587"/>
            <p:cNvCxnSpPr>
              <a:stCxn id="1587" idx="2"/>
              <a:endCxn id="1589" idx="0"/>
            </p:cNvCxnSpPr>
            <p:nvPr/>
          </p:nvCxnSpPr>
          <p:spPr>
            <a:xfrm>
              <a:off x="6081881" y="4329514"/>
              <a:ext cx="1117" cy="1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9" name="Rectangle 1588"/>
                <p:cNvSpPr/>
                <p:nvPr/>
              </p:nvSpPr>
              <p:spPr>
                <a:xfrm>
                  <a:off x="6003761" y="443716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89" name="Rectangle 15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3761" y="4437164"/>
                  <a:ext cx="158473" cy="150706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3571" r="-3571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90" name="Straight Arrow Connector 1589"/>
            <p:cNvCxnSpPr>
              <a:endCxn id="1589" idx="1"/>
            </p:cNvCxnSpPr>
            <p:nvPr/>
          </p:nvCxnSpPr>
          <p:spPr>
            <a:xfrm>
              <a:off x="5906215" y="451167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1" name="Straight Arrow Connector 1590"/>
            <p:cNvCxnSpPr/>
            <p:nvPr/>
          </p:nvCxnSpPr>
          <p:spPr>
            <a:xfrm flipV="1">
              <a:off x="6161117" y="42611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2" name="Rectangle 1591"/>
            <p:cNvSpPr/>
            <p:nvPr/>
          </p:nvSpPr>
          <p:spPr>
            <a:xfrm>
              <a:off x="6261875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93" name="Straight Arrow Connector 1592"/>
            <p:cNvCxnSpPr>
              <a:stCxn id="1592" idx="2"/>
              <a:endCxn id="1594" idx="0"/>
            </p:cNvCxnSpPr>
            <p:nvPr/>
          </p:nvCxnSpPr>
          <p:spPr>
            <a:xfrm>
              <a:off x="6341112" y="4329514"/>
              <a:ext cx="1117" cy="106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4" name="Rectangle 1593"/>
                <p:cNvSpPr/>
                <p:nvPr/>
              </p:nvSpPr>
              <p:spPr>
                <a:xfrm>
                  <a:off x="6262992" y="443630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94" name="Rectangle 15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992" y="4436308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95" name="Straight Arrow Connector 1594"/>
            <p:cNvCxnSpPr>
              <a:stCxn id="1589" idx="3"/>
              <a:endCxn id="1594" idx="1"/>
            </p:cNvCxnSpPr>
            <p:nvPr/>
          </p:nvCxnSpPr>
          <p:spPr>
            <a:xfrm flipV="1">
              <a:off x="6162234" y="4511661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6" name="Straight Arrow Connector 1595"/>
            <p:cNvCxnSpPr/>
            <p:nvPr/>
          </p:nvCxnSpPr>
          <p:spPr>
            <a:xfrm>
              <a:off x="7461734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7" name="Rectangle 1596"/>
            <p:cNvSpPr/>
            <p:nvPr/>
          </p:nvSpPr>
          <p:spPr>
            <a:xfrm>
              <a:off x="7556817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98" name="Straight Arrow Connector 1597"/>
            <p:cNvCxnSpPr>
              <a:stCxn id="1597" idx="2"/>
              <a:endCxn id="1599" idx="0"/>
            </p:cNvCxnSpPr>
            <p:nvPr/>
          </p:nvCxnSpPr>
          <p:spPr>
            <a:xfrm>
              <a:off x="7636054" y="4329514"/>
              <a:ext cx="0" cy="1122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9" name="Rectangle 1598"/>
                <p:cNvSpPr/>
                <p:nvPr/>
              </p:nvSpPr>
              <p:spPr>
                <a:xfrm>
                  <a:off x="7556817" y="444177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99" name="Rectangle 15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6817" y="4441771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0" name="Straight Arrow Connector 1599"/>
            <p:cNvCxnSpPr>
              <a:endCxn id="1599" idx="1"/>
            </p:cNvCxnSpPr>
            <p:nvPr/>
          </p:nvCxnSpPr>
          <p:spPr>
            <a:xfrm>
              <a:off x="7458302" y="4517124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1" name="Straight Arrow Connector 1600"/>
            <p:cNvCxnSpPr/>
            <p:nvPr/>
          </p:nvCxnSpPr>
          <p:spPr>
            <a:xfrm>
              <a:off x="7719571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2" name="Rectangle 1601"/>
            <p:cNvSpPr/>
            <p:nvPr/>
          </p:nvSpPr>
          <p:spPr>
            <a:xfrm>
              <a:off x="7814655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603" name="Straight Arrow Connector 1602"/>
            <p:cNvCxnSpPr>
              <a:stCxn id="1602" idx="2"/>
              <a:endCxn id="1604" idx="0"/>
            </p:cNvCxnSpPr>
            <p:nvPr/>
          </p:nvCxnSpPr>
          <p:spPr>
            <a:xfrm>
              <a:off x="7893892" y="4329514"/>
              <a:ext cx="0" cy="1123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4" name="Rectangle 1603"/>
                <p:cNvSpPr/>
                <p:nvPr/>
              </p:nvSpPr>
              <p:spPr>
                <a:xfrm>
                  <a:off x="7814655" y="444183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604" name="Rectangle 16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4655" y="4441831"/>
                  <a:ext cx="158473" cy="15070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143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5" name="Straight Arrow Connector 1604"/>
            <p:cNvCxnSpPr>
              <a:endCxn id="1604" idx="1"/>
            </p:cNvCxnSpPr>
            <p:nvPr/>
          </p:nvCxnSpPr>
          <p:spPr>
            <a:xfrm>
              <a:off x="7716140" y="4517184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902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4531</TotalTime>
  <Words>1133</Words>
  <Application>Microsoft Office PowerPoint</Application>
  <PresentationFormat>Widescreen</PresentationFormat>
  <Paragraphs>560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David</cp:lastModifiedBy>
  <cp:revision>69</cp:revision>
  <dcterms:created xsi:type="dcterms:W3CDTF">2020-02-06T22:04:34Z</dcterms:created>
  <dcterms:modified xsi:type="dcterms:W3CDTF">2020-04-19T21:39:24Z</dcterms:modified>
</cp:coreProperties>
</file>