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66" r:id="rId9"/>
    <p:sldId id="265" r:id="rId10"/>
    <p:sldId id="258" r:id="rId11"/>
    <p:sldId id="259" r:id="rId12"/>
    <p:sldId id="262" r:id="rId13"/>
    <p:sldId id="263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>
        <p:scale>
          <a:sx n="125" d="100"/>
          <a:sy n="125" d="100"/>
        </p:scale>
        <p:origin x="-3643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.png"/><Relationship Id="rId3" Type="http://schemas.openxmlformats.org/officeDocument/2006/relationships/image" Target="../media/image300.png"/><Relationship Id="rId7" Type="http://schemas.openxmlformats.org/officeDocument/2006/relationships/image" Target="../media/image700.png"/><Relationship Id="rId12" Type="http://schemas.openxmlformats.org/officeDocument/2006/relationships/image" Target="../media/image1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3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10.png"/><Relationship Id="rId5" Type="http://schemas.openxmlformats.org/officeDocument/2006/relationships/image" Target="../media/image240.png"/><Relationship Id="rId15" Type="http://schemas.openxmlformats.org/officeDocument/2006/relationships/image" Target="../media/image35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430.png"/><Relationship Id="rId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State </a:t>
                </a:r>
                <a:r>
                  <a:rPr lang="en-US" sz="1911" b="1" dirty="0" smtClean="0"/>
                  <a:t>Machine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319811" y="282588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Sequence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024487" y="331190"/>
            <a:ext cx="10931103" cy="4973624"/>
            <a:chOff x="1024487" y="331190"/>
            <a:chExt cx="10931103" cy="49736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024487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87" y="4801894"/>
                  <a:ext cx="502920" cy="5029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714298" y="124304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298" y="1243043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849193" y="124304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193" y="1243043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10017062" y="415683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17062" y="4862486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24487" y="331190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State </a:t>
              </a:r>
              <a:r>
                <a:rPr lang="en-US" sz="1911" b="1" dirty="0" smtClean="0"/>
                <a:t>Machine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2060083" y="987560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083" y="987560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2060083" y="1525031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533362" y="4341504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030442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442" y="409766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81902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234402" y="4341504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731482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482" y="409766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82942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943824" y="4341504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440904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04" y="409766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92364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  <a:endCxn id="71" idx="1"/>
            </p:cNvCxnSpPr>
            <p:nvPr/>
          </p:nvCxnSpPr>
          <p:spPr>
            <a:xfrm flipV="1">
              <a:off x="3644864" y="4341504"/>
              <a:ext cx="1613584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141944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944" y="409766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93404" y="4600584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5761368" y="4341504"/>
              <a:ext cx="162406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5258448" y="4097664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448" y="4097664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  <a:endCxn id="119" idx="0"/>
            </p:cNvCxnSpPr>
            <p:nvPr/>
          </p:nvCxnSpPr>
          <p:spPr>
            <a:xfrm>
              <a:off x="5509908" y="4585344"/>
              <a:ext cx="4357" cy="21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1" idx="2"/>
            </p:cNvCxnSpPr>
            <p:nvPr/>
          </p:nvCxnSpPr>
          <p:spPr>
            <a:xfrm flipH="1">
              <a:off x="4357025" y="4585344"/>
              <a:ext cx="1152883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888348" y="4341504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385428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428" y="409766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636888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589388" y="4341504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8086468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468" y="409766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337928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298810" y="4341504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795890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890" y="409766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9047350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496930" y="409766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6930" y="409766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748390" y="4600584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733416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416" y="4801894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439149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49" y="4801894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141944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944" y="4801894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846833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833" y="4801894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544300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00" y="4801894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262805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805" y="4801894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958335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335" y="4801894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673267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267" y="4801894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7385428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428" y="480189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8094357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4357" y="4801894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800090" y="48018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090" y="4801894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495406" y="479864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406" y="479864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4033300" y="3550574"/>
              <a:ext cx="2969678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Generated Sequence</a:t>
              </a:r>
              <a:endParaRPr lang="en-US" sz="1911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31765" y="331190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788869" y="13215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869" y="1321503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295460" y="13217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460" y="1321791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789098" y="81886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098" y="81886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296695" y="81931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695" y="819312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8187985" y="132470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985" y="132470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8690905" y="132134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905" y="1321349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9193825" y="1323671"/>
                  <a:ext cx="502920" cy="50292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825" y="1323671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8687765" y="8184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765" y="81842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9193825" y="81823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825" y="818233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TextBox 141"/>
            <p:cNvSpPr txBox="1"/>
            <p:nvPr/>
          </p:nvSpPr>
          <p:spPr>
            <a:xfrm>
              <a:off x="7601154" y="331190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375267" y="1261669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289597" y="171799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597" y="1717995"/>
                  <a:ext cx="42191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527407" y="5053354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236336" y="5044528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942069" y="5053354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7181983" y="5047152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890912" y="5045945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596645" y="5047152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9299440" y="5044739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71" idx="2"/>
            </p:cNvCxnSpPr>
            <p:nvPr/>
          </p:nvCxnSpPr>
          <p:spPr>
            <a:xfrm flipH="1">
              <a:off x="5053564" y="4585344"/>
              <a:ext cx="456344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71" idx="2"/>
            </p:cNvCxnSpPr>
            <p:nvPr/>
          </p:nvCxnSpPr>
          <p:spPr>
            <a:xfrm>
              <a:off x="5509908" y="4585344"/>
              <a:ext cx="456344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71" idx="2"/>
            </p:cNvCxnSpPr>
            <p:nvPr/>
          </p:nvCxnSpPr>
          <p:spPr>
            <a:xfrm>
              <a:off x="5509908" y="4585344"/>
              <a:ext cx="1150896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5802312" y="81886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12" y="818860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>
                  <a:off x="6305837" y="81931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837" y="819312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5800262" y="13215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262" y="1321503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6305595" y="132195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95" y="1321955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368704" y="2006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704" y="2006683"/>
                  <a:ext cx="237744" cy="24177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787645" y="1776623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639576" y="2006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576" y="2006683"/>
                  <a:ext cx="237744" cy="241773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274781" y="217605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781" y="2176053"/>
                  <a:ext cx="237744" cy="241773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556867" y="217605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867" y="2176053"/>
                  <a:ext cx="237744" cy="241773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4" name="Picture 2" descr="Related image"/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910" y="1968982"/>
              <a:ext cx="550223" cy="3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5" name="Straight Arrow Connector 174"/>
            <p:cNvCxnSpPr/>
            <p:nvPr/>
          </p:nvCxnSpPr>
          <p:spPr>
            <a:xfrm>
              <a:off x="3214363" y="1797201"/>
              <a:ext cx="36396" cy="165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4788869" y="182507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869" y="182507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5295460" y="182536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460" y="182536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5800262" y="182507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262" y="182507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6305595" y="182552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95" y="182552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4788869" y="232706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869" y="2327066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295460" y="23273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460" y="2327354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800262" y="23270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262" y="2327066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6305595" y="232751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95" y="2327518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4788869" y="28306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869" y="283063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295460" y="283092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460" y="283092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5800262" y="28306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262" y="2830638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305595" y="28310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95" y="283109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287473" y="132098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473" y="132098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287473" y="182455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473" y="1824554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287473" y="2326545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473" y="232654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287473" y="283011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473" y="2830117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359956" y="2025083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956" y="2025083"/>
                  <a:ext cx="421910" cy="27699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4288329" y="81928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329" y="81928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755789" y="2691820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7215165" y="2945977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165" y="2945977"/>
                  <a:ext cx="3977020" cy="4001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96" idx="1"/>
            </p:cNvCxnSpPr>
            <p:nvPr/>
          </p:nvCxnSpPr>
          <p:spPr>
            <a:xfrm>
              <a:off x="7111566" y="3146032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19377</TotalTime>
  <Words>511</Words>
  <Application>Microsoft Office PowerPoint</Application>
  <PresentationFormat>Widescreen</PresentationFormat>
  <Paragraphs>332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155</cp:revision>
  <dcterms:created xsi:type="dcterms:W3CDTF">2017-07-30T07:55:30Z</dcterms:created>
  <dcterms:modified xsi:type="dcterms:W3CDTF">2019-04-22T08:57:51Z</dcterms:modified>
</cp:coreProperties>
</file>