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72" r:id="rId7"/>
    <p:sldId id="273" r:id="rId8"/>
    <p:sldId id="266" r:id="rId9"/>
    <p:sldId id="265" r:id="rId10"/>
    <p:sldId id="258" r:id="rId11"/>
    <p:sldId id="259" r:id="rId12"/>
    <p:sldId id="262" r:id="rId13"/>
    <p:sldId id="263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.png"/><Relationship Id="rId3" Type="http://schemas.openxmlformats.org/officeDocument/2006/relationships/image" Target="../media/image300.png"/><Relationship Id="rId7" Type="http://schemas.openxmlformats.org/officeDocument/2006/relationships/image" Target="../media/image700.png"/><Relationship Id="rId12" Type="http://schemas.openxmlformats.org/officeDocument/2006/relationships/image" Target="../media/image1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3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10.png"/><Relationship Id="rId5" Type="http://schemas.openxmlformats.org/officeDocument/2006/relationships/image" Target="../media/image240.png"/><Relationship Id="rId15" Type="http://schemas.openxmlformats.org/officeDocument/2006/relationships/image" Target="../media/image35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430.png"/><Relationship Id="rId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=−6.50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State </a:t>
                </a:r>
                <a:r>
                  <a:rPr lang="en-US" sz="1911" b="1" dirty="0" smtClean="0"/>
                  <a:t>Machine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319811" y="2825882"/>
                <a:ext cx="296967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Generated Sequence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24487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87" y="4801894"/>
                <a:ext cx="502920" cy="5029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714298" y="124304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98" y="1243043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849193" y="1243043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93" y="1243043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0017062" y="415683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017062" y="486248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254" y="331190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</a:t>
            </a:r>
            <a:r>
              <a:rPr lang="en-US" sz="1911" b="1" dirty="0" smtClean="0"/>
              <a:t>Machine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/>
              <p:cNvSpPr/>
              <p:nvPr/>
            </p:nvSpPr>
            <p:spPr>
              <a:xfrm>
                <a:off x="2060083" y="987560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83" y="987560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2060083" y="1525031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533362" y="4341504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1030442" y="409766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42" y="4097664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281902" y="4600584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234402" y="4341504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731482" y="409766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482" y="4097664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982942" y="4600584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943824" y="4341504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440904" y="409766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904" y="4097664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692364" y="4600584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3"/>
            <a:endCxn id="71" idx="1"/>
          </p:cNvCxnSpPr>
          <p:nvPr/>
        </p:nvCxnSpPr>
        <p:spPr>
          <a:xfrm flipV="1">
            <a:off x="3644864" y="4341504"/>
            <a:ext cx="1613584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3141944" y="409766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44" y="4097664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393404" y="4600584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5761368" y="4341504"/>
            <a:ext cx="1624060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5258448" y="4097664"/>
                <a:ext cx="502920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48" y="4097664"/>
                <a:ext cx="502920" cy="4876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  <a:endCxn id="119" idx="0"/>
          </p:cNvCxnSpPr>
          <p:nvPr/>
        </p:nvCxnSpPr>
        <p:spPr>
          <a:xfrm>
            <a:off x="5509908" y="4585344"/>
            <a:ext cx="4357" cy="216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4357025" y="4585344"/>
            <a:ext cx="1152883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888348" y="4341504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7385428" y="409766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428" y="4097664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636888" y="4600584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589388" y="4341504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8086468" y="409766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468" y="4097664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8337928" y="4600584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9298810" y="4341504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795890" y="409766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890" y="4097664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9047350" y="4600584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9496930" y="409766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930" y="4097664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748390" y="4600584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1733416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16" y="4801894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2439149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49" y="4801894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3141944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44" y="4801894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3846833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833" y="4801894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4544300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300" y="4801894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5262805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05" y="4801894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5958335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335" y="4801894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6673267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67" y="4801894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7385428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428" y="4801894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8094357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357" y="4801894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8800090" y="480189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090" y="4801894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9495406" y="479864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06" y="4798642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4033300" y="3550574"/>
            <a:ext cx="2969678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Generated Sequence</a:t>
            </a:r>
            <a:endParaRPr lang="en-US" sz="1911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131765" y="331190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4788869" y="13215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69" y="1321503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5295460" y="1321791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60" y="1321791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4789098" y="81886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98" y="818860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5296695" y="81931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695" y="819312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8187985" y="132470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5" y="1324709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8690905" y="132134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05" y="1321349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9193825" y="1323671"/>
                <a:ext cx="502920" cy="50292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825" y="1323671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8687765" y="8184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765" y="818429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9193825" y="818233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825" y="818233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7601154" y="331190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p:sp>
        <p:nvSpPr>
          <p:cNvPr id="145" name="Arc 144"/>
          <p:cNvSpPr/>
          <p:nvPr/>
        </p:nvSpPr>
        <p:spPr>
          <a:xfrm rot="16200000">
            <a:off x="1375267" y="1261669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1289597" y="1717995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97" y="1717995"/>
                <a:ext cx="421910" cy="276999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1527407" y="5053354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2" idx="3"/>
          </p:cNvCxnSpPr>
          <p:nvPr/>
        </p:nvCxnSpPr>
        <p:spPr>
          <a:xfrm flipV="1">
            <a:off x="2236336" y="5044528"/>
            <a:ext cx="204075" cy="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3"/>
            <a:endCxn id="114" idx="1"/>
          </p:cNvCxnSpPr>
          <p:nvPr/>
        </p:nvCxnSpPr>
        <p:spPr>
          <a:xfrm>
            <a:off x="2942069" y="5053354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7181983" y="5047152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890912" y="5045945"/>
            <a:ext cx="204075" cy="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596645" y="5047152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9299440" y="5044739"/>
            <a:ext cx="218272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5053564" y="4585344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5509908" y="4585344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5509908" y="4585344"/>
            <a:ext cx="1150896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/>
              <p:cNvSpPr/>
              <p:nvPr/>
            </p:nvSpPr>
            <p:spPr>
              <a:xfrm>
                <a:off x="5802312" y="81886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312" y="818860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/>
              <p:cNvSpPr/>
              <p:nvPr/>
            </p:nvSpPr>
            <p:spPr>
              <a:xfrm>
                <a:off x="6305837" y="81931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37" y="819312"/>
                <a:ext cx="502920" cy="50292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/>
              <p:cNvSpPr/>
              <p:nvPr/>
            </p:nvSpPr>
            <p:spPr>
              <a:xfrm>
                <a:off x="5800262" y="13215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62" y="1321503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6305595" y="132195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95" y="1321955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1368704" y="200668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04" y="2006683"/>
                <a:ext cx="237744" cy="241773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1787645" y="1776623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/>
              <p:cNvSpPr/>
              <p:nvPr/>
            </p:nvSpPr>
            <p:spPr>
              <a:xfrm>
                <a:off x="1639576" y="200668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76" y="2006683"/>
                <a:ext cx="237744" cy="241773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1274781" y="217605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81" y="2176053"/>
                <a:ext cx="237744" cy="241773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/>
              <p:cNvSpPr/>
              <p:nvPr/>
            </p:nvSpPr>
            <p:spPr>
              <a:xfrm>
                <a:off x="1556867" y="217605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67" y="2176053"/>
                <a:ext cx="237744" cy="241773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10" y="1968982"/>
            <a:ext cx="550223" cy="3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3214363" y="1797201"/>
            <a:ext cx="36396" cy="165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4788869" y="182507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69" y="1825075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/>
              <p:cNvSpPr/>
              <p:nvPr/>
            </p:nvSpPr>
            <p:spPr>
              <a:xfrm>
                <a:off x="5295460" y="1825363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60" y="1825363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/>
              <p:cNvSpPr/>
              <p:nvPr/>
            </p:nvSpPr>
            <p:spPr>
              <a:xfrm>
                <a:off x="5800262" y="1825075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62" y="1825075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6305595" y="1825527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95" y="1825527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4788869" y="2327066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69" y="2327066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5295460" y="2327354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60" y="2327354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5800262" y="23270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62" y="2327066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6305595" y="2327518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95" y="2327518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4788869" y="2830638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69" y="2830638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/>
              <p:cNvSpPr/>
              <p:nvPr/>
            </p:nvSpPr>
            <p:spPr>
              <a:xfrm>
                <a:off x="5295460" y="2830926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60" y="2830926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/>
              <p:cNvSpPr/>
              <p:nvPr/>
            </p:nvSpPr>
            <p:spPr>
              <a:xfrm>
                <a:off x="5800262" y="283063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62" y="2830638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6305595" y="2831090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95" y="2831090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/>
              <p:cNvSpPr/>
              <p:nvPr/>
            </p:nvSpPr>
            <p:spPr>
              <a:xfrm>
                <a:off x="4287473" y="132098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73" y="1320982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4287473" y="182455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73" y="1824554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ectangle 189"/>
              <p:cNvSpPr/>
              <p:nvPr/>
            </p:nvSpPr>
            <p:spPr>
              <a:xfrm>
                <a:off x="4287473" y="232654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73" y="2326545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4287473" y="283011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73" y="2830117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/>
              <p:cNvSpPr/>
              <p:nvPr/>
            </p:nvSpPr>
            <p:spPr>
              <a:xfrm>
                <a:off x="2359956" y="2025083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956" y="2025083"/>
                <a:ext cx="421910" cy="276999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4288329" y="81928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29" y="819289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>
            <a:off x="6703063" y="2732989"/>
            <a:ext cx="609988" cy="21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6924727" y="2554810"/>
                <a:ext cx="3977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727" y="2554810"/>
                <a:ext cx="3977020" cy="400110"/>
              </a:xfrm>
              <a:prstGeom prst="rect">
                <a:avLst/>
              </a:prstGeom>
              <a:blipFill rotWithShape="0">
                <a:blip r:embed="rId60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19293</TotalTime>
  <Words>511</Words>
  <Application>Microsoft Office PowerPoint</Application>
  <PresentationFormat>Widescreen</PresentationFormat>
  <Paragraphs>332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150</cp:revision>
  <dcterms:created xsi:type="dcterms:W3CDTF">2017-07-30T07:55:30Z</dcterms:created>
  <dcterms:modified xsi:type="dcterms:W3CDTF">2019-04-22T07:33:40Z</dcterms:modified>
</cp:coreProperties>
</file>