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5" r:id="rId3"/>
    <p:sldId id="297" r:id="rId4"/>
    <p:sldId id="296" r:id="rId5"/>
    <p:sldId id="305" r:id="rId6"/>
    <p:sldId id="306" r:id="rId7"/>
    <p:sldId id="307" r:id="rId8"/>
    <p:sldId id="304" r:id="rId9"/>
    <p:sldId id="300" r:id="rId10"/>
    <p:sldId id="308" r:id="rId11"/>
    <p:sldId id="309" r:id="rId12"/>
    <p:sldId id="302" r:id="rId13"/>
    <p:sldId id="313" r:id="rId14"/>
    <p:sldId id="331" r:id="rId15"/>
    <p:sldId id="330" r:id="rId16"/>
    <p:sldId id="315" r:id="rId17"/>
    <p:sldId id="314" r:id="rId18"/>
    <p:sldId id="316" r:id="rId19"/>
    <p:sldId id="320" r:id="rId20"/>
    <p:sldId id="319" r:id="rId21"/>
    <p:sldId id="322" r:id="rId22"/>
    <p:sldId id="323" r:id="rId23"/>
    <p:sldId id="324" r:id="rId24"/>
    <p:sldId id="325" r:id="rId25"/>
    <p:sldId id="327" r:id="rId26"/>
    <p:sldId id="326" r:id="rId27"/>
    <p:sldId id="329" r:id="rId28"/>
    <p:sldId id="333" r:id="rId29"/>
    <p:sldId id="343" r:id="rId30"/>
    <p:sldId id="335" r:id="rId31"/>
    <p:sldId id="337" r:id="rId32"/>
    <p:sldId id="332" r:id="rId33"/>
    <p:sldId id="338" r:id="rId34"/>
    <p:sldId id="342" r:id="rId35"/>
    <p:sldId id="341" r:id="rId36"/>
    <p:sldId id="273" r:id="rId37"/>
    <p:sldId id="339" r:id="rId38"/>
    <p:sldId id="340" r:id="rId39"/>
    <p:sldId id="274" r:id="rId4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F2F2"/>
    <a:srgbClr val="41719C"/>
    <a:srgbClr val="FEFEFE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8DCE-E040-481B-A0A9-237F60DA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BB60-680C-4643-AB26-BC5298F18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E0FB-8921-4ECA-BD12-4E5D9D93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EDCA-1E59-400F-9700-1E55699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2397-2EA4-4784-A3B1-77601E1A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2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FCC2-9B1F-4758-9265-850CC3D2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0C53-2262-421E-87AD-3AACDEEF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F562-7785-4ECD-9B09-29CDE1E3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7492-C4AC-42D3-899A-023ED11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BBDC-99F9-436A-8FF5-BA2A93F2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81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E2787-0B2D-4A62-BFAC-4F25BA22C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5DC2C-1EBB-428B-B983-3549967D4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742D-635F-45EE-8D47-BD57EB70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062A-532D-4077-B81C-FB9D65E3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B5E8-D997-4B36-A15E-3957216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0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973A-32B2-4405-9788-EADD9E71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35DB-C923-4543-9CDE-04EAF83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21ED-D418-480D-A575-337028A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CFE3-2FDA-4729-B556-C5E89D6A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DC4C-12F2-42DB-A269-FA82CD16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7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BAA6-C4CD-40B0-BC24-5E3556F2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1B91-2192-4955-AD11-3FD48797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4706-F550-49B2-B0A0-AD106D4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F0B2-25F0-4827-AE8F-A897031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4EC9-E8AA-49B0-A767-03051DD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01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A802-7EED-4082-9B7E-E1E77D6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59A0-9250-4FC6-B579-FD7DD887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C15F-7367-4AA2-A484-589B0742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29A3-9877-4054-8409-42307EE1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2E805-DD8A-40B2-B5AA-D24FFA92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073D-7CF4-4C74-BAE5-F2FEAFE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7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10B0-0760-49E3-8560-F226B4D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5842-DEBB-4D0C-9B28-81E47FD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7FCE-3470-4598-8743-0056C305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B90AD-0546-4716-BFC9-573ECB32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5DC56-AC56-4168-BC4F-323EB3041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04F7-47E4-496D-AD29-E88C669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672A-60DC-4E2B-91B1-B731B8E4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17B55-D8AE-43F7-BB21-BF8AE1E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24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134C-FC11-4398-BC11-57B33965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C2F0-10DA-42CC-A79A-E61AA72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96B06-7D78-41B9-83A4-87EAAB61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B1F04-4B88-4F34-B417-21665E5C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313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8325F-047F-481B-A9CD-EAEB6DC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08911-FB73-45F3-A8EF-94E3D015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007F-B783-42DE-A77B-9A83FC0D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90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5968-6C57-4916-A27E-92784A56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D58A-4D9F-4FDF-BD52-0C66C0DE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0E6D-4CD4-4DD9-BA42-F802E560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E0E8-FF90-42AE-8D96-34A54BA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EAA6-1508-4185-83D9-B37E55E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1DA1-3AB6-486E-B4D4-25EB9DCD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7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E6C-C3DE-4C28-9CF9-AF9F7364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67B8A-F7F0-4059-A66B-B7605954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CEBB-619D-4579-A61A-733B09A0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F057-38A2-4EE0-8B35-C057ACDC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317A-A8DA-42EF-934F-5487B0A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10A1-6E08-4CF3-8CAB-874C86D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81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6D2D9-E853-41A6-90D0-14A0FD11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8756-F5C0-42CE-9D16-5F83DEF0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0E9B-8547-4845-AD93-3F259B58B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8504-13FC-435C-B4E5-F45C5BAE3A9E}" type="datetimeFigureOut">
              <a:rPr lang="en-IL" smtClean="0"/>
              <a:t>09/06/2020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4DCD-78BE-4920-AC44-3A6B23B2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5620-DA65-4758-B5FA-242180D5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6353-D463-4C48-A27D-29B35C89850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80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36" Type="http://schemas.openxmlformats.org/officeDocument/2006/relationships/image" Target="../media/image30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63" Type="http://schemas.openxmlformats.org/officeDocument/2006/relationships/image" Target="../media/image1391.png"/><Relationship Id="rId138" Type="http://schemas.openxmlformats.org/officeDocument/2006/relationships/image" Target="../media/image42.png"/><Relationship Id="rId159" Type="http://schemas.openxmlformats.org/officeDocument/2006/relationships/image" Target="../media/image311.png"/><Relationship Id="rId170" Type="http://schemas.openxmlformats.org/officeDocument/2006/relationships/image" Target="../media/image96.png"/><Relationship Id="rId191" Type="http://schemas.openxmlformats.org/officeDocument/2006/relationships/image" Target="../media/image169.png"/><Relationship Id="rId196" Type="http://schemas.openxmlformats.org/officeDocument/2006/relationships/image" Target="../media/image183.png"/><Relationship Id="rId200" Type="http://schemas.openxmlformats.org/officeDocument/2006/relationships/image" Target="../media/image272.png"/><Relationship Id="rId205" Type="http://schemas.openxmlformats.org/officeDocument/2006/relationships/image" Target="../media/image277.png"/><Relationship Id="rId226" Type="http://schemas.openxmlformats.org/officeDocument/2006/relationships/image" Target="../media/image293.png"/><Relationship Id="rId221" Type="http://schemas.openxmlformats.org/officeDocument/2006/relationships/image" Target="../media/image301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2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109.png"/><Relationship Id="rId186" Type="http://schemas.openxmlformats.org/officeDocument/2006/relationships/image" Target="../media/image164.png"/><Relationship Id="rId216" Type="http://schemas.openxmlformats.org/officeDocument/2006/relationships/image" Target="../media/image288.png"/><Relationship Id="rId237" Type="http://schemas.openxmlformats.org/officeDocument/2006/relationships/image" Target="../media/image328.png"/><Relationship Id="rId211" Type="http://schemas.openxmlformats.org/officeDocument/2006/relationships/image" Target="../media/image283.png"/><Relationship Id="rId232" Type="http://schemas.openxmlformats.org/officeDocument/2006/relationships/image" Target="../media/image298.png"/><Relationship Id="rId64" Type="http://schemas.openxmlformats.org/officeDocument/2006/relationships/image" Target="../media/image1401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6" Type="http://schemas.openxmlformats.org/officeDocument/2006/relationships/image" Target="../media/image103.png"/><Relationship Id="rId192" Type="http://schemas.openxmlformats.org/officeDocument/2006/relationships/image" Target="../media/image170.png"/><Relationship Id="rId197" Type="http://schemas.openxmlformats.org/officeDocument/2006/relationships/image" Target="../media/image185.png"/><Relationship Id="rId206" Type="http://schemas.openxmlformats.org/officeDocument/2006/relationships/image" Target="../media/image278.png"/><Relationship Id="rId227" Type="http://schemas.openxmlformats.org/officeDocument/2006/relationships/image" Target="../media/image294.png"/><Relationship Id="rId201" Type="http://schemas.openxmlformats.org/officeDocument/2006/relationships/image" Target="../media/image273.png"/><Relationship Id="rId222" Type="http://schemas.openxmlformats.org/officeDocument/2006/relationships/image" Target="../media/image289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2.png"/><Relationship Id="rId140" Type="http://schemas.openxmlformats.org/officeDocument/2006/relationships/image" Target="../media/image2162.png"/><Relationship Id="rId145" Type="http://schemas.openxmlformats.org/officeDocument/2006/relationships/image" Target="../media/image71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82" Type="http://schemas.openxmlformats.org/officeDocument/2006/relationships/image" Target="../media/image114.png"/><Relationship Id="rId187" Type="http://schemas.openxmlformats.org/officeDocument/2006/relationships/image" Target="../media/image165.png"/><Relationship Id="rId217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212" Type="http://schemas.openxmlformats.org/officeDocument/2006/relationships/image" Target="../media/image284.png"/><Relationship Id="rId238" Type="http://schemas.openxmlformats.org/officeDocument/2006/relationships/image" Target="../media/image326.png"/><Relationship Id="rId44" Type="http://schemas.openxmlformats.org/officeDocument/2006/relationships/image" Target="../media/image1201.png"/><Relationship Id="rId65" Type="http://schemas.openxmlformats.org/officeDocument/2006/relationships/image" Target="../media/image1411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77" Type="http://schemas.openxmlformats.org/officeDocument/2006/relationships/image" Target="../media/image104.png"/><Relationship Id="rId172" Type="http://schemas.openxmlformats.org/officeDocument/2006/relationships/image" Target="../media/image98.png"/><Relationship Id="rId193" Type="http://schemas.openxmlformats.org/officeDocument/2006/relationships/image" Target="../media/image171.png"/><Relationship Id="rId202" Type="http://schemas.openxmlformats.org/officeDocument/2006/relationships/image" Target="../media/image274.png"/><Relationship Id="rId207" Type="http://schemas.openxmlformats.org/officeDocument/2006/relationships/image" Target="../media/image279.png"/><Relationship Id="rId223" Type="http://schemas.openxmlformats.org/officeDocument/2006/relationships/image" Target="../media/image50.png"/><Relationship Id="rId228" Type="http://schemas.openxmlformats.org/officeDocument/2006/relationships/image" Target="../media/image295.png"/><Relationship Id="rId39" Type="http://schemas.openxmlformats.org/officeDocument/2006/relationships/image" Target="../media/image41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41" Type="http://schemas.openxmlformats.org/officeDocument/2006/relationships/image" Target="../media/image322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166.png"/><Relationship Id="rId7" Type="http://schemas.openxmlformats.org/officeDocument/2006/relationships/image" Target="../media/image832.png"/><Relationship Id="rId162" Type="http://schemas.openxmlformats.org/officeDocument/2006/relationships/image" Target="../media/image22.png"/><Relationship Id="rId183" Type="http://schemas.openxmlformats.org/officeDocument/2006/relationships/image" Target="../media/image115.png"/><Relationship Id="rId213" Type="http://schemas.openxmlformats.org/officeDocument/2006/relationships/image" Target="../media/image285.png"/><Relationship Id="rId218" Type="http://schemas.openxmlformats.org/officeDocument/2006/relationships/image" Target="../media/image303.png"/><Relationship Id="rId234" Type="http://schemas.openxmlformats.org/officeDocument/2006/relationships/image" Target="../media/image324.png"/><Relationship Id="rId2" Type="http://schemas.openxmlformats.org/officeDocument/2006/relationships/image" Target="../media/image35.png"/><Relationship Id="rId45" Type="http://schemas.openxmlformats.org/officeDocument/2006/relationships/image" Target="../media/image1211.png"/><Relationship Id="rId66" Type="http://schemas.openxmlformats.org/officeDocument/2006/relationships/image" Target="../media/image680.png"/><Relationship Id="rId136" Type="http://schemas.openxmlformats.org/officeDocument/2006/relationships/image" Target="../media/image2122.png"/><Relationship Id="rId157" Type="http://schemas.openxmlformats.org/officeDocument/2006/relationships/image" Target="../media/image850.png"/><Relationship Id="rId178" Type="http://schemas.openxmlformats.org/officeDocument/2006/relationships/image" Target="../media/image105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179.png"/><Relationship Id="rId203" Type="http://schemas.openxmlformats.org/officeDocument/2006/relationships/image" Target="../media/image275.png"/><Relationship Id="rId208" Type="http://schemas.openxmlformats.org/officeDocument/2006/relationships/image" Target="../media/image280.png"/><Relationship Id="rId229" Type="http://schemas.openxmlformats.org/officeDocument/2006/relationships/image" Target="../media/image296.png"/><Relationship Id="rId224" Type="http://schemas.openxmlformats.org/officeDocument/2006/relationships/image" Target="../media/image291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116.png"/><Relationship Id="rId189" Type="http://schemas.openxmlformats.org/officeDocument/2006/relationships/image" Target="../media/image167.png"/><Relationship Id="rId219" Type="http://schemas.openxmlformats.org/officeDocument/2006/relationships/image" Target="../media/image299.png"/><Relationship Id="rId3" Type="http://schemas.openxmlformats.org/officeDocument/2006/relationships/image" Target="../media/image36.png"/><Relationship Id="rId235" Type="http://schemas.openxmlformats.org/officeDocument/2006/relationships/image" Target="../media/image327.png"/><Relationship Id="rId214" Type="http://schemas.openxmlformats.org/officeDocument/2006/relationships/image" Target="../media/image286.png"/><Relationship Id="rId230" Type="http://schemas.openxmlformats.org/officeDocument/2006/relationships/image" Target="../media/image297.png"/><Relationship Id="rId46" Type="http://schemas.openxmlformats.org/officeDocument/2006/relationships/image" Target="../media/image1221.png"/><Relationship Id="rId137" Type="http://schemas.openxmlformats.org/officeDocument/2006/relationships/image" Target="../media/image2132.png"/><Relationship Id="rId158" Type="http://schemas.openxmlformats.org/officeDocument/2006/relationships/image" Target="../media/image860.png"/><Relationship Id="rId41" Type="http://schemas.openxmlformats.org/officeDocument/2006/relationships/image" Target="../media/image1172.png"/><Relationship Id="rId62" Type="http://schemas.openxmlformats.org/officeDocument/2006/relationships/image" Target="../media/image1381.png"/><Relationship Id="rId153" Type="http://schemas.openxmlformats.org/officeDocument/2006/relationships/image" Target="../media/image770.png"/><Relationship Id="rId174" Type="http://schemas.openxmlformats.org/officeDocument/2006/relationships/image" Target="../media/image101.png"/><Relationship Id="rId179" Type="http://schemas.openxmlformats.org/officeDocument/2006/relationships/image" Target="../media/image106.png"/><Relationship Id="rId195" Type="http://schemas.openxmlformats.org/officeDocument/2006/relationships/image" Target="../media/image181.png"/><Relationship Id="rId209" Type="http://schemas.openxmlformats.org/officeDocument/2006/relationships/image" Target="../media/image281.png"/><Relationship Id="rId190" Type="http://schemas.openxmlformats.org/officeDocument/2006/relationships/image" Target="../media/image168.png"/><Relationship Id="rId204" Type="http://schemas.openxmlformats.org/officeDocument/2006/relationships/image" Target="../media/image276.png"/><Relationship Id="rId220" Type="http://schemas.openxmlformats.org/officeDocument/2006/relationships/image" Target="../media/image300.png"/><Relationship Id="rId225" Type="http://schemas.openxmlformats.org/officeDocument/2006/relationships/image" Target="../media/image292.png"/><Relationship Id="rId36" Type="http://schemas.openxmlformats.org/officeDocument/2006/relationships/image" Target="../media/image32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85" Type="http://schemas.openxmlformats.org/officeDocument/2006/relationships/image" Target="../media/image142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80" Type="http://schemas.openxmlformats.org/officeDocument/2006/relationships/image" Target="../media/image107.png"/><Relationship Id="rId236" Type="http://schemas.openxmlformats.org/officeDocument/2006/relationships/image" Target="../media/image43.png"/><Relationship Id="rId210" Type="http://schemas.openxmlformats.org/officeDocument/2006/relationships/image" Target="../media/image282.png"/><Relationship Id="rId215" Type="http://schemas.openxmlformats.org/officeDocument/2006/relationships/image" Target="../media/image287.png"/><Relationship Id="rId231" Type="http://schemas.openxmlformats.org/officeDocument/2006/relationships/image" Target="../media/image304.png"/><Relationship Id="rId47" Type="http://schemas.openxmlformats.org/officeDocument/2006/relationships/image" Target="../media/image1231.png"/><Relationship Id="rId154" Type="http://schemas.openxmlformats.org/officeDocument/2006/relationships/image" Target="../media/image780.png"/><Relationship Id="rId175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138" Type="http://schemas.openxmlformats.org/officeDocument/2006/relationships/image" Target="../media/image42.png"/><Relationship Id="rId154" Type="http://schemas.openxmlformats.org/officeDocument/2006/relationships/image" Target="../media/image780.png"/><Relationship Id="rId159" Type="http://schemas.openxmlformats.org/officeDocument/2006/relationships/image" Target="../media/image311.png"/><Relationship Id="rId175" Type="http://schemas.openxmlformats.org/officeDocument/2006/relationships/image" Target="../media/image119.png"/><Relationship Id="rId170" Type="http://schemas.openxmlformats.org/officeDocument/2006/relationships/image" Target="../media/image96.png"/><Relationship Id="rId191" Type="http://schemas.openxmlformats.org/officeDocument/2006/relationships/image" Target="../media/image287.png"/><Relationship Id="rId196" Type="http://schemas.openxmlformats.org/officeDocument/2006/relationships/image" Target="../media/image300.png"/><Relationship Id="rId200" Type="http://schemas.openxmlformats.org/officeDocument/2006/relationships/image" Target="../media/image291.png"/><Relationship Id="rId205" Type="http://schemas.openxmlformats.org/officeDocument/2006/relationships/image" Target="../media/image296.png"/><Relationship Id="rId32" Type="http://schemas.openxmlformats.org/officeDocument/2006/relationships/image" Target="../media/image1083.png"/><Relationship Id="rId37" Type="http://schemas.openxmlformats.org/officeDocument/2006/relationships/image" Target="../media/image1133.png"/><Relationship Id="rId102" Type="http://schemas.openxmlformats.org/officeDocument/2006/relationships/image" Target="../media/image1783.png"/><Relationship Id="rId144" Type="http://schemas.openxmlformats.org/officeDocument/2006/relationships/image" Target="../media/image700.png"/><Relationship Id="rId149" Type="http://schemas.openxmlformats.org/officeDocument/2006/relationships/image" Target="../media/image730.png"/><Relationship Id="rId5" Type="http://schemas.openxmlformats.org/officeDocument/2006/relationships/image" Target="../media/image813.png"/><Relationship Id="rId160" Type="http://schemas.openxmlformats.org/officeDocument/2006/relationships/image" Target="../media/image20.png"/><Relationship Id="rId165" Type="http://schemas.openxmlformats.org/officeDocument/2006/relationships/image" Target="../media/image910.png"/><Relationship Id="rId181" Type="http://schemas.openxmlformats.org/officeDocument/2006/relationships/image" Target="../media/image277.png"/><Relationship Id="rId186" Type="http://schemas.openxmlformats.org/officeDocument/2006/relationships/image" Target="../media/image282.png"/><Relationship Id="rId139" Type="http://schemas.openxmlformats.org/officeDocument/2006/relationships/image" Target="../media/image43.png"/><Relationship Id="rId150" Type="http://schemas.openxmlformats.org/officeDocument/2006/relationships/image" Target="../media/image740.png"/><Relationship Id="rId155" Type="http://schemas.openxmlformats.org/officeDocument/2006/relationships/image" Target="../media/image790.png"/><Relationship Id="rId171" Type="http://schemas.openxmlformats.org/officeDocument/2006/relationships/image" Target="../media/image97.png"/><Relationship Id="rId176" Type="http://schemas.openxmlformats.org/officeDocument/2006/relationships/image" Target="../media/image272.png"/><Relationship Id="rId192" Type="http://schemas.openxmlformats.org/officeDocument/2006/relationships/image" Target="../media/image288.png"/><Relationship Id="rId197" Type="http://schemas.openxmlformats.org/officeDocument/2006/relationships/image" Target="../media/image301.png"/><Relationship Id="rId206" Type="http://schemas.openxmlformats.org/officeDocument/2006/relationships/image" Target="../media/image297.png"/><Relationship Id="rId3" Type="http://schemas.openxmlformats.org/officeDocument/2006/relationships/image" Target="../media/image36.png"/><Relationship Id="rId201" Type="http://schemas.openxmlformats.org/officeDocument/2006/relationships/image" Target="../media/image292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3.png"/><Relationship Id="rId137" Type="http://schemas.openxmlformats.org/officeDocument/2006/relationships/image" Target="../media/image2133.png"/><Relationship Id="rId158" Type="http://schemas.openxmlformats.org/officeDocument/2006/relationships/image" Target="../media/image860.png"/><Relationship Id="rId41" Type="http://schemas.openxmlformats.org/officeDocument/2006/relationships/image" Target="../media/image1173.png"/><Relationship Id="rId140" Type="http://schemas.openxmlformats.org/officeDocument/2006/relationships/image" Target="../media/image2163.png"/><Relationship Id="rId145" Type="http://schemas.openxmlformats.org/officeDocument/2006/relationships/image" Target="../media/image710.png"/><Relationship Id="rId153" Type="http://schemas.openxmlformats.org/officeDocument/2006/relationships/image" Target="../media/image770.png"/><Relationship Id="rId161" Type="http://schemas.openxmlformats.org/officeDocument/2006/relationships/image" Target="../media/image880.png"/><Relationship Id="rId166" Type="http://schemas.openxmlformats.org/officeDocument/2006/relationships/image" Target="../media/image920.png"/><Relationship Id="rId174" Type="http://schemas.openxmlformats.org/officeDocument/2006/relationships/image" Target="../media/image118.png"/><Relationship Id="rId179" Type="http://schemas.openxmlformats.org/officeDocument/2006/relationships/image" Target="../media/image275.png"/><Relationship Id="rId182" Type="http://schemas.openxmlformats.org/officeDocument/2006/relationships/image" Target="../media/image278.png"/><Relationship Id="rId187" Type="http://schemas.openxmlformats.org/officeDocument/2006/relationships/image" Target="../media/image283.png"/><Relationship Id="rId195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3.png"/><Relationship Id="rId190" Type="http://schemas.openxmlformats.org/officeDocument/2006/relationships/image" Target="../media/image286.png"/><Relationship Id="rId204" Type="http://schemas.openxmlformats.org/officeDocument/2006/relationships/image" Target="../media/image295.png"/><Relationship Id="rId36" Type="http://schemas.openxmlformats.org/officeDocument/2006/relationships/image" Target="../media/image1123.png"/><Relationship Id="rId99" Type="http://schemas.openxmlformats.org/officeDocument/2006/relationships/image" Target="../media/image1753.png"/><Relationship Id="rId101" Type="http://schemas.openxmlformats.org/officeDocument/2006/relationships/image" Target="../media/image1773.png"/><Relationship Id="rId143" Type="http://schemas.openxmlformats.org/officeDocument/2006/relationships/image" Target="../media/image5.png"/><Relationship Id="rId148" Type="http://schemas.openxmlformats.org/officeDocument/2006/relationships/image" Target="../media/image8.png"/><Relationship Id="rId151" Type="http://schemas.openxmlformats.org/officeDocument/2006/relationships/image" Target="../media/image750.png"/><Relationship Id="rId156" Type="http://schemas.openxmlformats.org/officeDocument/2006/relationships/image" Target="../media/image840.png"/><Relationship Id="rId164" Type="http://schemas.openxmlformats.org/officeDocument/2006/relationships/image" Target="../media/image900.png"/><Relationship Id="rId169" Type="http://schemas.openxmlformats.org/officeDocument/2006/relationships/image" Target="../media/image950.png"/><Relationship Id="rId177" Type="http://schemas.openxmlformats.org/officeDocument/2006/relationships/image" Target="../media/image273.png"/><Relationship Id="rId185" Type="http://schemas.openxmlformats.org/officeDocument/2006/relationships/image" Target="../media/image281.png"/><Relationship Id="rId198" Type="http://schemas.openxmlformats.org/officeDocument/2006/relationships/image" Target="../media/image289.png"/><Relationship Id="rId4" Type="http://schemas.openxmlformats.org/officeDocument/2006/relationships/image" Target="../media/image803.png"/><Relationship Id="rId9" Type="http://schemas.openxmlformats.org/officeDocument/2006/relationships/image" Target="../media/image38.png"/><Relationship Id="rId172" Type="http://schemas.openxmlformats.org/officeDocument/2006/relationships/image" Target="../media/image98.png"/><Relationship Id="rId180" Type="http://schemas.openxmlformats.org/officeDocument/2006/relationships/image" Target="../media/image276.png"/><Relationship Id="rId193" Type="http://schemas.openxmlformats.org/officeDocument/2006/relationships/image" Target="../media/image302.png"/><Relationship Id="rId202" Type="http://schemas.openxmlformats.org/officeDocument/2006/relationships/image" Target="../media/image293.png"/><Relationship Id="rId207" Type="http://schemas.openxmlformats.org/officeDocument/2006/relationships/image" Target="../media/image304.png"/><Relationship Id="rId39" Type="http://schemas.openxmlformats.org/officeDocument/2006/relationships/image" Target="../media/image41.png"/><Relationship Id="rId34" Type="http://schemas.openxmlformats.org/officeDocument/2006/relationships/image" Target="../media/image1103.png"/><Relationship Id="rId104" Type="http://schemas.openxmlformats.org/officeDocument/2006/relationships/image" Target="../media/image1803.png"/><Relationship Id="rId125" Type="http://schemas.openxmlformats.org/officeDocument/2006/relationships/image" Target="../media/image329.png"/><Relationship Id="rId141" Type="http://schemas.openxmlformats.org/officeDocument/2006/relationships/image" Target="../media/image690.png"/><Relationship Id="rId146" Type="http://schemas.openxmlformats.org/officeDocument/2006/relationships/image" Target="../media/image3.png"/><Relationship Id="rId167" Type="http://schemas.openxmlformats.org/officeDocument/2006/relationships/image" Target="../media/image930.png"/><Relationship Id="rId188" Type="http://schemas.openxmlformats.org/officeDocument/2006/relationships/image" Target="../media/image284.png"/><Relationship Id="rId7" Type="http://schemas.openxmlformats.org/officeDocument/2006/relationships/image" Target="../media/image833.png"/><Relationship Id="rId162" Type="http://schemas.openxmlformats.org/officeDocument/2006/relationships/image" Target="../media/image22.png"/><Relationship Id="rId183" Type="http://schemas.openxmlformats.org/officeDocument/2006/relationships/image" Target="../media/image279.png"/><Relationship Id="rId2" Type="http://schemas.openxmlformats.org/officeDocument/2006/relationships/image" Target="../media/image35.png"/><Relationship Id="rId136" Type="http://schemas.openxmlformats.org/officeDocument/2006/relationships/image" Target="../media/image2123.png"/><Relationship Id="rId157" Type="http://schemas.openxmlformats.org/officeDocument/2006/relationships/image" Target="../media/image850.png"/><Relationship Id="rId178" Type="http://schemas.openxmlformats.org/officeDocument/2006/relationships/image" Target="../media/image274.png"/><Relationship Id="rId152" Type="http://schemas.openxmlformats.org/officeDocument/2006/relationships/image" Target="../media/image760.png"/><Relationship Id="rId173" Type="http://schemas.openxmlformats.org/officeDocument/2006/relationships/image" Target="../media/image99.png"/><Relationship Id="rId194" Type="http://schemas.openxmlformats.org/officeDocument/2006/relationships/image" Target="../media/image303.png"/><Relationship Id="rId199" Type="http://schemas.openxmlformats.org/officeDocument/2006/relationships/image" Target="../media/image50.png"/><Relationship Id="rId203" Type="http://schemas.openxmlformats.org/officeDocument/2006/relationships/image" Target="../media/image294.png"/><Relationship Id="rId208" Type="http://schemas.openxmlformats.org/officeDocument/2006/relationships/image" Target="../media/image298.png"/><Relationship Id="rId35" Type="http://schemas.openxmlformats.org/officeDocument/2006/relationships/image" Target="../media/image1113.png"/><Relationship Id="rId100" Type="http://schemas.openxmlformats.org/officeDocument/2006/relationships/image" Target="../media/image1763.png"/><Relationship Id="rId147" Type="http://schemas.openxmlformats.org/officeDocument/2006/relationships/image" Target="../media/image720.png"/><Relationship Id="rId168" Type="http://schemas.openxmlformats.org/officeDocument/2006/relationships/image" Target="../media/image940.png"/><Relationship Id="rId8" Type="http://schemas.openxmlformats.org/officeDocument/2006/relationships/image" Target="../media/image37.png"/><Relationship Id="rId98" Type="http://schemas.openxmlformats.org/officeDocument/2006/relationships/image" Target="../media/image1743.png"/><Relationship Id="rId142" Type="http://schemas.openxmlformats.org/officeDocument/2006/relationships/image" Target="../media/image2.png"/><Relationship Id="rId163" Type="http://schemas.openxmlformats.org/officeDocument/2006/relationships/image" Target="../media/image890.png"/><Relationship Id="rId184" Type="http://schemas.openxmlformats.org/officeDocument/2006/relationships/image" Target="../media/image280.png"/><Relationship Id="rId189" Type="http://schemas.openxmlformats.org/officeDocument/2006/relationships/image" Target="../media/image285.png"/></Relationships>
</file>

<file path=ppt/slides/_rels/slide12.xml.rels><?xml version="1.0" encoding="UTF-8" standalone="yes"?>
<Relationships xmlns="http://schemas.openxmlformats.org/package/2006/relationships"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226" Type="http://schemas.openxmlformats.org/officeDocument/2006/relationships/image" Target="../media/image332.png"/><Relationship Id="rId170" Type="http://schemas.openxmlformats.org/officeDocument/2006/relationships/image" Target="../media/image880.png"/><Relationship Id="rId191" Type="http://schemas.openxmlformats.org/officeDocument/2006/relationships/image" Target="../media/image276.png"/><Relationship Id="rId196" Type="http://schemas.openxmlformats.org/officeDocument/2006/relationships/image" Target="../media/image281.png"/><Relationship Id="rId200" Type="http://schemas.openxmlformats.org/officeDocument/2006/relationships/image" Target="../media/image285.png"/><Relationship Id="rId205" Type="http://schemas.openxmlformats.org/officeDocument/2006/relationships/image" Target="../media/image303.png"/><Relationship Id="rId221" Type="http://schemas.openxmlformats.org/officeDocument/2006/relationships/image" Target="../media/image19.png"/><Relationship Id="rId32" Type="http://schemas.openxmlformats.org/officeDocument/2006/relationships/image" Target="../media/image1080.png"/><Relationship Id="rId37" Type="http://schemas.openxmlformats.org/officeDocument/2006/relationships/image" Target="../media/image1130.png"/><Relationship Id="rId102" Type="http://schemas.openxmlformats.org/officeDocument/2006/relationships/image" Target="../media/image1780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216" Type="http://schemas.openxmlformats.org/officeDocument/2006/relationships/image" Target="../media/image297.png"/><Relationship Id="rId211" Type="http://schemas.openxmlformats.org/officeDocument/2006/relationships/image" Target="../media/image292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227" Type="http://schemas.openxmlformats.org/officeDocument/2006/relationships/image" Target="../media/image118.png"/><Relationship Id="rId192" Type="http://schemas.openxmlformats.org/officeDocument/2006/relationships/image" Target="../media/image277.png"/><Relationship Id="rId197" Type="http://schemas.openxmlformats.org/officeDocument/2006/relationships/image" Target="../media/image282.png"/><Relationship Id="rId206" Type="http://schemas.openxmlformats.org/officeDocument/2006/relationships/image" Target="../media/image299.png"/><Relationship Id="rId222" Type="http://schemas.openxmlformats.org/officeDocument/2006/relationships/image" Target="../media/image42.png"/><Relationship Id="rId201" Type="http://schemas.openxmlformats.org/officeDocument/2006/relationships/image" Target="../media/image28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24" Type="http://schemas.openxmlformats.org/officeDocument/2006/relationships/image" Target="../media/image2000.png"/><Relationship Id="rId137" Type="http://schemas.openxmlformats.org/officeDocument/2006/relationships/image" Target="../media/image2130.png"/><Relationship Id="rId158" Type="http://schemas.openxmlformats.org/officeDocument/2006/relationships/image" Target="../media/image730.png"/><Relationship Id="rId41" Type="http://schemas.openxmlformats.org/officeDocument/2006/relationships/image" Target="../media/image1170.png"/><Relationship Id="rId140" Type="http://schemas.openxmlformats.org/officeDocument/2006/relationships/image" Target="../media/image2160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82" Type="http://schemas.openxmlformats.org/officeDocument/2006/relationships/image" Target="../media/image99.png"/><Relationship Id="rId187" Type="http://schemas.openxmlformats.org/officeDocument/2006/relationships/image" Target="../media/image272.png"/><Relationship Id="rId195" Type="http://schemas.openxmlformats.org/officeDocument/2006/relationships/image" Target="../media/image280.png"/><Relationship Id="rId209" Type="http://schemas.openxmlformats.org/officeDocument/2006/relationships/image" Target="../media/image289.png"/><Relationship Id="rId217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220" Type="http://schemas.openxmlformats.org/officeDocument/2006/relationships/image" Target="../media/image330.png"/><Relationship Id="rId6" Type="http://schemas.openxmlformats.org/officeDocument/2006/relationships/image" Target="../media/image820.png"/><Relationship Id="rId225" Type="http://schemas.openxmlformats.org/officeDocument/2006/relationships/image" Target="../media/image331.png"/><Relationship Id="rId190" Type="http://schemas.openxmlformats.org/officeDocument/2006/relationships/image" Target="../media/image275.png"/><Relationship Id="rId204" Type="http://schemas.openxmlformats.org/officeDocument/2006/relationships/image" Target="../media/image302.png"/><Relationship Id="rId212" Type="http://schemas.openxmlformats.org/officeDocument/2006/relationships/image" Target="../media/image293.png"/><Relationship Id="rId36" Type="http://schemas.openxmlformats.org/officeDocument/2006/relationships/image" Target="../media/image1120.png"/><Relationship Id="rId127" Type="http://schemas.openxmlformats.org/officeDocument/2006/relationships/image" Target="../media/image50.png"/><Relationship Id="rId99" Type="http://schemas.openxmlformats.org/officeDocument/2006/relationships/image" Target="../media/image1750.png"/><Relationship Id="rId101" Type="http://schemas.openxmlformats.org/officeDocument/2006/relationships/image" Target="../media/image1770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77" Type="http://schemas.openxmlformats.org/officeDocument/2006/relationships/image" Target="../media/image940.png"/><Relationship Id="rId198" Type="http://schemas.openxmlformats.org/officeDocument/2006/relationships/image" Target="../media/image283.png"/><Relationship Id="rId4" Type="http://schemas.openxmlformats.org/officeDocument/2006/relationships/image" Target="../media/image800.png"/><Relationship Id="rId9" Type="http://schemas.openxmlformats.org/officeDocument/2006/relationships/image" Target="../media/image38.png"/><Relationship Id="rId223" Type="http://schemas.openxmlformats.org/officeDocument/2006/relationships/image" Target="../media/image43.png"/><Relationship Id="rId172" Type="http://schemas.openxmlformats.org/officeDocument/2006/relationships/image" Target="../media/image890.png"/><Relationship Id="rId180" Type="http://schemas.openxmlformats.org/officeDocument/2006/relationships/image" Target="../media/image97.png"/><Relationship Id="rId228" Type="http://schemas.openxmlformats.org/officeDocument/2006/relationships/image" Target="../media/image119.png"/><Relationship Id="rId193" Type="http://schemas.openxmlformats.org/officeDocument/2006/relationships/image" Target="../media/image278.png"/><Relationship Id="rId202" Type="http://schemas.openxmlformats.org/officeDocument/2006/relationships/image" Target="../media/image287.png"/><Relationship Id="rId207" Type="http://schemas.openxmlformats.org/officeDocument/2006/relationships/image" Target="../media/image300.png"/><Relationship Id="rId210" Type="http://schemas.openxmlformats.org/officeDocument/2006/relationships/image" Target="../media/image291.png"/><Relationship Id="rId215" Type="http://schemas.openxmlformats.org/officeDocument/2006/relationships/image" Target="../media/image296.png"/><Relationship Id="rId39" Type="http://schemas.openxmlformats.org/officeDocument/2006/relationships/image" Target="../media/image41.png"/><Relationship Id="rId34" Type="http://schemas.openxmlformats.org/officeDocument/2006/relationships/image" Target="../media/image1100.png"/><Relationship Id="rId104" Type="http://schemas.openxmlformats.org/officeDocument/2006/relationships/image" Target="../media/image1800.png"/><Relationship Id="rId167" Type="http://schemas.openxmlformats.org/officeDocument/2006/relationships/image" Target="../media/image860.png"/><Relationship Id="rId188" Type="http://schemas.openxmlformats.org/officeDocument/2006/relationships/image" Target="../media/image273.png"/><Relationship Id="rId7" Type="http://schemas.openxmlformats.org/officeDocument/2006/relationships/image" Target="../media/image830.png"/><Relationship Id="rId162" Type="http://schemas.openxmlformats.org/officeDocument/2006/relationships/image" Target="../media/image770.png"/><Relationship Id="rId213" Type="http://schemas.openxmlformats.org/officeDocument/2006/relationships/image" Target="../media/image294.png"/><Relationship Id="rId218" Type="http://schemas.openxmlformats.org/officeDocument/2006/relationships/image" Target="../media/image298.png"/><Relationship Id="rId2" Type="http://schemas.openxmlformats.org/officeDocument/2006/relationships/image" Target="../media/image35.png"/><Relationship Id="rId136" Type="http://schemas.openxmlformats.org/officeDocument/2006/relationships/image" Target="../media/image2120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279.png"/><Relationship Id="rId199" Type="http://schemas.openxmlformats.org/officeDocument/2006/relationships/image" Target="../media/image284.png"/><Relationship Id="rId203" Type="http://schemas.openxmlformats.org/officeDocument/2006/relationships/image" Target="../media/image288.png"/><Relationship Id="rId208" Type="http://schemas.openxmlformats.org/officeDocument/2006/relationships/image" Target="../media/image301.png"/><Relationship Id="rId229" Type="http://schemas.openxmlformats.org/officeDocument/2006/relationships/image" Target="../media/image333.png"/><Relationship Id="rId224" Type="http://schemas.openxmlformats.org/officeDocument/2006/relationships/image" Target="../media/image322.png"/><Relationship Id="rId35" Type="http://schemas.openxmlformats.org/officeDocument/2006/relationships/image" Target="../media/image1110.png"/><Relationship Id="rId100" Type="http://schemas.openxmlformats.org/officeDocument/2006/relationships/image" Target="../media/image1760.png"/><Relationship Id="rId8" Type="http://schemas.openxmlformats.org/officeDocument/2006/relationships/image" Target="../media/image37.png"/><Relationship Id="rId98" Type="http://schemas.openxmlformats.org/officeDocument/2006/relationships/image" Target="../media/image1740.png"/><Relationship Id="rId163" Type="http://schemas.openxmlformats.org/officeDocument/2006/relationships/image" Target="../media/image780.png"/><Relationship Id="rId219" Type="http://schemas.openxmlformats.org/officeDocument/2006/relationships/image" Target="../media/image311.png"/><Relationship Id="rId189" Type="http://schemas.openxmlformats.org/officeDocument/2006/relationships/image" Target="../media/image274.png"/><Relationship Id="rId3" Type="http://schemas.openxmlformats.org/officeDocument/2006/relationships/image" Target="../media/image36.png"/><Relationship Id="rId214" Type="http://schemas.openxmlformats.org/officeDocument/2006/relationships/image" Target="../media/image295.png"/><Relationship Id="rId230" Type="http://schemas.openxmlformats.org/officeDocument/2006/relationships/image" Target="../media/image3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png"/><Relationship Id="rId18" Type="http://schemas.openxmlformats.org/officeDocument/2006/relationships/image" Target="../media/image389.png"/><Relationship Id="rId26" Type="http://schemas.openxmlformats.org/officeDocument/2006/relationships/image" Target="../media/image397.png"/><Relationship Id="rId3" Type="http://schemas.openxmlformats.org/officeDocument/2006/relationships/image" Target="../media/image374.png"/><Relationship Id="rId21" Type="http://schemas.openxmlformats.org/officeDocument/2006/relationships/image" Target="../media/image392.png"/><Relationship Id="rId7" Type="http://schemas.openxmlformats.org/officeDocument/2006/relationships/image" Target="../media/image378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5" Type="http://schemas.openxmlformats.org/officeDocument/2006/relationships/image" Target="../media/image396.png"/><Relationship Id="rId33" Type="http://schemas.openxmlformats.org/officeDocument/2006/relationships/image" Target="../media/image409.png"/><Relationship Id="rId2" Type="http://schemas.openxmlformats.org/officeDocument/2006/relationships/image" Target="../media/image373.png"/><Relationship Id="rId16" Type="http://schemas.openxmlformats.org/officeDocument/2006/relationships/image" Target="../media/image387.png"/><Relationship Id="rId20" Type="http://schemas.openxmlformats.org/officeDocument/2006/relationships/image" Target="../media/image391.png"/><Relationship Id="rId29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11" Type="http://schemas.openxmlformats.org/officeDocument/2006/relationships/image" Target="../media/image382.png"/><Relationship Id="rId24" Type="http://schemas.openxmlformats.org/officeDocument/2006/relationships/image" Target="../media/image395.png"/><Relationship Id="rId32" Type="http://schemas.openxmlformats.org/officeDocument/2006/relationships/image" Target="../media/image403.png"/><Relationship Id="rId5" Type="http://schemas.openxmlformats.org/officeDocument/2006/relationships/image" Target="../media/image376.png"/><Relationship Id="rId15" Type="http://schemas.openxmlformats.org/officeDocument/2006/relationships/image" Target="../media/image386.png"/><Relationship Id="rId23" Type="http://schemas.openxmlformats.org/officeDocument/2006/relationships/image" Target="../media/image394.png"/><Relationship Id="rId28" Type="http://schemas.openxmlformats.org/officeDocument/2006/relationships/image" Target="../media/image399.png"/><Relationship Id="rId10" Type="http://schemas.openxmlformats.org/officeDocument/2006/relationships/image" Target="../media/image381.png"/><Relationship Id="rId19" Type="http://schemas.openxmlformats.org/officeDocument/2006/relationships/image" Target="../media/image390.png"/><Relationship Id="rId31" Type="http://schemas.openxmlformats.org/officeDocument/2006/relationships/image" Target="../media/image402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Relationship Id="rId14" Type="http://schemas.openxmlformats.org/officeDocument/2006/relationships/image" Target="../media/image385.png"/><Relationship Id="rId22" Type="http://schemas.openxmlformats.org/officeDocument/2006/relationships/image" Target="../media/image393.png"/><Relationship Id="rId27" Type="http://schemas.openxmlformats.org/officeDocument/2006/relationships/image" Target="../media/image398.png"/><Relationship Id="rId30" Type="http://schemas.openxmlformats.org/officeDocument/2006/relationships/image" Target="../media/image401.png"/><Relationship Id="rId8" Type="http://schemas.openxmlformats.org/officeDocument/2006/relationships/image" Target="../media/image37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" Type="http://schemas.openxmlformats.org/officeDocument/2006/relationships/image" Target="../media/image373.png"/><Relationship Id="rId21" Type="http://schemas.openxmlformats.org/officeDocument/2006/relationships/image" Target="../media/image391.png"/><Relationship Id="rId34" Type="http://schemas.openxmlformats.org/officeDocument/2006/relationships/image" Target="../media/image409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2" Type="http://schemas.openxmlformats.org/officeDocument/2006/relationships/image" Target="../media/image408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11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35" Type="http://schemas.openxmlformats.org/officeDocument/2006/relationships/image" Target="../media/image410.png"/><Relationship Id="rId8" Type="http://schemas.openxmlformats.org/officeDocument/2006/relationships/image" Target="../media/image37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26" Type="http://schemas.openxmlformats.org/officeDocument/2006/relationships/image" Target="../media/image396.png"/><Relationship Id="rId39" Type="http://schemas.openxmlformats.org/officeDocument/2006/relationships/image" Target="../media/image418.png"/><Relationship Id="rId21" Type="http://schemas.openxmlformats.org/officeDocument/2006/relationships/image" Target="../media/image391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5" Type="http://schemas.openxmlformats.org/officeDocument/2006/relationships/image" Target="../media/image395.png"/><Relationship Id="rId33" Type="http://schemas.openxmlformats.org/officeDocument/2006/relationships/image" Target="../media/image403.png"/><Relationship Id="rId38" Type="http://schemas.openxmlformats.org/officeDocument/2006/relationships/image" Target="../media/image411.png"/><Relationship Id="rId2" Type="http://schemas.openxmlformats.org/officeDocument/2006/relationships/image" Target="../media/image412.png"/><Relationship Id="rId16" Type="http://schemas.openxmlformats.org/officeDocument/2006/relationships/image" Target="../media/image386.png"/><Relationship Id="rId20" Type="http://schemas.openxmlformats.org/officeDocument/2006/relationships/image" Target="../media/image390.png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24" Type="http://schemas.openxmlformats.org/officeDocument/2006/relationships/image" Target="../media/image394.png"/><Relationship Id="rId32" Type="http://schemas.openxmlformats.org/officeDocument/2006/relationships/image" Target="../media/image402.png"/><Relationship Id="rId37" Type="http://schemas.openxmlformats.org/officeDocument/2006/relationships/image" Target="../media/image410.png"/><Relationship Id="rId40" Type="http://schemas.openxmlformats.org/officeDocument/2006/relationships/image" Target="../media/image124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9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31" Type="http://schemas.openxmlformats.org/officeDocument/2006/relationships/image" Target="../media/image401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0.png"/><Relationship Id="rId8" Type="http://schemas.openxmlformats.org/officeDocument/2006/relationships/image" Target="../media/image378.png"/><Relationship Id="rId3" Type="http://schemas.openxmlformats.org/officeDocument/2006/relationships/image" Target="../media/image3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172" Type="http://schemas.openxmlformats.org/officeDocument/2006/relationships/image" Target="../media/image32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7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4" Type="http://schemas.openxmlformats.org/officeDocument/2006/relationships/image" Target="../media/image14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501.png"/><Relationship Id="rId10" Type="http://schemas.openxmlformats.org/officeDocument/2006/relationships/image" Target="../media/image126.png"/><Relationship Id="rId4" Type="http://schemas.openxmlformats.org/officeDocument/2006/relationships/image" Target="../media/image1491.png"/><Relationship Id="rId9" Type="http://schemas.openxmlformats.org/officeDocument/2006/relationships/image" Target="../media/image4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9" Type="http://schemas.openxmlformats.org/officeDocument/2006/relationships/image" Target="../media/image1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7" Type="http://schemas.openxmlformats.org/officeDocument/2006/relationships/image" Target="../media/image15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5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5.png"/><Relationship Id="rId7" Type="http://schemas.openxmlformats.org/officeDocument/2006/relationships/image" Target="../media/image153.png"/><Relationship Id="rId12" Type="http://schemas.openxmlformats.org/officeDocument/2006/relationships/image" Target="../media/image1330.png"/><Relationship Id="rId17" Type="http://schemas.openxmlformats.org/officeDocument/2006/relationships/image" Target="../media/image134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6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29.png"/><Relationship Id="rId18" Type="http://schemas.openxmlformats.org/officeDocument/2006/relationships/image" Target="../media/image135.png"/><Relationship Id="rId7" Type="http://schemas.openxmlformats.org/officeDocument/2006/relationships/image" Target="../media/image153.png"/><Relationship Id="rId12" Type="http://schemas.openxmlformats.org/officeDocument/2006/relationships/image" Target="../media/image1330.png"/><Relationship Id="rId17" Type="http://schemas.openxmlformats.org/officeDocument/2006/relationships/image" Target="../media/image134.png"/><Relationship Id="rId2" Type="http://schemas.openxmlformats.org/officeDocument/2006/relationships/image" Target="../media/image127.png"/><Relationship Id="rId16" Type="http://schemas.openxmlformats.org/officeDocument/2006/relationships/image" Target="../media/image132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15" Type="http://schemas.openxmlformats.org/officeDocument/2006/relationships/image" Target="../media/image131.png"/><Relationship Id="rId10" Type="http://schemas.openxmlformats.org/officeDocument/2006/relationships/image" Target="../media/image156.png"/><Relationship Id="rId19" Type="http://schemas.openxmlformats.org/officeDocument/2006/relationships/image" Target="../media/image136.png"/><Relationship Id="rId9" Type="http://schemas.openxmlformats.org/officeDocument/2006/relationships/image" Target="../media/image155.png"/><Relationship Id="rId1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0.png"/><Relationship Id="rId13" Type="http://schemas.openxmlformats.org/officeDocument/2006/relationships/image" Target="../media/image1421.png"/><Relationship Id="rId18" Type="http://schemas.openxmlformats.org/officeDocument/2006/relationships/image" Target="../media/image1460.png"/><Relationship Id="rId3" Type="http://schemas.openxmlformats.org/officeDocument/2006/relationships/image" Target="../media/image1341.png"/><Relationship Id="rId7" Type="http://schemas.openxmlformats.org/officeDocument/2006/relationships/image" Target="../media/image1382.png"/><Relationship Id="rId12" Type="http://schemas.openxmlformats.org/officeDocument/2006/relationships/image" Target="../media/image1412.png"/><Relationship Id="rId17" Type="http://schemas.openxmlformats.org/officeDocument/2006/relationships/image" Target="../media/image1450.png"/><Relationship Id="rId2" Type="http://schemas.openxmlformats.org/officeDocument/2006/relationships/image" Target="../media/image21000.png"/><Relationship Id="rId16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0.png"/><Relationship Id="rId11" Type="http://schemas.openxmlformats.org/officeDocument/2006/relationships/image" Target="../media/image3100.png"/><Relationship Id="rId5" Type="http://schemas.openxmlformats.org/officeDocument/2006/relationships/image" Target="../media/image1361.png"/><Relationship Id="rId15" Type="http://schemas.openxmlformats.org/officeDocument/2006/relationships/image" Target="../media/image3400.png"/><Relationship Id="rId10" Type="http://schemas.openxmlformats.org/officeDocument/2006/relationships/image" Target="../media/image1402.png"/><Relationship Id="rId19" Type="http://schemas.openxmlformats.org/officeDocument/2006/relationships/image" Target="../media/image1470.png"/><Relationship Id="rId4" Type="http://schemas.openxmlformats.org/officeDocument/2006/relationships/image" Target="../media/image1351.png"/><Relationship Id="rId9" Type="http://schemas.openxmlformats.org/officeDocument/2006/relationships/image" Target="../media/image1392.png"/><Relationship Id="rId14" Type="http://schemas.openxmlformats.org/officeDocument/2006/relationships/image" Target="../media/image143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1.png"/><Relationship Id="rId18" Type="http://schemas.openxmlformats.org/officeDocument/2006/relationships/image" Target="../media/image3881.png"/><Relationship Id="rId26" Type="http://schemas.openxmlformats.org/officeDocument/2006/relationships/image" Target="../media/image3961.png"/><Relationship Id="rId39" Type="http://schemas.openxmlformats.org/officeDocument/2006/relationships/image" Target="../media/image4181.png"/><Relationship Id="rId21" Type="http://schemas.openxmlformats.org/officeDocument/2006/relationships/image" Target="../media/image3911.png"/><Relationship Id="rId7" Type="http://schemas.openxmlformats.org/officeDocument/2006/relationships/image" Target="../media/image3771.png"/><Relationship Id="rId12" Type="http://schemas.openxmlformats.org/officeDocument/2006/relationships/image" Target="../media/image3821.png"/><Relationship Id="rId17" Type="http://schemas.openxmlformats.org/officeDocument/2006/relationships/image" Target="../media/image3871.png"/><Relationship Id="rId25" Type="http://schemas.openxmlformats.org/officeDocument/2006/relationships/image" Target="../media/image3951.png"/><Relationship Id="rId33" Type="http://schemas.openxmlformats.org/officeDocument/2006/relationships/image" Target="../media/image4031.png"/><Relationship Id="rId38" Type="http://schemas.openxmlformats.org/officeDocument/2006/relationships/image" Target="../media/image4111.png"/><Relationship Id="rId2" Type="http://schemas.openxmlformats.org/officeDocument/2006/relationships/image" Target="../media/image148.png"/><Relationship Id="rId16" Type="http://schemas.openxmlformats.org/officeDocument/2006/relationships/image" Target="../media/image3861.png"/><Relationship Id="rId20" Type="http://schemas.openxmlformats.org/officeDocument/2006/relationships/image" Target="../media/image3901.png"/><Relationship Id="rId29" Type="http://schemas.openxmlformats.org/officeDocument/2006/relationships/image" Target="../media/image39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1.png"/><Relationship Id="rId11" Type="http://schemas.openxmlformats.org/officeDocument/2006/relationships/image" Target="../media/image3811.png"/><Relationship Id="rId24" Type="http://schemas.openxmlformats.org/officeDocument/2006/relationships/image" Target="../media/image3941.png"/><Relationship Id="rId32" Type="http://schemas.openxmlformats.org/officeDocument/2006/relationships/image" Target="../media/image4021.png"/><Relationship Id="rId37" Type="http://schemas.openxmlformats.org/officeDocument/2006/relationships/image" Target="../media/image4101.png"/><Relationship Id="rId40" Type="http://schemas.openxmlformats.org/officeDocument/2006/relationships/image" Target="../media/image124.png"/><Relationship Id="rId5" Type="http://schemas.openxmlformats.org/officeDocument/2006/relationships/image" Target="../media/image3751.png"/><Relationship Id="rId15" Type="http://schemas.openxmlformats.org/officeDocument/2006/relationships/image" Target="../media/image3851.png"/><Relationship Id="rId23" Type="http://schemas.openxmlformats.org/officeDocument/2006/relationships/image" Target="../media/image3931.png"/><Relationship Id="rId28" Type="http://schemas.openxmlformats.org/officeDocument/2006/relationships/image" Target="../media/image3981.png"/><Relationship Id="rId36" Type="http://schemas.openxmlformats.org/officeDocument/2006/relationships/image" Target="../media/image4091.png"/><Relationship Id="rId10" Type="http://schemas.openxmlformats.org/officeDocument/2006/relationships/image" Target="../media/image3801.png"/><Relationship Id="rId19" Type="http://schemas.openxmlformats.org/officeDocument/2006/relationships/image" Target="../media/image3891.png"/><Relationship Id="rId31" Type="http://schemas.openxmlformats.org/officeDocument/2006/relationships/image" Target="../media/image4011.png"/><Relationship Id="rId4" Type="http://schemas.openxmlformats.org/officeDocument/2006/relationships/image" Target="../media/image3741.png"/><Relationship Id="rId9" Type="http://schemas.openxmlformats.org/officeDocument/2006/relationships/image" Target="../media/image3791.png"/><Relationship Id="rId14" Type="http://schemas.openxmlformats.org/officeDocument/2006/relationships/image" Target="../media/image3841.png"/><Relationship Id="rId22" Type="http://schemas.openxmlformats.org/officeDocument/2006/relationships/image" Target="../media/image3921.png"/><Relationship Id="rId27" Type="http://schemas.openxmlformats.org/officeDocument/2006/relationships/image" Target="../media/image3971.png"/><Relationship Id="rId30" Type="http://schemas.openxmlformats.org/officeDocument/2006/relationships/image" Target="../media/image4001.png"/><Relationship Id="rId8" Type="http://schemas.openxmlformats.org/officeDocument/2006/relationships/image" Target="../media/image3781.png"/><Relationship Id="rId3" Type="http://schemas.openxmlformats.org/officeDocument/2006/relationships/image" Target="../media/image373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38" Type="http://schemas.openxmlformats.org/officeDocument/2006/relationships/image" Target="../media/image42.png"/><Relationship Id="rId141" Type="http://schemas.openxmlformats.org/officeDocument/2006/relationships/image" Target="../media/image1.png"/><Relationship Id="rId146" Type="http://schemas.openxmlformats.org/officeDocument/2006/relationships/image" Target="../media/image6.png"/><Relationship Id="rId154" Type="http://schemas.openxmlformats.org/officeDocument/2006/relationships/image" Target="../media/image14.png"/><Relationship Id="rId175" Type="http://schemas.openxmlformats.org/officeDocument/2006/relationships/image" Target="../media/image305.png"/><Relationship Id="rId167" Type="http://schemas.openxmlformats.org/officeDocument/2006/relationships/image" Target="../media/image27.png"/><Relationship Id="rId7" Type="http://schemas.openxmlformats.org/officeDocument/2006/relationships/image" Target="../media/image83.png"/><Relationship Id="rId162" Type="http://schemas.openxmlformats.org/officeDocument/2006/relationships/image" Target="../media/image22.png"/><Relationship Id="rId170" Type="http://schemas.openxmlformats.org/officeDocument/2006/relationships/image" Target="../media/image30.png"/><Relationship Id="rId2" Type="http://schemas.openxmlformats.org/officeDocument/2006/relationships/image" Target="../media/image35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36" Type="http://schemas.openxmlformats.org/officeDocument/2006/relationships/image" Target="../media/image212.png"/><Relationship Id="rId144" Type="http://schemas.openxmlformats.org/officeDocument/2006/relationships/image" Target="../media/image4.png"/><Relationship Id="rId149" Type="http://schemas.openxmlformats.org/officeDocument/2006/relationships/image" Target="../media/image9.png"/><Relationship Id="rId157" Type="http://schemas.openxmlformats.org/officeDocument/2006/relationships/image" Target="../media/image17.png"/><Relationship Id="rId5" Type="http://schemas.openxmlformats.org/officeDocument/2006/relationships/image" Target="../media/image81.png"/><Relationship Id="rId152" Type="http://schemas.openxmlformats.org/officeDocument/2006/relationships/image" Target="../media/image12.png"/><Relationship Id="rId160" Type="http://schemas.openxmlformats.org/officeDocument/2006/relationships/image" Target="../media/image20.png"/><Relationship Id="rId165" Type="http://schemas.openxmlformats.org/officeDocument/2006/relationships/image" Target="../media/image25.png"/><Relationship Id="rId173" Type="http://schemas.openxmlformats.org/officeDocument/2006/relationships/image" Target="../media/image33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39" Type="http://schemas.openxmlformats.org/officeDocument/2006/relationships/image" Target="../media/image43.png"/><Relationship Id="rId147" Type="http://schemas.openxmlformats.org/officeDocument/2006/relationships/image" Target="../media/image7.png"/><Relationship Id="rId168" Type="http://schemas.openxmlformats.org/officeDocument/2006/relationships/image" Target="../media/image28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42" Type="http://schemas.openxmlformats.org/officeDocument/2006/relationships/image" Target="../media/image2.png"/><Relationship Id="rId150" Type="http://schemas.openxmlformats.org/officeDocument/2006/relationships/image" Target="../media/image10.png"/><Relationship Id="rId155" Type="http://schemas.openxmlformats.org/officeDocument/2006/relationships/image" Target="../media/image15.png"/><Relationship Id="rId163" Type="http://schemas.openxmlformats.org/officeDocument/2006/relationships/image" Target="../media/image23.png"/><Relationship Id="rId171" Type="http://schemas.openxmlformats.org/officeDocument/2006/relationships/image" Target="../media/image31.png"/><Relationship Id="rId3" Type="http://schemas.openxmlformats.org/officeDocument/2006/relationships/image" Target="../media/image3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37" Type="http://schemas.openxmlformats.org/officeDocument/2006/relationships/image" Target="../media/image213.png"/><Relationship Id="rId158" Type="http://schemas.openxmlformats.org/officeDocument/2006/relationships/image" Target="../media/image18.png"/><Relationship Id="rId140" Type="http://schemas.openxmlformats.org/officeDocument/2006/relationships/image" Target="../media/image216.png"/><Relationship Id="rId145" Type="http://schemas.openxmlformats.org/officeDocument/2006/relationships/image" Target="../media/image5.png"/><Relationship Id="rId153" Type="http://schemas.openxmlformats.org/officeDocument/2006/relationships/image" Target="../media/image13.png"/><Relationship Id="rId161" Type="http://schemas.openxmlformats.org/officeDocument/2006/relationships/image" Target="../media/image21.png"/><Relationship Id="rId166" Type="http://schemas.openxmlformats.org/officeDocument/2006/relationships/image" Target="../media/image26.png"/><Relationship Id="rId17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36" Type="http://schemas.openxmlformats.org/officeDocument/2006/relationships/image" Target="../media/image112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43" Type="http://schemas.openxmlformats.org/officeDocument/2006/relationships/image" Target="../media/image3.png"/><Relationship Id="rId148" Type="http://schemas.openxmlformats.org/officeDocument/2006/relationships/image" Target="../media/image8.png"/><Relationship Id="rId151" Type="http://schemas.openxmlformats.org/officeDocument/2006/relationships/image" Target="../media/image11.png"/><Relationship Id="rId156" Type="http://schemas.openxmlformats.org/officeDocument/2006/relationships/image" Target="../media/image16.png"/><Relationship Id="rId164" Type="http://schemas.openxmlformats.org/officeDocument/2006/relationships/image" Target="../media/image24.png"/><Relationship Id="rId169" Type="http://schemas.openxmlformats.org/officeDocument/2006/relationships/image" Target="../media/image29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72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30.png"/><Relationship Id="rId18" Type="http://schemas.openxmlformats.org/officeDocument/2006/relationships/image" Target="../media/image3880.png"/><Relationship Id="rId26" Type="http://schemas.openxmlformats.org/officeDocument/2006/relationships/image" Target="../media/image3960.png"/><Relationship Id="rId39" Type="http://schemas.openxmlformats.org/officeDocument/2006/relationships/image" Target="../media/image4180.png"/><Relationship Id="rId21" Type="http://schemas.openxmlformats.org/officeDocument/2006/relationships/image" Target="../media/image3910.png"/><Relationship Id="rId7" Type="http://schemas.openxmlformats.org/officeDocument/2006/relationships/image" Target="../media/image3770.png"/><Relationship Id="rId12" Type="http://schemas.openxmlformats.org/officeDocument/2006/relationships/image" Target="../media/image3820.png"/><Relationship Id="rId17" Type="http://schemas.openxmlformats.org/officeDocument/2006/relationships/image" Target="../media/image3870.png"/><Relationship Id="rId25" Type="http://schemas.openxmlformats.org/officeDocument/2006/relationships/image" Target="../media/image3950.png"/><Relationship Id="rId33" Type="http://schemas.openxmlformats.org/officeDocument/2006/relationships/image" Target="../media/image4030.png"/><Relationship Id="rId38" Type="http://schemas.openxmlformats.org/officeDocument/2006/relationships/image" Target="../media/image4110.png"/><Relationship Id="rId2" Type="http://schemas.openxmlformats.org/officeDocument/2006/relationships/image" Target="../media/image148.png"/><Relationship Id="rId16" Type="http://schemas.openxmlformats.org/officeDocument/2006/relationships/image" Target="../media/image3860.png"/><Relationship Id="rId20" Type="http://schemas.openxmlformats.org/officeDocument/2006/relationships/image" Target="../media/image3900.png"/><Relationship Id="rId29" Type="http://schemas.openxmlformats.org/officeDocument/2006/relationships/image" Target="../media/image3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0.png"/><Relationship Id="rId11" Type="http://schemas.openxmlformats.org/officeDocument/2006/relationships/image" Target="../media/image3810.png"/><Relationship Id="rId24" Type="http://schemas.openxmlformats.org/officeDocument/2006/relationships/image" Target="../media/image3940.png"/><Relationship Id="rId32" Type="http://schemas.openxmlformats.org/officeDocument/2006/relationships/image" Target="../media/image4020.png"/><Relationship Id="rId37" Type="http://schemas.openxmlformats.org/officeDocument/2006/relationships/image" Target="../media/image4100.png"/><Relationship Id="rId40" Type="http://schemas.openxmlformats.org/officeDocument/2006/relationships/image" Target="../media/image124.png"/><Relationship Id="rId5" Type="http://schemas.openxmlformats.org/officeDocument/2006/relationships/image" Target="../media/image3750.png"/><Relationship Id="rId15" Type="http://schemas.openxmlformats.org/officeDocument/2006/relationships/image" Target="../media/image3850.png"/><Relationship Id="rId23" Type="http://schemas.openxmlformats.org/officeDocument/2006/relationships/image" Target="../media/image3930.png"/><Relationship Id="rId28" Type="http://schemas.openxmlformats.org/officeDocument/2006/relationships/image" Target="../media/image3980.png"/><Relationship Id="rId36" Type="http://schemas.openxmlformats.org/officeDocument/2006/relationships/image" Target="../media/image4090.png"/><Relationship Id="rId10" Type="http://schemas.openxmlformats.org/officeDocument/2006/relationships/image" Target="../media/image3800.png"/><Relationship Id="rId19" Type="http://schemas.openxmlformats.org/officeDocument/2006/relationships/image" Target="../media/image3890.png"/><Relationship Id="rId31" Type="http://schemas.openxmlformats.org/officeDocument/2006/relationships/image" Target="../media/image4010.png"/><Relationship Id="rId4" Type="http://schemas.openxmlformats.org/officeDocument/2006/relationships/image" Target="../media/image3740.png"/><Relationship Id="rId9" Type="http://schemas.openxmlformats.org/officeDocument/2006/relationships/image" Target="../media/image3790.png"/><Relationship Id="rId14" Type="http://schemas.openxmlformats.org/officeDocument/2006/relationships/image" Target="../media/image3840.png"/><Relationship Id="rId22" Type="http://schemas.openxmlformats.org/officeDocument/2006/relationships/image" Target="../media/image3920.png"/><Relationship Id="rId27" Type="http://schemas.openxmlformats.org/officeDocument/2006/relationships/image" Target="../media/image3970.png"/><Relationship Id="rId30" Type="http://schemas.openxmlformats.org/officeDocument/2006/relationships/image" Target="../media/image4000.png"/><Relationship Id="rId8" Type="http://schemas.openxmlformats.org/officeDocument/2006/relationships/image" Target="../media/image3780.png"/><Relationship Id="rId3" Type="http://schemas.openxmlformats.org/officeDocument/2006/relationships/image" Target="../media/image37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43.png"/><Relationship Id="rId154" Type="http://schemas.openxmlformats.org/officeDocument/2006/relationships/image" Target="../media/image58.png"/><Relationship Id="rId159" Type="http://schemas.openxmlformats.org/officeDocument/2006/relationships/image" Target="../media/image63.png"/><Relationship Id="rId63" Type="http://schemas.openxmlformats.org/officeDocument/2006/relationships/image" Target="../media/image290.png"/><Relationship Id="rId175" Type="http://schemas.openxmlformats.org/officeDocument/2006/relationships/image" Target="../media/image12.png"/><Relationship Id="rId200" Type="http://schemas.openxmlformats.org/officeDocument/2006/relationships/image" Target="../media/image275.png"/><Relationship Id="rId205" Type="http://schemas.openxmlformats.org/officeDocument/2006/relationships/image" Target="../media/image280.png"/><Relationship Id="rId170" Type="http://schemas.openxmlformats.org/officeDocument/2006/relationships/image" Target="../media/image7.png"/><Relationship Id="rId191" Type="http://schemas.openxmlformats.org/officeDocument/2006/relationships/image" Target="../media/image28.png"/><Relationship Id="rId226" Type="http://schemas.openxmlformats.org/officeDocument/2006/relationships/image" Target="../media/image29.png"/><Relationship Id="rId196" Type="http://schemas.openxmlformats.org/officeDocument/2006/relationships/image" Target="../media/image34.png"/><Relationship Id="rId221" Type="http://schemas.openxmlformats.org/officeDocument/2006/relationships/image" Target="../media/image297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123" Type="http://schemas.openxmlformats.org/officeDocument/2006/relationships/image" Target="../media/image199.png"/><Relationship Id="rId5" Type="http://schemas.openxmlformats.org/officeDocument/2006/relationships/image" Target="../media/image81.png"/><Relationship Id="rId216" Type="http://schemas.openxmlformats.org/officeDocument/2006/relationships/image" Target="../media/image292.png"/><Relationship Id="rId160" Type="http://schemas.openxmlformats.org/officeDocument/2006/relationships/image" Target="../media/image64.png"/><Relationship Id="rId165" Type="http://schemas.openxmlformats.org/officeDocument/2006/relationships/image" Target="../media/image2.png"/><Relationship Id="rId181" Type="http://schemas.openxmlformats.org/officeDocument/2006/relationships/image" Target="../media/image18.png"/><Relationship Id="rId186" Type="http://schemas.openxmlformats.org/officeDocument/2006/relationships/image" Target="../media/image23.png"/><Relationship Id="rId211" Type="http://schemas.openxmlformats.org/officeDocument/2006/relationships/image" Target="../media/image286.png"/><Relationship Id="rId64" Type="http://schemas.openxmlformats.org/officeDocument/2006/relationships/image" Target="../media/image172.png"/><Relationship Id="rId197" Type="http://schemas.openxmlformats.org/officeDocument/2006/relationships/image" Target="../media/image272.png"/><Relationship Id="rId206" Type="http://schemas.openxmlformats.org/officeDocument/2006/relationships/image" Target="../media/image281.png"/><Relationship Id="rId227" Type="http://schemas.openxmlformats.org/officeDocument/2006/relationships/image" Target="../media/image304.png"/><Relationship Id="rId150" Type="http://schemas.openxmlformats.org/officeDocument/2006/relationships/image" Target="../media/image54.png"/><Relationship Id="rId155" Type="http://schemas.openxmlformats.org/officeDocument/2006/relationships/image" Target="../media/image59.png"/><Relationship Id="rId171" Type="http://schemas.openxmlformats.org/officeDocument/2006/relationships/image" Target="../media/image8.png"/><Relationship Id="rId176" Type="http://schemas.openxmlformats.org/officeDocument/2006/relationships/image" Target="../media/image13.png"/><Relationship Id="rId192" Type="http://schemas.openxmlformats.org/officeDocument/2006/relationships/image" Target="../media/image30.png"/><Relationship Id="rId201" Type="http://schemas.openxmlformats.org/officeDocument/2006/relationships/image" Target="../media/image276.png"/><Relationship Id="rId222" Type="http://schemas.openxmlformats.org/officeDocument/2006/relationships/image" Target="../media/image298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217" Type="http://schemas.openxmlformats.org/officeDocument/2006/relationships/image" Target="../media/image293.png"/><Relationship Id="rId140" Type="http://schemas.openxmlformats.org/officeDocument/2006/relationships/image" Target="../media/image216.png"/><Relationship Id="rId161" Type="http://schemas.openxmlformats.org/officeDocument/2006/relationships/image" Target="../media/image65.png"/><Relationship Id="rId166" Type="http://schemas.openxmlformats.org/officeDocument/2006/relationships/image" Target="../media/image3.png"/><Relationship Id="rId18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87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98" Type="http://schemas.openxmlformats.org/officeDocument/2006/relationships/image" Target="../media/image273.png"/><Relationship Id="rId122" Type="http://schemas.openxmlformats.org/officeDocument/2006/relationships/image" Target="../media/image198.png"/><Relationship Id="rId151" Type="http://schemas.openxmlformats.org/officeDocument/2006/relationships/image" Target="../media/image55.png"/><Relationship Id="rId156" Type="http://schemas.openxmlformats.org/officeDocument/2006/relationships/image" Target="../media/image60.png"/><Relationship Id="rId65" Type="http://schemas.openxmlformats.org/officeDocument/2006/relationships/image" Target="../media/image173.png"/><Relationship Id="rId164" Type="http://schemas.openxmlformats.org/officeDocument/2006/relationships/image" Target="../media/image1.png"/><Relationship Id="rId169" Type="http://schemas.openxmlformats.org/officeDocument/2006/relationships/image" Target="../media/image6.png"/><Relationship Id="rId177" Type="http://schemas.openxmlformats.org/officeDocument/2006/relationships/image" Target="../media/image14.png"/><Relationship Id="rId185" Type="http://schemas.openxmlformats.org/officeDocument/2006/relationships/image" Target="../media/image2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202" Type="http://schemas.openxmlformats.org/officeDocument/2006/relationships/image" Target="../media/image277.png"/><Relationship Id="rId207" Type="http://schemas.openxmlformats.org/officeDocument/2006/relationships/image" Target="../media/image282.png"/><Relationship Id="rId210" Type="http://schemas.openxmlformats.org/officeDocument/2006/relationships/image" Target="../media/image285.png"/><Relationship Id="rId215" Type="http://schemas.openxmlformats.org/officeDocument/2006/relationships/image" Target="../media/image291.png"/><Relationship Id="rId228" Type="http://schemas.openxmlformats.org/officeDocument/2006/relationships/image" Target="../media/image42.png"/><Relationship Id="rId223" Type="http://schemas.openxmlformats.org/officeDocument/2006/relationships/image" Target="../media/image299.png"/><Relationship Id="rId172" Type="http://schemas.openxmlformats.org/officeDocument/2006/relationships/image" Target="../media/image9.png"/><Relationship Id="rId180" Type="http://schemas.openxmlformats.org/officeDocument/2006/relationships/image" Target="../media/image17.png"/><Relationship Id="rId193" Type="http://schemas.openxmlformats.org/officeDocument/2006/relationships/image" Target="../media/image31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4.png"/><Relationship Id="rId188" Type="http://schemas.openxmlformats.org/officeDocument/2006/relationships/image" Target="../media/image25.png"/><Relationship Id="rId7" Type="http://schemas.openxmlformats.org/officeDocument/2006/relationships/image" Target="../media/image83.png"/><Relationship Id="rId213" Type="http://schemas.openxmlformats.org/officeDocument/2006/relationships/image" Target="../media/image288.png"/><Relationship Id="rId218" Type="http://schemas.openxmlformats.org/officeDocument/2006/relationships/image" Target="../media/image294.png"/><Relationship Id="rId162" Type="http://schemas.openxmlformats.org/officeDocument/2006/relationships/image" Target="../media/image66.png"/><Relationship Id="rId183" Type="http://schemas.openxmlformats.org/officeDocument/2006/relationships/image" Target="../media/image20.png"/><Relationship Id="rId2" Type="http://schemas.openxmlformats.org/officeDocument/2006/relationships/image" Target="../media/image35.png"/><Relationship Id="rId136" Type="http://schemas.openxmlformats.org/officeDocument/2006/relationships/image" Target="../media/image212.png"/><Relationship Id="rId157" Type="http://schemas.openxmlformats.org/officeDocument/2006/relationships/image" Target="../media/image61.png"/><Relationship Id="rId178" Type="http://schemas.openxmlformats.org/officeDocument/2006/relationships/image" Target="../media/image15.png"/><Relationship Id="rId199" Type="http://schemas.openxmlformats.org/officeDocument/2006/relationships/image" Target="../media/image274.png"/><Relationship Id="rId203" Type="http://schemas.openxmlformats.org/officeDocument/2006/relationships/image" Target="../media/image278.png"/><Relationship Id="rId208" Type="http://schemas.openxmlformats.org/officeDocument/2006/relationships/image" Target="../media/image283.png"/><Relationship Id="rId229" Type="http://schemas.openxmlformats.org/officeDocument/2006/relationships/image" Target="../media/image312.png"/><Relationship Id="rId173" Type="http://schemas.openxmlformats.org/officeDocument/2006/relationships/image" Target="../media/image10.png"/><Relationship Id="rId194" Type="http://schemas.openxmlformats.org/officeDocument/2006/relationships/image" Target="../media/image32.png"/><Relationship Id="rId224" Type="http://schemas.openxmlformats.org/officeDocument/2006/relationships/image" Target="../media/image300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168" Type="http://schemas.openxmlformats.org/officeDocument/2006/relationships/image" Target="../media/image5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219" Type="http://schemas.openxmlformats.org/officeDocument/2006/relationships/image" Target="../media/image295.png"/><Relationship Id="rId163" Type="http://schemas.openxmlformats.org/officeDocument/2006/relationships/image" Target="../media/image67.png"/><Relationship Id="rId184" Type="http://schemas.openxmlformats.org/officeDocument/2006/relationships/image" Target="../media/image21.png"/><Relationship Id="rId189" Type="http://schemas.openxmlformats.org/officeDocument/2006/relationships/image" Target="../media/image26.png"/><Relationship Id="rId3" Type="http://schemas.openxmlformats.org/officeDocument/2006/relationships/image" Target="../media/image36.png"/><Relationship Id="rId214" Type="http://schemas.openxmlformats.org/officeDocument/2006/relationships/image" Target="../media/image289.png"/><Relationship Id="rId230" Type="http://schemas.openxmlformats.org/officeDocument/2006/relationships/image" Target="../media/image305.png"/><Relationship Id="rId137" Type="http://schemas.openxmlformats.org/officeDocument/2006/relationships/image" Target="../media/image213.png"/><Relationship Id="rId158" Type="http://schemas.openxmlformats.org/officeDocument/2006/relationships/image" Target="../media/image62.png"/><Relationship Id="rId41" Type="http://schemas.openxmlformats.org/officeDocument/2006/relationships/image" Target="../media/image117.png"/><Relationship Id="rId209" Type="http://schemas.openxmlformats.org/officeDocument/2006/relationships/image" Target="../media/image284.png"/><Relationship Id="rId153" Type="http://schemas.openxmlformats.org/officeDocument/2006/relationships/image" Target="../media/image57.png"/><Relationship Id="rId174" Type="http://schemas.openxmlformats.org/officeDocument/2006/relationships/image" Target="../media/image11.png"/><Relationship Id="rId179" Type="http://schemas.openxmlformats.org/officeDocument/2006/relationships/image" Target="../media/image16.png"/><Relationship Id="rId195" Type="http://schemas.openxmlformats.org/officeDocument/2006/relationships/image" Target="../media/image33.png"/><Relationship Id="rId204" Type="http://schemas.openxmlformats.org/officeDocument/2006/relationships/image" Target="../media/image279.png"/><Relationship Id="rId220" Type="http://schemas.openxmlformats.org/officeDocument/2006/relationships/image" Target="../media/image296.png"/><Relationship Id="rId225" Type="http://schemas.openxmlformats.org/officeDocument/2006/relationships/image" Target="../media/image301.png"/><Relationship Id="rId190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8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194" Type="http://schemas.openxmlformats.org/officeDocument/2006/relationships/image" Target="../media/image309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112" Type="http://schemas.openxmlformats.org/officeDocument/2006/relationships/image" Target="../media/image280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6" Type="http://schemas.openxmlformats.org/officeDocument/2006/relationships/image" Target="../media/image29.png"/><Relationship Id="rId191" Type="http://schemas.openxmlformats.org/officeDocument/2006/relationships/image" Target="../media/image34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9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1.png"/><Relationship Id="rId118" Type="http://schemas.openxmlformats.org/officeDocument/2006/relationships/image" Target="../media/image286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43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8" Type="http://schemas.openxmlformats.org/officeDocument/2006/relationships/image" Target="../media/image276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2.png"/><Relationship Id="rId119" Type="http://schemas.openxmlformats.org/officeDocument/2006/relationships/image" Target="../media/image287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198" Type="http://schemas.openxmlformats.org/officeDocument/2006/relationships/image" Target="../media/image320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193" Type="http://schemas.openxmlformats.org/officeDocument/2006/relationships/image" Target="../media/image306.png"/><Relationship Id="rId39" Type="http://schemas.openxmlformats.org/officeDocument/2006/relationships/image" Target="../media/image41.png"/><Relationship Id="rId109" Type="http://schemas.openxmlformats.org/officeDocument/2006/relationships/image" Target="../media/image277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8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8.png"/><Relationship Id="rId115" Type="http://schemas.openxmlformats.org/officeDocument/2006/relationships/image" Target="../media/image283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4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9.png"/><Relationship Id="rId132" Type="http://schemas.openxmlformats.org/officeDocument/2006/relationships/image" Target="../media/image296.png"/><Relationship Id="rId195" Type="http://schemas.openxmlformats.org/officeDocument/2006/relationships/image" Target="../media/image312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1.png"/><Relationship Id="rId159" Type="http://schemas.openxmlformats.org/officeDocument/2006/relationships/image" Target="../media/image44.png"/><Relationship Id="rId175" Type="http://schemas.openxmlformats.org/officeDocument/2006/relationships/image" Target="../media/image74.png"/><Relationship Id="rId170" Type="http://schemas.openxmlformats.org/officeDocument/2006/relationships/image" Target="../media/image69.png"/><Relationship Id="rId191" Type="http://schemas.openxmlformats.org/officeDocument/2006/relationships/image" Target="../media/image94.png"/><Relationship Id="rId107" Type="http://schemas.openxmlformats.org/officeDocument/2006/relationships/image" Target="../media/image274.png"/><Relationship Id="rId32" Type="http://schemas.openxmlformats.org/officeDocument/2006/relationships/image" Target="../media/image1082.png"/><Relationship Id="rId37" Type="http://schemas.openxmlformats.org/officeDocument/2006/relationships/image" Target="../media/image1132.png"/><Relationship Id="rId102" Type="http://schemas.openxmlformats.org/officeDocument/2006/relationships/image" Target="../media/image1782.png"/><Relationship Id="rId123" Type="http://schemas.openxmlformats.org/officeDocument/2006/relationships/image" Target="../media/image1992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2.png"/><Relationship Id="rId160" Type="http://schemas.openxmlformats.org/officeDocument/2006/relationships/image" Target="../media/image45.png"/><Relationship Id="rId165" Type="http://schemas.openxmlformats.org/officeDocument/2006/relationships/image" Target="../media/image51.png"/><Relationship Id="rId181" Type="http://schemas.openxmlformats.org/officeDocument/2006/relationships/image" Target="../media/image84.png"/><Relationship Id="rId186" Type="http://schemas.openxmlformats.org/officeDocument/2006/relationships/image" Target="../media/image89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1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70.png"/><Relationship Id="rId176" Type="http://schemas.openxmlformats.org/officeDocument/2006/relationships/image" Target="../media/image75.png"/><Relationship Id="rId192" Type="http://schemas.openxmlformats.org/officeDocument/2006/relationships/image" Target="../media/image9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2.png"/><Relationship Id="rId129" Type="http://schemas.openxmlformats.org/officeDocument/2006/relationships/image" Target="../media/image293.png"/><Relationship Id="rId140" Type="http://schemas.openxmlformats.org/officeDocument/2006/relationships/image" Target="../media/image2162.png"/><Relationship Id="rId145" Type="http://schemas.openxmlformats.org/officeDocument/2006/relationships/image" Target="../media/image54.png"/><Relationship Id="rId161" Type="http://schemas.openxmlformats.org/officeDocument/2006/relationships/image" Target="../media/image46.png"/><Relationship Id="rId166" Type="http://schemas.openxmlformats.org/officeDocument/2006/relationships/image" Target="../media/image52.png"/><Relationship Id="rId182" Type="http://schemas.openxmlformats.org/officeDocument/2006/relationships/image" Target="../media/image85.png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2.png"/><Relationship Id="rId36" Type="http://schemas.openxmlformats.org/officeDocument/2006/relationships/image" Target="../media/image1122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2.png"/><Relationship Id="rId101" Type="http://schemas.openxmlformats.org/officeDocument/2006/relationships/image" Target="../media/image1772.png"/><Relationship Id="rId122" Type="http://schemas.openxmlformats.org/officeDocument/2006/relationships/image" Target="../media/image1982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1.png"/><Relationship Id="rId156" Type="http://schemas.openxmlformats.org/officeDocument/2006/relationships/image" Target="../media/image65.png"/><Relationship Id="rId164" Type="http://schemas.openxmlformats.org/officeDocument/2006/relationships/image" Target="../media/image49.png"/><Relationship Id="rId169" Type="http://schemas.openxmlformats.org/officeDocument/2006/relationships/image" Target="../media/image68.png"/><Relationship Id="rId177" Type="http://schemas.openxmlformats.org/officeDocument/2006/relationships/image" Target="../media/image76.png"/><Relationship Id="rId185" Type="http://schemas.openxmlformats.org/officeDocument/2006/relationships/image" Target="../media/image88.png"/><Relationship Id="rId4" Type="http://schemas.openxmlformats.org/officeDocument/2006/relationships/image" Target="../media/image802.png"/><Relationship Id="rId9" Type="http://schemas.openxmlformats.org/officeDocument/2006/relationships/image" Target="../media/image38.png"/><Relationship Id="rId172" Type="http://schemas.openxmlformats.org/officeDocument/2006/relationships/image" Target="../media/image71.png"/><Relationship Id="rId180" Type="http://schemas.openxmlformats.org/officeDocument/2006/relationships/image" Target="../media/image79.png"/><Relationship Id="rId193" Type="http://schemas.openxmlformats.org/officeDocument/2006/relationships/image" Target="../media/image43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2.png"/><Relationship Id="rId104" Type="http://schemas.openxmlformats.org/officeDocument/2006/relationships/image" Target="../media/image1802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53.png"/><Relationship Id="rId188" Type="http://schemas.openxmlformats.org/officeDocument/2006/relationships/image" Target="../media/image91.png"/><Relationship Id="rId7" Type="http://schemas.openxmlformats.org/officeDocument/2006/relationships/image" Target="../media/image832.png"/><Relationship Id="rId162" Type="http://schemas.openxmlformats.org/officeDocument/2006/relationships/image" Target="../media/image47.png"/><Relationship Id="rId183" Type="http://schemas.openxmlformats.org/officeDocument/2006/relationships/image" Target="../media/image86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2.png"/><Relationship Id="rId157" Type="http://schemas.openxmlformats.org/officeDocument/2006/relationships/image" Target="../media/image66.png"/><Relationship Id="rId178" Type="http://schemas.openxmlformats.org/officeDocument/2006/relationships/image" Target="../media/image77.png"/><Relationship Id="rId152" Type="http://schemas.openxmlformats.org/officeDocument/2006/relationships/image" Target="../media/image61.png"/><Relationship Id="rId173" Type="http://schemas.openxmlformats.org/officeDocument/2006/relationships/image" Target="../media/image72.png"/><Relationship Id="rId194" Type="http://schemas.openxmlformats.org/officeDocument/2006/relationships/image" Target="../media/image319.png"/><Relationship Id="rId35" Type="http://schemas.openxmlformats.org/officeDocument/2006/relationships/image" Target="../media/image1112.png"/><Relationship Id="rId100" Type="http://schemas.openxmlformats.org/officeDocument/2006/relationships/image" Target="../media/image1762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47" Type="http://schemas.openxmlformats.org/officeDocument/2006/relationships/image" Target="../media/image312.png"/><Relationship Id="rId168" Type="http://schemas.openxmlformats.org/officeDocument/2006/relationships/image" Target="../media/image56.png"/><Relationship Id="rId8" Type="http://schemas.openxmlformats.org/officeDocument/2006/relationships/image" Target="../media/image37.png"/><Relationship Id="rId98" Type="http://schemas.openxmlformats.org/officeDocument/2006/relationships/image" Target="../media/image1742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48.png"/><Relationship Id="rId184" Type="http://schemas.openxmlformats.org/officeDocument/2006/relationships/image" Target="../media/image87.png"/><Relationship Id="rId189" Type="http://schemas.openxmlformats.org/officeDocument/2006/relationships/image" Target="../media/image9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2.png"/><Relationship Id="rId158" Type="http://schemas.openxmlformats.org/officeDocument/2006/relationships/image" Target="../media/image67.png"/><Relationship Id="rId41" Type="http://schemas.openxmlformats.org/officeDocument/2006/relationships/image" Target="../media/image1172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73.png"/><Relationship Id="rId179" Type="http://schemas.openxmlformats.org/officeDocument/2006/relationships/image" Target="../media/image78.png"/><Relationship Id="rId190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112" Type="http://schemas.openxmlformats.org/officeDocument/2006/relationships/image" Target="../media/image279.png"/><Relationship Id="rId133" Type="http://schemas.openxmlformats.org/officeDocument/2006/relationships/image" Target="../media/image297.png"/><Relationship Id="rId138" Type="http://schemas.openxmlformats.org/officeDocument/2006/relationships/image" Target="../media/image42.png"/><Relationship Id="rId154" Type="http://schemas.openxmlformats.org/officeDocument/2006/relationships/image" Target="../media/image63.png"/><Relationship Id="rId63" Type="http://schemas.openxmlformats.org/officeDocument/2006/relationships/image" Target="../media/image2910.png"/><Relationship Id="rId159" Type="http://schemas.openxmlformats.org/officeDocument/2006/relationships/image" Target="../media/image1.png"/><Relationship Id="rId175" Type="http://schemas.openxmlformats.org/officeDocument/2006/relationships/image" Target="../media/image17.png"/><Relationship Id="rId170" Type="http://schemas.openxmlformats.org/officeDocument/2006/relationships/image" Target="../media/image12.png"/><Relationship Id="rId191" Type="http://schemas.openxmlformats.org/officeDocument/2006/relationships/image" Target="../media/image34.png"/><Relationship Id="rId196" Type="http://schemas.openxmlformats.org/officeDocument/2006/relationships/image" Target="../media/image43.png"/><Relationship Id="rId107" Type="http://schemas.openxmlformats.org/officeDocument/2006/relationships/image" Target="../media/image274.png"/><Relationship Id="rId32" Type="http://schemas.openxmlformats.org/officeDocument/2006/relationships/image" Target="../media/image1081.png"/><Relationship Id="rId37" Type="http://schemas.openxmlformats.org/officeDocument/2006/relationships/image" Target="../media/image1131.png"/><Relationship Id="rId102" Type="http://schemas.openxmlformats.org/officeDocument/2006/relationships/image" Target="../media/image1781.png"/><Relationship Id="rId123" Type="http://schemas.openxmlformats.org/officeDocument/2006/relationships/image" Target="../media/image1991.png"/><Relationship Id="rId128" Type="http://schemas.openxmlformats.org/officeDocument/2006/relationships/image" Target="../media/image292.png"/><Relationship Id="rId144" Type="http://schemas.openxmlformats.org/officeDocument/2006/relationships/image" Target="../media/image301.png"/><Relationship Id="rId149" Type="http://schemas.openxmlformats.org/officeDocument/2006/relationships/image" Target="../media/image58.png"/><Relationship Id="rId5" Type="http://schemas.openxmlformats.org/officeDocument/2006/relationships/image" Target="../media/image811.png"/><Relationship Id="rId160" Type="http://schemas.openxmlformats.org/officeDocument/2006/relationships/image" Target="../media/image2.png"/><Relationship Id="rId165" Type="http://schemas.openxmlformats.org/officeDocument/2006/relationships/image" Target="../media/image7.png"/><Relationship Id="rId181" Type="http://schemas.openxmlformats.org/officeDocument/2006/relationships/image" Target="../media/image23.png"/><Relationship Id="rId186" Type="http://schemas.openxmlformats.org/officeDocument/2006/relationships/image" Target="../media/image28.png"/><Relationship Id="rId113" Type="http://schemas.openxmlformats.org/officeDocument/2006/relationships/image" Target="../media/image280.png"/><Relationship Id="rId118" Type="http://schemas.openxmlformats.org/officeDocument/2006/relationships/image" Target="../media/image285.png"/><Relationship Id="rId134" Type="http://schemas.openxmlformats.org/officeDocument/2006/relationships/image" Target="../media/image304.png"/><Relationship Id="rId64" Type="http://schemas.openxmlformats.org/officeDocument/2006/relationships/image" Target="../media/image1720.png"/><Relationship Id="rId150" Type="http://schemas.openxmlformats.org/officeDocument/2006/relationships/image" Target="../media/image59.png"/><Relationship Id="rId155" Type="http://schemas.openxmlformats.org/officeDocument/2006/relationships/image" Target="../media/image64.png"/><Relationship Id="rId171" Type="http://schemas.openxmlformats.org/officeDocument/2006/relationships/image" Target="../media/image13.png"/><Relationship Id="rId176" Type="http://schemas.openxmlformats.org/officeDocument/2006/relationships/image" Target="../media/image18.png"/><Relationship Id="rId197" Type="http://schemas.openxmlformats.org/officeDocument/2006/relationships/image" Target="../media/image325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08" Type="http://schemas.openxmlformats.org/officeDocument/2006/relationships/image" Target="../media/image275.png"/><Relationship Id="rId124" Type="http://schemas.openxmlformats.org/officeDocument/2006/relationships/image" Target="../media/image2001.png"/><Relationship Id="rId129" Type="http://schemas.openxmlformats.org/officeDocument/2006/relationships/image" Target="../media/image293.png"/><Relationship Id="rId140" Type="http://schemas.openxmlformats.org/officeDocument/2006/relationships/image" Target="../media/image2161.png"/><Relationship Id="rId145" Type="http://schemas.openxmlformats.org/officeDocument/2006/relationships/image" Target="../media/image54.png"/><Relationship Id="rId161" Type="http://schemas.openxmlformats.org/officeDocument/2006/relationships/image" Target="../media/image3.png"/><Relationship Id="rId166" Type="http://schemas.openxmlformats.org/officeDocument/2006/relationships/image" Target="../media/image8.png"/><Relationship Id="rId182" Type="http://schemas.openxmlformats.org/officeDocument/2006/relationships/image" Target="../media/image24.png"/><Relationship Id="rId18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36" Type="http://schemas.openxmlformats.org/officeDocument/2006/relationships/image" Target="../media/image1121.png"/><Relationship Id="rId106" Type="http://schemas.openxmlformats.org/officeDocument/2006/relationships/image" Target="../media/image273.png"/><Relationship Id="rId114" Type="http://schemas.openxmlformats.org/officeDocument/2006/relationships/image" Target="../media/image281.png"/><Relationship Id="rId119" Type="http://schemas.openxmlformats.org/officeDocument/2006/relationships/image" Target="../media/image286.png"/><Relationship Id="rId127" Type="http://schemas.openxmlformats.org/officeDocument/2006/relationships/image" Target="../media/image291.png"/><Relationship Id="rId99" Type="http://schemas.openxmlformats.org/officeDocument/2006/relationships/image" Target="../media/image1751.png"/><Relationship Id="rId101" Type="http://schemas.openxmlformats.org/officeDocument/2006/relationships/image" Target="../media/image1771.png"/><Relationship Id="rId122" Type="http://schemas.openxmlformats.org/officeDocument/2006/relationships/image" Target="../media/image1981.png"/><Relationship Id="rId130" Type="http://schemas.openxmlformats.org/officeDocument/2006/relationships/image" Target="../media/image294.png"/><Relationship Id="rId143" Type="http://schemas.openxmlformats.org/officeDocument/2006/relationships/image" Target="../media/image300.png"/><Relationship Id="rId148" Type="http://schemas.openxmlformats.org/officeDocument/2006/relationships/image" Target="../media/image57.png"/><Relationship Id="rId151" Type="http://schemas.openxmlformats.org/officeDocument/2006/relationships/image" Target="../media/image60.png"/><Relationship Id="rId65" Type="http://schemas.openxmlformats.org/officeDocument/2006/relationships/image" Target="../media/image1730.png"/><Relationship Id="rId156" Type="http://schemas.openxmlformats.org/officeDocument/2006/relationships/image" Target="../media/image65.png"/><Relationship Id="rId164" Type="http://schemas.openxmlformats.org/officeDocument/2006/relationships/image" Target="../media/image6.png"/><Relationship Id="rId169" Type="http://schemas.openxmlformats.org/officeDocument/2006/relationships/image" Target="../media/image11.png"/><Relationship Id="rId177" Type="http://schemas.openxmlformats.org/officeDocument/2006/relationships/image" Target="../media/image305.png"/><Relationship Id="rId185" Type="http://schemas.openxmlformats.org/officeDocument/2006/relationships/image" Target="../media/image27.png"/><Relationship Id="rId4" Type="http://schemas.openxmlformats.org/officeDocument/2006/relationships/image" Target="../media/image801.png"/><Relationship Id="rId9" Type="http://schemas.openxmlformats.org/officeDocument/2006/relationships/image" Target="../media/image38.png"/><Relationship Id="rId172" Type="http://schemas.openxmlformats.org/officeDocument/2006/relationships/image" Target="../media/image14.png"/><Relationship Id="rId180" Type="http://schemas.openxmlformats.org/officeDocument/2006/relationships/image" Target="../media/image22.png"/><Relationship Id="rId39" Type="http://schemas.openxmlformats.org/officeDocument/2006/relationships/image" Target="../media/image41.png"/><Relationship Id="rId109" Type="http://schemas.openxmlformats.org/officeDocument/2006/relationships/image" Target="../media/image276.png"/><Relationship Id="rId34" Type="http://schemas.openxmlformats.org/officeDocument/2006/relationships/image" Target="../media/image1101.png"/><Relationship Id="rId104" Type="http://schemas.openxmlformats.org/officeDocument/2006/relationships/image" Target="../media/image1801.png"/><Relationship Id="rId120" Type="http://schemas.openxmlformats.org/officeDocument/2006/relationships/image" Target="../media/image287.png"/><Relationship Id="rId125" Type="http://schemas.openxmlformats.org/officeDocument/2006/relationships/image" Target="../media/image289.png"/><Relationship Id="rId141" Type="http://schemas.openxmlformats.org/officeDocument/2006/relationships/image" Target="../media/image298.png"/><Relationship Id="rId146" Type="http://schemas.openxmlformats.org/officeDocument/2006/relationships/image" Target="../media/image55.png"/><Relationship Id="rId167" Type="http://schemas.openxmlformats.org/officeDocument/2006/relationships/image" Target="../media/image9.png"/><Relationship Id="rId188" Type="http://schemas.openxmlformats.org/officeDocument/2006/relationships/image" Target="../media/image31.png"/><Relationship Id="rId7" Type="http://schemas.openxmlformats.org/officeDocument/2006/relationships/image" Target="../media/image831.png"/><Relationship Id="rId162" Type="http://schemas.openxmlformats.org/officeDocument/2006/relationships/image" Target="../media/image4.png"/><Relationship Id="rId183" Type="http://schemas.openxmlformats.org/officeDocument/2006/relationships/image" Target="../media/image25.png"/><Relationship Id="rId2" Type="http://schemas.openxmlformats.org/officeDocument/2006/relationships/image" Target="../media/image35.png"/><Relationship Id="rId110" Type="http://schemas.openxmlformats.org/officeDocument/2006/relationships/image" Target="../media/image277.png"/><Relationship Id="rId115" Type="http://schemas.openxmlformats.org/officeDocument/2006/relationships/image" Target="../media/image282.png"/><Relationship Id="rId131" Type="http://schemas.openxmlformats.org/officeDocument/2006/relationships/image" Target="../media/image295.png"/><Relationship Id="rId136" Type="http://schemas.openxmlformats.org/officeDocument/2006/relationships/image" Target="../media/image2121.png"/><Relationship Id="rId157" Type="http://schemas.openxmlformats.org/officeDocument/2006/relationships/image" Target="../media/image66.png"/><Relationship Id="rId178" Type="http://schemas.openxmlformats.org/officeDocument/2006/relationships/image" Target="../media/image20.png"/><Relationship Id="rId194" Type="http://schemas.openxmlformats.org/officeDocument/2006/relationships/image" Target="../media/image312.png"/><Relationship Id="rId152" Type="http://schemas.openxmlformats.org/officeDocument/2006/relationships/image" Target="../media/image61.png"/><Relationship Id="rId173" Type="http://schemas.openxmlformats.org/officeDocument/2006/relationships/image" Target="../media/image15.png"/><Relationship Id="rId35" Type="http://schemas.openxmlformats.org/officeDocument/2006/relationships/image" Target="../media/image1111.png"/><Relationship Id="rId100" Type="http://schemas.openxmlformats.org/officeDocument/2006/relationships/image" Target="../media/image1761.png"/><Relationship Id="rId105" Type="http://schemas.openxmlformats.org/officeDocument/2006/relationships/image" Target="../media/image272.png"/><Relationship Id="rId126" Type="http://schemas.openxmlformats.org/officeDocument/2006/relationships/image" Target="../media/image50.png"/><Relationship Id="rId168" Type="http://schemas.openxmlformats.org/officeDocument/2006/relationships/image" Target="../media/image10.png"/><Relationship Id="rId8" Type="http://schemas.openxmlformats.org/officeDocument/2006/relationships/image" Target="../media/image37.png"/><Relationship Id="rId98" Type="http://schemas.openxmlformats.org/officeDocument/2006/relationships/image" Target="../media/image1741.png"/><Relationship Id="rId121" Type="http://schemas.openxmlformats.org/officeDocument/2006/relationships/image" Target="../media/image288.png"/><Relationship Id="rId142" Type="http://schemas.openxmlformats.org/officeDocument/2006/relationships/image" Target="../media/image299.png"/><Relationship Id="rId163" Type="http://schemas.openxmlformats.org/officeDocument/2006/relationships/image" Target="../media/image5.png"/><Relationship Id="rId184" Type="http://schemas.openxmlformats.org/officeDocument/2006/relationships/image" Target="../media/image26.png"/><Relationship Id="rId189" Type="http://schemas.openxmlformats.org/officeDocument/2006/relationships/image" Target="../media/image32.png"/><Relationship Id="rId3" Type="http://schemas.openxmlformats.org/officeDocument/2006/relationships/image" Target="../media/image36.png"/><Relationship Id="rId116" Type="http://schemas.openxmlformats.org/officeDocument/2006/relationships/image" Target="../media/image283.png"/><Relationship Id="rId137" Type="http://schemas.openxmlformats.org/officeDocument/2006/relationships/image" Target="../media/image2131.png"/><Relationship Id="rId158" Type="http://schemas.openxmlformats.org/officeDocument/2006/relationships/image" Target="../media/image67.png"/><Relationship Id="rId41" Type="http://schemas.openxmlformats.org/officeDocument/2006/relationships/image" Target="../media/image1171.png"/><Relationship Id="rId111" Type="http://schemas.openxmlformats.org/officeDocument/2006/relationships/image" Target="../media/image278.png"/><Relationship Id="rId132" Type="http://schemas.openxmlformats.org/officeDocument/2006/relationships/image" Target="../media/image296.png"/><Relationship Id="rId153" Type="http://schemas.openxmlformats.org/officeDocument/2006/relationships/image" Target="../media/image62.png"/><Relationship Id="rId174" Type="http://schemas.openxmlformats.org/officeDocument/2006/relationships/image" Target="../media/image16.png"/><Relationship Id="rId179" Type="http://schemas.openxmlformats.org/officeDocument/2006/relationships/image" Target="../media/image21.png"/><Relationship Id="rId195" Type="http://schemas.openxmlformats.org/officeDocument/2006/relationships/image" Target="../media/image29.png"/><Relationship Id="rId190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23.png"/><Relationship Id="rId63" Type="http://schemas.openxmlformats.org/officeDocument/2006/relationships/image" Target="../media/image139.png"/><Relationship Id="rId138" Type="http://schemas.openxmlformats.org/officeDocument/2006/relationships/image" Target="../media/image42.png"/><Relationship Id="rId154" Type="http://schemas.openxmlformats.org/officeDocument/2006/relationships/image" Target="../media/image710.png"/><Relationship Id="rId159" Type="http://schemas.openxmlformats.org/officeDocument/2006/relationships/image" Target="../media/image740.png"/><Relationship Id="rId175" Type="http://schemas.openxmlformats.org/officeDocument/2006/relationships/image" Target="../media/image920.png"/><Relationship Id="rId170" Type="http://schemas.openxmlformats.org/officeDocument/2006/relationships/image" Target="../media/image880.png"/><Relationship Id="rId191" Type="http://schemas.openxmlformats.org/officeDocument/2006/relationships/image" Target="../media/image109.png"/><Relationship Id="rId196" Type="http://schemas.openxmlformats.org/officeDocument/2006/relationships/image" Target="../media/image164.png"/><Relationship Id="rId200" Type="http://schemas.openxmlformats.org/officeDocument/2006/relationships/image" Target="../media/image168.png"/><Relationship Id="rId205" Type="http://schemas.openxmlformats.org/officeDocument/2006/relationships/image" Target="../media/image181.png"/><Relationship Id="rId226" Type="http://schemas.openxmlformats.org/officeDocument/2006/relationships/image" Target="../media/image302.png"/><Relationship Id="rId242" Type="http://schemas.openxmlformats.org/officeDocument/2006/relationships/image" Target="../media/image43.png"/><Relationship Id="rId221" Type="http://schemas.openxmlformats.org/officeDocument/2006/relationships/image" Target="../media/image284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102" Type="http://schemas.openxmlformats.org/officeDocument/2006/relationships/image" Target="../media/image178.png"/><Relationship Id="rId5" Type="http://schemas.openxmlformats.org/officeDocument/2006/relationships/image" Target="../media/image81.png"/><Relationship Id="rId160" Type="http://schemas.openxmlformats.org/officeDocument/2006/relationships/image" Target="../media/image750.png"/><Relationship Id="rId165" Type="http://schemas.openxmlformats.org/officeDocument/2006/relationships/image" Target="../media/image840.png"/><Relationship Id="rId181" Type="http://schemas.openxmlformats.org/officeDocument/2006/relationships/image" Target="../media/image98.png"/><Relationship Id="rId186" Type="http://schemas.openxmlformats.org/officeDocument/2006/relationships/image" Target="../media/image103.png"/><Relationship Id="rId216" Type="http://schemas.openxmlformats.org/officeDocument/2006/relationships/image" Target="../media/image279.png"/><Relationship Id="rId237" Type="http://schemas.openxmlformats.org/officeDocument/2006/relationships/image" Target="../media/image296.png"/><Relationship Id="rId211" Type="http://schemas.openxmlformats.org/officeDocument/2006/relationships/image" Target="../media/image274.png"/><Relationship Id="rId232" Type="http://schemas.openxmlformats.org/officeDocument/2006/relationships/image" Target="../media/image291.png"/><Relationship Id="rId64" Type="http://schemas.openxmlformats.org/officeDocument/2006/relationships/image" Target="../media/image140.png"/><Relationship Id="rId150" Type="http://schemas.openxmlformats.org/officeDocument/2006/relationships/image" Target="../media/image690.png"/><Relationship Id="rId155" Type="http://schemas.openxmlformats.org/officeDocument/2006/relationships/image" Target="../media/image3.png"/><Relationship Id="rId171" Type="http://schemas.openxmlformats.org/officeDocument/2006/relationships/image" Target="../media/image22.png"/><Relationship Id="rId176" Type="http://schemas.openxmlformats.org/officeDocument/2006/relationships/image" Target="../media/image930.png"/><Relationship Id="rId192" Type="http://schemas.openxmlformats.org/officeDocument/2006/relationships/image" Target="../media/image114.png"/><Relationship Id="rId197" Type="http://schemas.openxmlformats.org/officeDocument/2006/relationships/image" Target="../media/image165.png"/><Relationship Id="rId206" Type="http://schemas.openxmlformats.org/officeDocument/2006/relationships/image" Target="../media/image183.png"/><Relationship Id="rId227" Type="http://schemas.openxmlformats.org/officeDocument/2006/relationships/image" Target="../media/image303.png"/><Relationship Id="rId201" Type="http://schemas.openxmlformats.org/officeDocument/2006/relationships/image" Target="../media/image169.png"/><Relationship Id="rId222" Type="http://schemas.openxmlformats.org/officeDocument/2006/relationships/image" Target="../media/image285.png"/><Relationship Id="rId243" Type="http://schemas.openxmlformats.org/officeDocument/2006/relationships/image" Target="../media/image326.png"/><Relationship Id="rId33" Type="http://schemas.openxmlformats.org/officeDocument/2006/relationships/image" Target="../media/image39.png"/><Relationship Id="rId38" Type="http://schemas.openxmlformats.org/officeDocument/2006/relationships/image" Target="../media/image40.png"/><Relationship Id="rId103" Type="http://schemas.openxmlformats.org/officeDocument/2006/relationships/image" Target="../media/image19.png"/><Relationship Id="rId124" Type="http://schemas.openxmlformats.org/officeDocument/2006/relationships/image" Target="../media/image200.png"/><Relationship Id="rId140" Type="http://schemas.openxmlformats.org/officeDocument/2006/relationships/image" Target="../media/image216.png"/><Relationship Id="rId161" Type="http://schemas.openxmlformats.org/officeDocument/2006/relationships/image" Target="../media/image760.png"/><Relationship Id="rId166" Type="http://schemas.openxmlformats.org/officeDocument/2006/relationships/image" Target="../media/image850.png"/><Relationship Id="rId182" Type="http://schemas.openxmlformats.org/officeDocument/2006/relationships/image" Target="../media/image99.png"/><Relationship Id="rId187" Type="http://schemas.openxmlformats.org/officeDocument/2006/relationships/image" Target="../media/image104.png"/><Relationship Id="rId217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12" Type="http://schemas.openxmlformats.org/officeDocument/2006/relationships/image" Target="../media/image275.png"/><Relationship Id="rId233" Type="http://schemas.openxmlformats.org/officeDocument/2006/relationships/image" Target="../media/image292.png"/><Relationship Id="rId238" Type="http://schemas.openxmlformats.org/officeDocument/2006/relationships/image" Target="../media/image297.png"/><Relationship Id="rId44" Type="http://schemas.openxmlformats.org/officeDocument/2006/relationships/image" Target="../media/image120.png"/><Relationship Id="rId65" Type="http://schemas.openxmlformats.org/officeDocument/2006/relationships/image" Target="../media/image141.png"/><Relationship Id="rId151" Type="http://schemas.openxmlformats.org/officeDocument/2006/relationships/image" Target="../media/image2.png"/><Relationship Id="rId156" Type="http://schemas.openxmlformats.org/officeDocument/2006/relationships/image" Target="../media/image720.png"/><Relationship Id="rId177" Type="http://schemas.openxmlformats.org/officeDocument/2006/relationships/image" Target="../media/image940.png"/><Relationship Id="rId198" Type="http://schemas.openxmlformats.org/officeDocument/2006/relationships/image" Target="../media/image166.png"/><Relationship Id="rId172" Type="http://schemas.openxmlformats.org/officeDocument/2006/relationships/image" Target="../media/image890.png"/><Relationship Id="rId193" Type="http://schemas.openxmlformats.org/officeDocument/2006/relationships/image" Target="../media/image115.png"/><Relationship Id="rId202" Type="http://schemas.openxmlformats.org/officeDocument/2006/relationships/image" Target="../media/image170.png"/><Relationship Id="rId207" Type="http://schemas.openxmlformats.org/officeDocument/2006/relationships/image" Target="../media/image185.png"/><Relationship Id="rId223" Type="http://schemas.openxmlformats.org/officeDocument/2006/relationships/image" Target="../media/image286.png"/><Relationship Id="rId228" Type="http://schemas.openxmlformats.org/officeDocument/2006/relationships/image" Target="../media/image299.png"/><Relationship Id="rId39" Type="http://schemas.openxmlformats.org/officeDocument/2006/relationships/image" Target="../media/image41.png"/><Relationship Id="rId34" Type="http://schemas.openxmlformats.org/officeDocument/2006/relationships/image" Target="../media/image110.png"/><Relationship Id="rId104" Type="http://schemas.openxmlformats.org/officeDocument/2006/relationships/image" Target="../media/image180.png"/><Relationship Id="rId167" Type="http://schemas.openxmlformats.org/officeDocument/2006/relationships/image" Target="../media/image860.png"/><Relationship Id="rId188" Type="http://schemas.openxmlformats.org/officeDocument/2006/relationships/image" Target="../media/image105.png"/><Relationship Id="rId7" Type="http://schemas.openxmlformats.org/officeDocument/2006/relationships/image" Target="../media/image83.png"/><Relationship Id="rId162" Type="http://schemas.openxmlformats.org/officeDocument/2006/relationships/image" Target="../media/image770.png"/><Relationship Id="rId183" Type="http://schemas.openxmlformats.org/officeDocument/2006/relationships/image" Target="../media/image100.png"/><Relationship Id="rId213" Type="http://schemas.openxmlformats.org/officeDocument/2006/relationships/image" Target="../media/image276.png"/><Relationship Id="rId218" Type="http://schemas.openxmlformats.org/officeDocument/2006/relationships/image" Target="../media/image281.png"/><Relationship Id="rId234" Type="http://schemas.openxmlformats.org/officeDocument/2006/relationships/image" Target="../media/image293.png"/><Relationship Id="rId239" Type="http://schemas.openxmlformats.org/officeDocument/2006/relationships/image" Target="../media/image304.png"/><Relationship Id="rId2" Type="http://schemas.openxmlformats.org/officeDocument/2006/relationships/image" Target="../media/image35.png"/><Relationship Id="rId45" Type="http://schemas.openxmlformats.org/officeDocument/2006/relationships/image" Target="../media/image121.png"/><Relationship Id="rId66" Type="http://schemas.openxmlformats.org/officeDocument/2006/relationships/image" Target="../media/image680.png"/><Relationship Id="rId136" Type="http://schemas.openxmlformats.org/officeDocument/2006/relationships/image" Target="../media/image212.png"/><Relationship Id="rId157" Type="http://schemas.openxmlformats.org/officeDocument/2006/relationships/image" Target="../media/image8.png"/><Relationship Id="rId178" Type="http://schemas.openxmlformats.org/officeDocument/2006/relationships/image" Target="../media/image950.png"/><Relationship Id="rId152" Type="http://schemas.openxmlformats.org/officeDocument/2006/relationships/image" Target="../media/image5.png"/><Relationship Id="rId173" Type="http://schemas.openxmlformats.org/officeDocument/2006/relationships/image" Target="../media/image900.png"/><Relationship Id="rId194" Type="http://schemas.openxmlformats.org/officeDocument/2006/relationships/image" Target="../media/image116.png"/><Relationship Id="rId199" Type="http://schemas.openxmlformats.org/officeDocument/2006/relationships/image" Target="../media/image167.png"/><Relationship Id="rId203" Type="http://schemas.openxmlformats.org/officeDocument/2006/relationships/image" Target="../media/image171.png"/><Relationship Id="rId229" Type="http://schemas.openxmlformats.org/officeDocument/2006/relationships/image" Target="../media/image300.png"/><Relationship Id="rId224" Type="http://schemas.openxmlformats.org/officeDocument/2006/relationships/image" Target="../media/image287.png"/><Relationship Id="rId240" Type="http://schemas.openxmlformats.org/officeDocument/2006/relationships/image" Target="../media/image298.png"/><Relationship Id="rId35" Type="http://schemas.openxmlformats.org/officeDocument/2006/relationships/image" Target="../media/image111.png"/><Relationship Id="rId100" Type="http://schemas.openxmlformats.org/officeDocument/2006/relationships/image" Target="../media/image176.png"/><Relationship Id="rId8" Type="http://schemas.openxmlformats.org/officeDocument/2006/relationships/image" Target="../media/image37.png"/><Relationship Id="rId98" Type="http://schemas.openxmlformats.org/officeDocument/2006/relationships/image" Target="../media/image174.png"/><Relationship Id="rId163" Type="http://schemas.openxmlformats.org/officeDocument/2006/relationships/image" Target="../media/image780.png"/><Relationship Id="rId184" Type="http://schemas.openxmlformats.org/officeDocument/2006/relationships/image" Target="../media/image101.png"/><Relationship Id="rId189" Type="http://schemas.openxmlformats.org/officeDocument/2006/relationships/image" Target="../media/image106.png"/><Relationship Id="rId219" Type="http://schemas.openxmlformats.org/officeDocument/2006/relationships/image" Target="../media/image282.png"/><Relationship Id="rId3" Type="http://schemas.openxmlformats.org/officeDocument/2006/relationships/image" Target="../media/image36.png"/><Relationship Id="rId214" Type="http://schemas.openxmlformats.org/officeDocument/2006/relationships/image" Target="../media/image277.png"/><Relationship Id="rId230" Type="http://schemas.openxmlformats.org/officeDocument/2006/relationships/image" Target="../media/image301.png"/><Relationship Id="rId235" Type="http://schemas.openxmlformats.org/officeDocument/2006/relationships/image" Target="../media/image294.png"/><Relationship Id="rId46" Type="http://schemas.openxmlformats.org/officeDocument/2006/relationships/image" Target="../media/image122.png"/><Relationship Id="rId137" Type="http://schemas.openxmlformats.org/officeDocument/2006/relationships/image" Target="../media/image213.png"/><Relationship Id="rId158" Type="http://schemas.openxmlformats.org/officeDocument/2006/relationships/image" Target="../media/image730.png"/><Relationship Id="rId41" Type="http://schemas.openxmlformats.org/officeDocument/2006/relationships/image" Target="../media/image117.png"/><Relationship Id="rId62" Type="http://schemas.openxmlformats.org/officeDocument/2006/relationships/image" Target="../media/image138.png"/><Relationship Id="rId153" Type="http://schemas.openxmlformats.org/officeDocument/2006/relationships/image" Target="../media/image700.png"/><Relationship Id="rId174" Type="http://schemas.openxmlformats.org/officeDocument/2006/relationships/image" Target="../media/image910.png"/><Relationship Id="rId179" Type="http://schemas.openxmlformats.org/officeDocument/2006/relationships/image" Target="../media/image96.png"/><Relationship Id="rId195" Type="http://schemas.openxmlformats.org/officeDocument/2006/relationships/image" Target="../media/image142.png"/><Relationship Id="rId209" Type="http://schemas.openxmlformats.org/officeDocument/2006/relationships/image" Target="../media/image272.png"/><Relationship Id="rId241" Type="http://schemas.openxmlformats.org/officeDocument/2006/relationships/image" Target="../media/image311.png"/><Relationship Id="rId190" Type="http://schemas.openxmlformats.org/officeDocument/2006/relationships/image" Target="../media/image107.png"/><Relationship Id="rId204" Type="http://schemas.openxmlformats.org/officeDocument/2006/relationships/image" Target="../media/image179.png"/><Relationship Id="rId220" Type="http://schemas.openxmlformats.org/officeDocument/2006/relationships/image" Target="../media/image283.png"/><Relationship Id="rId225" Type="http://schemas.openxmlformats.org/officeDocument/2006/relationships/image" Target="../media/image288.png"/><Relationship Id="rId36" Type="http://schemas.openxmlformats.org/officeDocument/2006/relationships/image" Target="../media/image112.png"/><Relationship Id="rId127" Type="http://schemas.openxmlformats.org/officeDocument/2006/relationships/image" Target="../media/image50.png"/><Relationship Id="rId99" Type="http://schemas.openxmlformats.org/officeDocument/2006/relationships/image" Target="../media/image175.png"/><Relationship Id="rId101" Type="http://schemas.openxmlformats.org/officeDocument/2006/relationships/image" Target="../media/image177.png"/><Relationship Id="rId164" Type="http://schemas.openxmlformats.org/officeDocument/2006/relationships/image" Target="../media/image790.png"/><Relationship Id="rId169" Type="http://schemas.openxmlformats.org/officeDocument/2006/relationships/image" Target="../media/image20.png"/><Relationship Id="rId185" Type="http://schemas.openxmlformats.org/officeDocument/2006/relationships/image" Target="../media/image102.png"/><Relationship Id="rId4" Type="http://schemas.openxmlformats.org/officeDocument/2006/relationships/image" Target="../media/image80.png"/><Relationship Id="rId9" Type="http://schemas.openxmlformats.org/officeDocument/2006/relationships/image" Target="../media/image38.png"/><Relationship Id="rId180" Type="http://schemas.openxmlformats.org/officeDocument/2006/relationships/image" Target="../media/image97.png"/><Relationship Id="rId210" Type="http://schemas.openxmlformats.org/officeDocument/2006/relationships/image" Target="../media/image273.png"/><Relationship Id="rId215" Type="http://schemas.openxmlformats.org/officeDocument/2006/relationships/image" Target="../media/image278.png"/><Relationship Id="rId236" Type="http://schemas.openxmlformats.org/officeDocument/2006/relationships/image" Target="../media/image295.png"/><Relationship Id="rId231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4B81FC9-3F3B-4AA6-9231-623913A272E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F2477D6-BF9A-42BF-A33D-EF32BCB112FC}"/>
                </a:ext>
              </a:extLst>
            </p:cNvPr>
            <p:cNvCxnSpPr>
              <a:stCxn id="258" idx="3"/>
              <a:endCxn id="26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D446910-F84B-48BE-AF7E-78E885B02B1B}"/>
                </a:ext>
              </a:extLst>
            </p:cNvPr>
            <p:cNvCxnSpPr>
              <a:stCxn id="258" idx="2"/>
              <a:endCxn id="25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1D4E42F6-15A5-4E86-9AF2-2082F7E21C2F}"/>
                </a:ext>
              </a:extLst>
            </p:cNvPr>
            <p:cNvCxnSpPr>
              <a:stCxn id="260" idx="2"/>
              <a:endCxn id="26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DE09358-7540-4373-8485-C76931F0ADB1}"/>
                </a:ext>
              </a:extLst>
            </p:cNvPr>
            <p:cNvCxnSpPr>
              <a:stCxn id="260" idx="3"/>
              <a:endCxn id="26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AC1E8A6-DE93-4F2D-A32D-9E8D47999997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710B85D-892D-4B7C-BB22-05C59577F293}"/>
                </a:ext>
              </a:extLst>
            </p:cNvPr>
            <p:cNvCxnSpPr>
              <a:stCxn id="264" idx="3"/>
              <a:endCxn id="26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FAE3EC1-9C09-4CEF-8084-67485E5CB7BD}"/>
                </a:ext>
              </a:extLst>
            </p:cNvPr>
            <p:cNvCxnSpPr>
              <a:stCxn id="268" idx="2"/>
              <a:endCxn id="27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B84CF34-9E80-4559-9CD7-5863194F89B8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3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04EE6494-CD5D-4849-975D-E8DDF6331F8C}"/>
                </a:ext>
              </a:extLst>
            </p:cNvPr>
            <p:cNvCxnSpPr>
              <a:stCxn id="303" idx="2"/>
              <a:endCxn id="284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A1829930-2264-4F78-8AFE-B191EEAB3A95}"/>
                </a:ext>
              </a:extLst>
            </p:cNvPr>
            <p:cNvCxnSpPr>
              <a:stCxn id="305" idx="2"/>
              <a:endCxn id="285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AC90AAFD-96AE-47C1-B1D4-7D628926D8C7}"/>
                </a:ext>
              </a:extLst>
            </p:cNvPr>
            <p:cNvCxnSpPr>
              <a:stCxn id="307" idx="2"/>
              <a:endCxn id="286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B8E0D16-288F-4448-BFE4-43D5234828A2}"/>
                </a:ext>
              </a:extLst>
            </p:cNvPr>
            <p:cNvCxnSpPr>
              <a:endCxn id="294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ADF5DA8F-2211-4A0B-AB89-FF97A780ACF2}"/>
                </a:ext>
              </a:extLst>
            </p:cNvPr>
            <p:cNvCxnSpPr>
              <a:stCxn id="294" idx="2"/>
              <a:endCxn id="287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C0962A8B-2547-44F0-9DAC-382DF289A046}"/>
                </a:ext>
              </a:extLst>
            </p:cNvPr>
            <p:cNvCxnSpPr>
              <a:stCxn id="309" idx="3"/>
              <a:endCxn id="289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6A2E775C-8622-4177-A946-C8CE4828574C}"/>
                </a:ext>
              </a:extLst>
            </p:cNvPr>
            <p:cNvCxnSpPr>
              <a:stCxn id="271" idx="3"/>
              <a:endCxn id="303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82BFD554-44A0-480D-94F1-D5DB7C488473}"/>
                </a:ext>
              </a:extLst>
            </p:cNvPr>
            <p:cNvCxnSpPr>
              <a:stCxn id="268" idx="3"/>
              <a:endCxn id="27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8816F4C4-BEE3-4893-955C-2668F534719A}"/>
                </a:ext>
              </a:extLst>
            </p:cNvPr>
            <p:cNvCxnSpPr>
              <a:endCxn id="300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DE0DB7F-1522-47EF-A407-085A0F258EFC}"/>
                </a:ext>
              </a:extLst>
            </p:cNvPr>
            <p:cNvCxnSpPr>
              <a:stCxn id="300" idx="2"/>
              <a:endCxn id="302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AE33E69-045E-4CA0-8B41-F60B1F502C0C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BE40DC3A-A05E-40DA-B844-BEB5C47770D8}"/>
                </a:ext>
              </a:extLst>
            </p:cNvPr>
            <p:cNvCxnSpPr>
              <a:stCxn id="305" idx="3"/>
              <a:endCxn id="307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F418D47-7804-43CC-98CC-46AD33994738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6F56E2F-2CC0-476D-A5B5-4B8ABF18259C}"/>
                </a:ext>
              </a:extLst>
            </p:cNvPr>
            <p:cNvCxnSpPr>
              <a:stCxn id="309" idx="2"/>
              <a:endCxn id="321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7EEE18CD-7752-4B25-BC72-E7E88FD2E4CA}"/>
                </a:ext>
              </a:extLst>
            </p:cNvPr>
            <p:cNvCxnSpPr>
              <a:endCxn id="323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EBD636BB-EEA6-477C-A1F9-6DFEC6F3FAE3}"/>
                </a:ext>
              </a:extLst>
            </p:cNvPr>
            <p:cNvCxnSpPr>
              <a:stCxn id="323" idx="2"/>
              <a:endCxn id="372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B28062D3-E257-474D-9D00-6AB7CF361D5E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67699288-F845-4C45-8AC9-31A5BB06B50F}"/>
                </a:ext>
              </a:extLst>
            </p:cNvPr>
            <p:cNvCxnSpPr>
              <a:endCxn id="282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E52FAD95-4C31-45F7-88FB-581D5DA5FA61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F0A1D9C7-1D73-4B79-904F-AD985B8DC32B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9BB657D-D42A-463E-84D4-7F6EC43DBB0C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0FB3284C-6B71-463A-AFAD-3F47BC48241F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C9A4CAAD-97D4-4606-9224-100C761104F9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897CDBE6-BAEC-41D6-B767-93921594ED3F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57838A2C-6BD1-4EBE-88C0-3A4FB2CD2B88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821E473A-38DC-456B-9BFA-5DDC35AB29F4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3C781EC-5925-4B3D-B24F-700F60B8A19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6C080F2B-FD25-44C5-B5FD-47CDD2F1BD08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E2AFB5BE-E332-4756-B9D2-33A650FD3D66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27FC0D8-5D29-428A-BE5F-B77308C0BE4D}"/>
                </a:ext>
              </a:extLst>
            </p:cNvPr>
            <p:cNvCxnSpPr>
              <a:stCxn id="41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492FC275-1A0E-4939-B741-87872D630F2D}"/>
                </a:ext>
              </a:extLst>
            </p:cNvPr>
            <p:cNvCxnSpPr>
              <a:stCxn id="410" idx="2"/>
              <a:endCxn id="40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4583DCF9-A018-45FD-9C7C-4C4F20695D8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8830C876-3EE8-496A-9CE8-DA9ADCACAC97}"/>
                </a:ext>
              </a:extLst>
            </p:cNvPr>
            <p:cNvCxnSpPr>
              <a:endCxn id="414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E86B68A2-C9E6-4C60-B306-C044C0123719}"/>
                </a:ext>
              </a:extLst>
            </p:cNvPr>
            <p:cNvCxnSpPr>
              <a:stCxn id="414" idx="2"/>
              <a:endCxn id="41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40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1961" b="-1961"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1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rgbClr val="C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235"/>
                  <a:stretch>
                    <a:fillRect l="-1961"/>
                  </a:stretch>
                </a:blipFill>
                <a:ln w="38100">
                  <a:solidFill>
                    <a:srgbClr val="C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17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18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26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3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0D31D78-9087-4A0F-935F-92687BF07948}"/>
                  </a:ext>
                </a:extLst>
              </p:cNvPr>
              <p:cNvSpPr txBox="1"/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0D31D78-9087-4A0F-935F-92687BF0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47" y="4610526"/>
                <a:ext cx="3675690" cy="430887"/>
              </a:xfrm>
              <a:prstGeom prst="rect">
                <a:avLst/>
              </a:prstGeom>
              <a:blipFill>
                <a:blip r:embed="rId237"/>
                <a:stretch>
                  <a:fillRect l="-166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FC2F9A8-5491-4C3C-9CE3-E4AE27AB0679}"/>
              </a:ext>
            </a:extLst>
          </p:cNvPr>
          <p:cNvCxnSpPr>
            <a:cxnSpLocks/>
          </p:cNvCxnSpPr>
          <p:nvPr/>
        </p:nvCxnSpPr>
        <p:spPr>
          <a:xfrm>
            <a:off x="4990097" y="2911473"/>
            <a:ext cx="1" cy="17396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7811D06-C899-4D21-9505-D20A7A559C47}"/>
              </a:ext>
            </a:extLst>
          </p:cNvPr>
          <p:cNvCxnSpPr>
            <a:cxnSpLocks/>
          </p:cNvCxnSpPr>
          <p:nvPr/>
        </p:nvCxnSpPr>
        <p:spPr>
          <a:xfrm flipV="1">
            <a:off x="986961" y="647620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4F95200-CE4E-4E8F-9A89-B03344E4ADA8}"/>
              </a:ext>
            </a:extLst>
          </p:cNvPr>
          <p:cNvCxnSpPr>
            <a:cxnSpLocks/>
          </p:cNvCxnSpPr>
          <p:nvPr/>
        </p:nvCxnSpPr>
        <p:spPr>
          <a:xfrm flipV="1">
            <a:off x="1261121" y="4271989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0FAD505-3389-4994-B097-5CE7D84A5AD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80FAD505-3389-4994-B097-5CE7D84A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3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C37E4D05-2D1E-4951-91CA-D7E087789C9C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C37E4D05-2D1E-4951-91CA-D7E087789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14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14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14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4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4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4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53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5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C93EA65-4788-4EB0-9B84-F2168E213B57}"/>
              </a:ext>
            </a:extLst>
          </p:cNvPr>
          <p:cNvCxnSpPr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4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0CA6815-9EA3-4B1B-B13A-ACB6195B553E}"/>
              </a:ext>
            </a:extLst>
          </p:cNvPr>
          <p:cNvCxnSpPr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4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174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17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76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78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8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8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82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93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94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0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51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2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2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915" y="4153146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/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13C6399-452E-4244-8D7D-A6C2B672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1" y="6157807"/>
                <a:ext cx="274320" cy="274320"/>
              </a:xfrm>
              <a:prstGeom prst="rect">
                <a:avLst/>
              </a:prstGeom>
              <a:blipFill>
                <a:blip r:embed="rId224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5BEF7AF-B19D-47A8-97EC-5B53B1FBAA89}"/>
              </a:ext>
            </a:extLst>
          </p:cNvPr>
          <p:cNvCxnSpPr>
            <a:stCxn id="238" idx="3"/>
            <a:endCxn id="240" idx="1"/>
          </p:cNvCxnSpPr>
          <p:nvPr/>
        </p:nvCxnSpPr>
        <p:spPr>
          <a:xfrm>
            <a:off x="1127206" y="582848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/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AB0C54-8174-430E-88B7-8FE251B32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" y="5691321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B80703-634F-4165-A6BD-6E1CFBAC9F3B}"/>
              </a:ext>
            </a:extLst>
          </p:cNvPr>
          <p:cNvCxnSpPr>
            <a:stCxn id="238" idx="2"/>
            <a:endCxn id="236" idx="0"/>
          </p:cNvCxnSpPr>
          <p:nvPr/>
        </p:nvCxnSpPr>
        <p:spPr>
          <a:xfrm flipH="1">
            <a:off x="984091" y="5965641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/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C94B571-F3B6-44FB-9102-20ED6923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98" y="5691321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2E5406F-071B-45CF-9739-6BDA63E18CB4}"/>
              </a:ext>
            </a:extLst>
          </p:cNvPr>
          <p:cNvCxnSpPr>
            <a:stCxn id="240" idx="2"/>
            <a:endCxn id="242" idx="0"/>
          </p:cNvCxnSpPr>
          <p:nvPr/>
        </p:nvCxnSpPr>
        <p:spPr>
          <a:xfrm>
            <a:off x="1428958" y="596564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/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5FC7677-320F-4ABF-B852-CC3D3286D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32" y="6157807"/>
                <a:ext cx="274320" cy="274320"/>
              </a:xfrm>
              <a:prstGeom prst="rect">
                <a:avLst/>
              </a:prstGeom>
              <a:blipFill>
                <a:blip r:embed="rId225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3B71DCF-2BB2-4506-87F1-B34EE43DB1C3}"/>
              </a:ext>
            </a:extLst>
          </p:cNvPr>
          <p:cNvCxnSpPr>
            <a:stCxn id="236" idx="3"/>
            <a:endCxn id="242" idx="1"/>
          </p:cNvCxnSpPr>
          <p:nvPr/>
        </p:nvCxnSpPr>
        <p:spPr>
          <a:xfrm>
            <a:off x="1121251" y="629496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9ACA971-510B-4E2C-9CC3-FDB850DD0577}"/>
              </a:ext>
            </a:extLst>
          </p:cNvPr>
          <p:cNvCxnSpPr>
            <a:stCxn id="240" idx="3"/>
            <a:endCxn id="456" idx="1"/>
          </p:cNvCxnSpPr>
          <p:nvPr/>
        </p:nvCxnSpPr>
        <p:spPr>
          <a:xfrm>
            <a:off x="1566118" y="582848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/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21AE7E7-92E4-4744-8CC1-BA77DAB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75" y="5692855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0C9D23F-542C-4791-9077-E0372A9CAA14}"/>
              </a:ext>
            </a:extLst>
          </p:cNvPr>
          <p:cNvCxnSpPr>
            <a:stCxn id="456" idx="2"/>
            <a:endCxn id="458" idx="0"/>
          </p:cNvCxnSpPr>
          <p:nvPr/>
        </p:nvCxnSpPr>
        <p:spPr>
          <a:xfrm>
            <a:off x="1872135" y="5967175"/>
            <a:ext cx="193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/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7E440F7-41B7-4481-8143-53953F2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9" y="6159341"/>
                <a:ext cx="274320" cy="274320"/>
              </a:xfrm>
              <a:prstGeom prst="rect">
                <a:avLst/>
              </a:prstGeom>
              <a:blipFill>
                <a:blip r:embed="rId226"/>
                <a:stretch>
                  <a:fillRect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1FF73130-9047-47F5-9633-40BC97F1EFEF}"/>
              </a:ext>
            </a:extLst>
          </p:cNvPr>
          <p:cNvCxnSpPr>
            <a:stCxn id="242" idx="3"/>
            <a:endCxn id="458" idx="1"/>
          </p:cNvCxnSpPr>
          <p:nvPr/>
        </p:nvCxnSpPr>
        <p:spPr>
          <a:xfrm>
            <a:off x="1568052" y="6294967"/>
            <a:ext cx="168857" cy="1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82164B8-CF7E-4DA8-A186-4C476649D8FB}"/>
              </a:ext>
            </a:extLst>
          </p:cNvPr>
          <p:cNvCxnSpPr>
            <a:stCxn id="456" idx="3"/>
            <a:endCxn id="473" idx="1"/>
          </p:cNvCxnSpPr>
          <p:nvPr/>
        </p:nvCxnSpPr>
        <p:spPr>
          <a:xfrm flipV="1">
            <a:off x="2009295" y="582845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/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90EB342-6D53-4C6C-83C8-45285DF3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10" y="5691296"/>
                <a:ext cx="274320" cy="274320"/>
              </a:xfrm>
              <a:prstGeom prst="rect">
                <a:avLst/>
              </a:prstGeom>
              <a:blipFill>
                <a:blip r:embed="rId155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2525BAF-0DCE-419E-B0AB-17655F8501B7}"/>
              </a:ext>
            </a:extLst>
          </p:cNvPr>
          <p:cNvCxnSpPr>
            <a:stCxn id="473" idx="2"/>
            <a:endCxn id="485" idx="0"/>
          </p:cNvCxnSpPr>
          <p:nvPr/>
        </p:nvCxnSpPr>
        <p:spPr>
          <a:xfrm>
            <a:off x="2320870" y="5965616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/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D406D040-D5D2-4A56-B4C6-9AE2B6640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4" y="6157782"/>
                <a:ext cx="274320" cy="274320"/>
              </a:xfrm>
              <a:prstGeom prst="rect">
                <a:avLst/>
              </a:prstGeom>
              <a:blipFill>
                <a:blip r:embed="rId15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98C4C4C0-2D7B-4705-AAAE-BF90E42012AD}"/>
              </a:ext>
            </a:extLst>
          </p:cNvPr>
          <p:cNvCxnSpPr>
            <a:stCxn id="458" idx="3"/>
            <a:endCxn id="485" idx="1"/>
          </p:cNvCxnSpPr>
          <p:nvPr/>
        </p:nvCxnSpPr>
        <p:spPr>
          <a:xfrm flipV="1">
            <a:off x="2011229" y="629494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/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DAAD28-993D-46D6-8E4D-F219F4E5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70" y="5691101"/>
                <a:ext cx="2027873" cy="27432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/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5682789-92FE-4872-9818-A003B5EA2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91" y="6153685"/>
                <a:ext cx="274320" cy="274320"/>
              </a:xfrm>
              <a:prstGeom prst="rect">
                <a:avLst/>
              </a:prstGeom>
              <a:blipFill>
                <a:blip r:embed="rId15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/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D54F2FB-868C-4ED6-81FA-0D4A92B7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05" y="6153685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/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9C71948-DCDF-4AF2-B65B-578E97F0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17" y="6152126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/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100A7B2-FFA0-47CF-AB66-FE00D0EB7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9" y="6153685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/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3531240-8AF9-471F-AB92-B5B4BAD2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95" y="6153685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/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29638DA2-7E57-490E-B18C-66566EC71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6" y="6153685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/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D8323F7-273C-4044-919A-35D733ADB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23" y="6150002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/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7D556420-7B02-45B7-B3C5-C77D3C1E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00" y="6151536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A24013F2-7B4F-4A90-A5CD-5EC9149CABE1}"/>
              </a:ext>
            </a:extLst>
          </p:cNvPr>
          <p:cNvCxnSpPr>
            <a:stCxn id="494" idx="3"/>
            <a:endCxn id="495" idx="1"/>
          </p:cNvCxnSpPr>
          <p:nvPr/>
        </p:nvCxnSpPr>
        <p:spPr>
          <a:xfrm>
            <a:off x="5096743" y="6287162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/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8E7DDF-81C4-4770-A0C5-2EC6B3157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35" y="6149977"/>
                <a:ext cx="274320" cy="274320"/>
              </a:xfrm>
              <a:prstGeom prst="rect">
                <a:avLst/>
              </a:prstGeom>
              <a:blipFill>
                <a:blip r:embed="rId166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2A257F8-D195-4561-9F27-FCD45535F7D3}"/>
              </a:ext>
            </a:extLst>
          </p:cNvPr>
          <p:cNvCxnSpPr>
            <a:stCxn id="495" idx="3"/>
            <a:endCxn id="497" idx="1"/>
          </p:cNvCxnSpPr>
          <p:nvPr/>
        </p:nvCxnSpPr>
        <p:spPr>
          <a:xfrm flipV="1">
            <a:off x="5539920" y="6287137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/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09A56335-6542-4551-944D-8D1F53575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6157782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2C93EA65-4788-4EB0-9B84-F2168E213B57}"/>
              </a:ext>
            </a:extLst>
          </p:cNvPr>
          <p:cNvCxnSpPr>
            <a:cxnSpLocks/>
            <a:endCxn id="490" idx="0"/>
          </p:cNvCxnSpPr>
          <p:nvPr/>
        </p:nvCxnSpPr>
        <p:spPr>
          <a:xfrm>
            <a:off x="3450883" y="5964770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/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10C38BBE-0443-46D2-B635-2415A2AC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20" y="5688944"/>
                <a:ext cx="2023555" cy="2743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276F0B1-7892-4F2E-B2C0-82C8E2BE7510}"/>
              </a:ext>
            </a:extLst>
          </p:cNvPr>
          <p:cNvCxnSpPr>
            <a:stCxn id="518" idx="2"/>
            <a:endCxn id="494" idx="0"/>
          </p:cNvCxnSpPr>
          <p:nvPr/>
        </p:nvCxnSpPr>
        <p:spPr>
          <a:xfrm>
            <a:off x="4952672" y="596328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FFC9FBB3-D1CC-4687-B86E-9555E64E79BF}"/>
              </a:ext>
            </a:extLst>
          </p:cNvPr>
          <p:cNvCxnSpPr>
            <a:stCxn id="520" idx="2"/>
            <a:endCxn id="495" idx="0"/>
          </p:cNvCxnSpPr>
          <p:nvPr/>
        </p:nvCxnSpPr>
        <p:spPr>
          <a:xfrm>
            <a:off x="5395849" y="5964823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176FC2F4-6289-47BA-B2A0-1C33DEA84DD5}"/>
              </a:ext>
            </a:extLst>
          </p:cNvPr>
          <p:cNvCxnSpPr>
            <a:stCxn id="522" idx="2"/>
            <a:endCxn id="497" idx="0"/>
          </p:cNvCxnSpPr>
          <p:nvPr/>
        </p:nvCxnSpPr>
        <p:spPr>
          <a:xfrm>
            <a:off x="5844584" y="5963264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5263FAED-6ADF-4CE0-9C35-481F2B4559B9}"/>
              </a:ext>
            </a:extLst>
          </p:cNvPr>
          <p:cNvCxnSpPr>
            <a:endCxn id="506" idx="1"/>
          </p:cNvCxnSpPr>
          <p:nvPr/>
        </p:nvCxnSpPr>
        <p:spPr>
          <a:xfrm>
            <a:off x="8635538" y="5826104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/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CFA71E5A-0D7F-48BE-A56F-BD1D73CF6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3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25777267-889B-4F16-BE51-EC18DFE9F186}"/>
              </a:ext>
            </a:extLst>
          </p:cNvPr>
          <p:cNvCxnSpPr>
            <a:stCxn id="506" idx="2"/>
            <a:endCxn id="499" idx="0"/>
          </p:cNvCxnSpPr>
          <p:nvPr/>
        </p:nvCxnSpPr>
        <p:spPr>
          <a:xfrm>
            <a:off x="8944703" y="5963264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11E8666E-0CE4-49C0-B19D-FA8C743E7F40}"/>
              </a:ext>
            </a:extLst>
          </p:cNvPr>
          <p:cNvCxnSpPr>
            <a:stCxn id="538" idx="3"/>
            <a:endCxn id="499" idx="1"/>
          </p:cNvCxnSpPr>
          <p:nvPr/>
        </p:nvCxnSpPr>
        <p:spPr>
          <a:xfrm flipV="1">
            <a:off x="8631728" y="6294942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46B53B86-04A2-4804-B015-4E38670D8E20}"/>
              </a:ext>
            </a:extLst>
          </p:cNvPr>
          <p:cNvCxnSpPr>
            <a:stCxn id="524" idx="3"/>
            <a:endCxn id="501" idx="1"/>
          </p:cNvCxnSpPr>
          <p:nvPr/>
        </p:nvCxnSpPr>
        <p:spPr>
          <a:xfrm>
            <a:off x="6434989" y="582610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F4A48DE8-6DA7-4ECB-8B22-5CD734DFCCF7}"/>
              </a:ext>
            </a:extLst>
          </p:cNvPr>
          <p:cNvCxnSpPr>
            <a:stCxn id="487" idx="3"/>
            <a:endCxn id="518" idx="1"/>
          </p:cNvCxnSpPr>
          <p:nvPr/>
        </p:nvCxnSpPr>
        <p:spPr>
          <a:xfrm flipV="1">
            <a:off x="4651443" y="5826129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6DD162D1-1377-4794-AF1C-0886E2E6B57C}"/>
              </a:ext>
            </a:extLst>
          </p:cNvPr>
          <p:cNvCxnSpPr>
            <a:stCxn id="493" idx="3"/>
            <a:endCxn id="494" idx="1"/>
          </p:cNvCxnSpPr>
          <p:nvPr/>
        </p:nvCxnSpPr>
        <p:spPr>
          <a:xfrm flipV="1">
            <a:off x="4646396" y="6287162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A65DC60A-BD09-4D4F-A65A-1734ED6ADF31}"/>
              </a:ext>
            </a:extLst>
          </p:cNvPr>
          <p:cNvCxnSpPr>
            <a:stCxn id="473" idx="3"/>
            <a:endCxn id="487" idx="1"/>
          </p:cNvCxnSpPr>
          <p:nvPr/>
        </p:nvCxnSpPr>
        <p:spPr>
          <a:xfrm flipV="1">
            <a:off x="2458030" y="5828261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759251D6-94A9-48E5-8C3A-695E92843E14}"/>
              </a:ext>
            </a:extLst>
          </p:cNvPr>
          <p:cNvCxnSpPr>
            <a:endCxn id="514" idx="1"/>
          </p:cNvCxnSpPr>
          <p:nvPr/>
        </p:nvCxnSpPr>
        <p:spPr>
          <a:xfrm>
            <a:off x="9087802" y="582478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/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9FC0612-BF0E-457F-877A-4199FE40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5687627"/>
                <a:ext cx="274320" cy="274320"/>
              </a:xfrm>
              <a:prstGeom prst="rect">
                <a:avLst/>
              </a:prstGeom>
              <a:blipFill>
                <a:blip r:embed="rId152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8D1EC4E5-7FA9-46EF-A672-902CC269EE97}"/>
              </a:ext>
            </a:extLst>
          </p:cNvPr>
          <p:cNvCxnSpPr>
            <a:stCxn id="514" idx="2"/>
            <a:endCxn id="516" idx="0"/>
          </p:cNvCxnSpPr>
          <p:nvPr/>
        </p:nvCxnSpPr>
        <p:spPr>
          <a:xfrm>
            <a:off x="9389554" y="596194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/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CA348973-C432-4820-92F7-0CA1D92A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6157782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86EDDCDC-4067-4054-973E-DDEFC87FF7D8}"/>
              </a:ext>
            </a:extLst>
          </p:cNvPr>
          <p:cNvCxnSpPr>
            <a:stCxn id="499" idx="3"/>
            <a:endCxn id="516" idx="1"/>
          </p:cNvCxnSpPr>
          <p:nvPr/>
        </p:nvCxnSpPr>
        <p:spPr>
          <a:xfrm>
            <a:off x="9081863" y="629494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/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15FD820-9BDB-491A-AD35-2A6C21498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12" y="568896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5B9C2156-9EA5-4152-8443-7179C315E494}"/>
              </a:ext>
            </a:extLst>
          </p:cNvPr>
          <p:cNvCxnSpPr>
            <a:stCxn id="518" idx="3"/>
            <a:endCxn id="520" idx="1"/>
          </p:cNvCxnSpPr>
          <p:nvPr/>
        </p:nvCxnSpPr>
        <p:spPr>
          <a:xfrm>
            <a:off x="5089832" y="58261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/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6EBBB413-D337-4F44-85EC-C88844AF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89" y="5690503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15055FDE-88A8-4B81-AEC6-D080650A10C9}"/>
              </a:ext>
            </a:extLst>
          </p:cNvPr>
          <p:cNvCxnSpPr>
            <a:stCxn id="520" idx="3"/>
            <a:endCxn id="522" idx="1"/>
          </p:cNvCxnSpPr>
          <p:nvPr/>
        </p:nvCxnSpPr>
        <p:spPr>
          <a:xfrm flipV="1">
            <a:off x="5533009" y="58261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/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271D494-1AED-4CBA-A6CC-FBC5AFF0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5688944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25959E6-0A5F-4551-90AA-942A9175E963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5996077" y="582610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/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17633A7-009B-4D51-A2EB-B3A65F27A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69" y="5688944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B9FB579-AB19-4846-9ED1-FB7EF9438372}"/>
              </a:ext>
            </a:extLst>
          </p:cNvPr>
          <p:cNvCxnSpPr>
            <a:stCxn id="524" idx="2"/>
            <a:endCxn id="526" idx="0"/>
          </p:cNvCxnSpPr>
          <p:nvPr/>
        </p:nvCxnSpPr>
        <p:spPr>
          <a:xfrm>
            <a:off x="6297829" y="5963264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/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735E1344-B17C-4FE0-92F0-F5B77151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2" y="6147650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9CA0C12D-DCA6-4148-B606-54FF2D252825}"/>
              </a:ext>
            </a:extLst>
          </p:cNvPr>
          <p:cNvCxnSpPr>
            <a:stCxn id="497" idx="3"/>
            <a:endCxn id="526" idx="1"/>
          </p:cNvCxnSpPr>
          <p:nvPr/>
        </p:nvCxnSpPr>
        <p:spPr>
          <a:xfrm flipV="1">
            <a:off x="5988655" y="6284810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01FE3D1B-4323-45C8-BE07-773461DDD9FF}"/>
              </a:ext>
            </a:extLst>
          </p:cNvPr>
          <p:cNvCxnSpPr>
            <a:endCxn id="529" idx="1"/>
          </p:cNvCxnSpPr>
          <p:nvPr/>
        </p:nvCxnSpPr>
        <p:spPr>
          <a:xfrm>
            <a:off x="9534126" y="58248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/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631084-DFC9-45DD-9ABC-CD9235CA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56877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9C68DE62-04E9-49F3-BDD9-EA6877A11F3E}"/>
              </a:ext>
            </a:extLst>
          </p:cNvPr>
          <p:cNvCxnSpPr>
            <a:stCxn id="529" idx="2"/>
            <a:endCxn id="531" idx="0"/>
          </p:cNvCxnSpPr>
          <p:nvPr/>
        </p:nvCxnSpPr>
        <p:spPr>
          <a:xfrm>
            <a:off x="9835878" y="59620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/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7C381A1-2589-4400-9361-5678FEFA2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18" y="6157892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9B499AD-8CDC-4F83-A3D1-510AF1D3D81B}"/>
              </a:ext>
            </a:extLst>
          </p:cNvPr>
          <p:cNvCxnSpPr>
            <a:endCxn id="531" idx="1"/>
          </p:cNvCxnSpPr>
          <p:nvPr/>
        </p:nvCxnSpPr>
        <p:spPr>
          <a:xfrm>
            <a:off x="9528187" y="62950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/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EC674D3E-493F-4C63-BC4B-941066E36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3" y="615905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/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A42F2C25-6B63-4F71-8546-937CD346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37" y="6159053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/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9655F364-DE96-4506-AE7B-E6D2E6AE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49" y="6157494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/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276EDAD2-5A19-4FBF-8551-4B1A13F84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31" y="6159053"/>
                <a:ext cx="274320" cy="274320"/>
              </a:xfrm>
              <a:prstGeom prst="rect">
                <a:avLst/>
              </a:prstGeom>
              <a:blipFill>
                <a:blip r:embed="rId177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/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7F8D1B6-F12A-4173-BBAB-2ECA4526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927" y="6159053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/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21ED3B0-D814-433A-8C04-E91915BD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8" y="6159053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0CA6815-9EA3-4B1B-B13A-ACB6195B553E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3792319" y="5968043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C4E276EE-F752-48BE-A13A-BE4C798F770B}"/>
              </a:ext>
            </a:extLst>
          </p:cNvPr>
          <p:cNvCxnSpPr>
            <a:endCxn id="492" idx="0"/>
          </p:cNvCxnSpPr>
          <p:nvPr/>
        </p:nvCxnSpPr>
        <p:spPr>
          <a:xfrm flipH="1">
            <a:off x="4157755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01E7BF7C-F394-4197-AB65-D243DB98E91D}"/>
              </a:ext>
            </a:extLst>
          </p:cNvPr>
          <p:cNvCxnSpPr>
            <a:endCxn id="493" idx="0"/>
          </p:cNvCxnSpPr>
          <p:nvPr/>
        </p:nvCxnSpPr>
        <p:spPr>
          <a:xfrm>
            <a:off x="4509236" y="5973101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C43A608-82FF-4D06-BC14-0BA1D5E6B276}"/>
              </a:ext>
            </a:extLst>
          </p:cNvPr>
          <p:cNvCxnSpPr>
            <a:endCxn id="489" idx="0"/>
          </p:cNvCxnSpPr>
          <p:nvPr/>
        </p:nvCxnSpPr>
        <p:spPr>
          <a:xfrm>
            <a:off x="3106274" y="5971859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A74623D7-FBD1-4686-887C-52918BB0F608}"/>
              </a:ext>
            </a:extLst>
          </p:cNvPr>
          <p:cNvCxnSpPr>
            <a:endCxn id="488" idx="0"/>
          </p:cNvCxnSpPr>
          <p:nvPr/>
        </p:nvCxnSpPr>
        <p:spPr>
          <a:xfrm>
            <a:off x="2747239" y="5971859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5E4AB974-AA92-4B47-9F12-04426ED8A8D8}"/>
              </a:ext>
            </a:extLst>
          </p:cNvPr>
          <p:cNvCxnSpPr/>
          <p:nvPr/>
        </p:nvCxnSpPr>
        <p:spPr>
          <a:xfrm>
            <a:off x="7456227" y="5971859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901D6800-E876-4881-9BE2-00B68803A67E}"/>
              </a:ext>
            </a:extLst>
          </p:cNvPr>
          <p:cNvCxnSpPr/>
          <p:nvPr/>
        </p:nvCxnSpPr>
        <p:spPr>
          <a:xfrm>
            <a:off x="7797663" y="5975132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BD3D2E09-F256-4B91-8D88-57C6D281AB8F}"/>
              </a:ext>
            </a:extLst>
          </p:cNvPr>
          <p:cNvCxnSpPr/>
          <p:nvPr/>
        </p:nvCxnSpPr>
        <p:spPr>
          <a:xfrm flipH="1">
            <a:off x="8163099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2238B829-6CA8-46FD-87D6-2C7C4E5A7CF2}"/>
              </a:ext>
            </a:extLst>
          </p:cNvPr>
          <p:cNvCxnSpPr/>
          <p:nvPr/>
        </p:nvCxnSpPr>
        <p:spPr>
          <a:xfrm>
            <a:off x="8514580" y="5980190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E4BD03B0-EE94-4503-8090-E7E32F696503}"/>
              </a:ext>
            </a:extLst>
          </p:cNvPr>
          <p:cNvCxnSpPr/>
          <p:nvPr/>
        </p:nvCxnSpPr>
        <p:spPr>
          <a:xfrm>
            <a:off x="7111618" y="5978948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FCFFD674-F799-4D9D-A436-537344749A9A}"/>
              </a:ext>
            </a:extLst>
          </p:cNvPr>
          <p:cNvCxnSpPr/>
          <p:nvPr/>
        </p:nvCxnSpPr>
        <p:spPr>
          <a:xfrm>
            <a:off x="6752583" y="5978948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>
            <a:extLst>
              <a:ext uri="{FF2B5EF4-FFF2-40B4-BE49-F238E27FC236}">
                <a16:creationId xmlns:a16="http://schemas.microsoft.com/office/drawing/2014/main" id="{5CF4E877-D7E1-46C2-812D-3DA23BBEDF13}"/>
              </a:ext>
            </a:extLst>
          </p:cNvPr>
          <p:cNvSpPr txBox="1"/>
          <p:nvPr/>
        </p:nvSpPr>
        <p:spPr>
          <a:xfrm>
            <a:off x="10540296" y="5585603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4EBD3605-B754-430D-84C9-3867B98A6FF9}"/>
              </a:ext>
            </a:extLst>
          </p:cNvPr>
          <p:cNvSpPr txBox="1"/>
          <p:nvPr/>
        </p:nvSpPr>
        <p:spPr>
          <a:xfrm>
            <a:off x="10540296" y="6055152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/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A7C13AE-37FB-4E88-8A50-4ABA7362F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" y="6161828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90ED8F9-39EC-4CFC-8658-C151A1CDD893}"/>
              </a:ext>
            </a:extLst>
          </p:cNvPr>
          <p:cNvCxnSpPr>
            <a:stCxn id="554" idx="3"/>
          </p:cNvCxnSpPr>
          <p:nvPr/>
        </p:nvCxnSpPr>
        <p:spPr>
          <a:xfrm>
            <a:off x="686342" y="5832502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/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2167E59-BEC0-422C-BD18-2220236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2" y="5695342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3E04489E-DB6B-4A97-A392-02EE7B21B170}"/>
              </a:ext>
            </a:extLst>
          </p:cNvPr>
          <p:cNvCxnSpPr>
            <a:stCxn id="554" idx="2"/>
            <a:endCxn id="552" idx="0"/>
          </p:cNvCxnSpPr>
          <p:nvPr/>
        </p:nvCxnSpPr>
        <p:spPr>
          <a:xfrm flipH="1">
            <a:off x="543227" y="5969662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02CB77C-58FB-47A4-AEC7-6ADD809EF6A4}"/>
              </a:ext>
            </a:extLst>
          </p:cNvPr>
          <p:cNvCxnSpPr/>
          <p:nvPr/>
        </p:nvCxnSpPr>
        <p:spPr>
          <a:xfrm>
            <a:off x="988094" y="596966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2F0B27-63A4-45C8-8950-2874FDC0A835}"/>
              </a:ext>
            </a:extLst>
          </p:cNvPr>
          <p:cNvCxnSpPr>
            <a:stCxn id="552" idx="3"/>
          </p:cNvCxnSpPr>
          <p:nvPr/>
        </p:nvCxnSpPr>
        <p:spPr>
          <a:xfrm>
            <a:off x="680387" y="6298988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066D093C-8975-416C-BFF2-4F65CAD58FD1}"/>
              </a:ext>
            </a:extLst>
          </p:cNvPr>
          <p:cNvCxnSpPr>
            <a:endCxn id="559" idx="1"/>
          </p:cNvCxnSpPr>
          <p:nvPr/>
        </p:nvCxnSpPr>
        <p:spPr>
          <a:xfrm>
            <a:off x="9984930" y="582859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/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CFD2F5E5-017A-4C51-8016-1595C920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5691437"/>
                <a:ext cx="274320" cy="274320"/>
              </a:xfrm>
              <a:prstGeom prst="rect">
                <a:avLst/>
              </a:prstGeom>
              <a:blipFill>
                <a:blip r:embed="rId151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D613AD30-AE53-454A-B04A-CE1B4C4C1DDD}"/>
              </a:ext>
            </a:extLst>
          </p:cNvPr>
          <p:cNvCxnSpPr>
            <a:stCxn id="559" idx="2"/>
            <a:endCxn id="561" idx="0"/>
          </p:cNvCxnSpPr>
          <p:nvPr/>
        </p:nvCxnSpPr>
        <p:spPr>
          <a:xfrm>
            <a:off x="10286682" y="5965757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/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8934D905-37F1-4F64-80C2-2155A71C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522" y="6161592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F7C2D51E-683E-41BE-98C1-6E9C145AAC72}"/>
              </a:ext>
            </a:extLst>
          </p:cNvPr>
          <p:cNvCxnSpPr>
            <a:endCxn id="561" idx="1"/>
          </p:cNvCxnSpPr>
          <p:nvPr/>
        </p:nvCxnSpPr>
        <p:spPr>
          <a:xfrm>
            <a:off x="9978991" y="6298752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80889B44-2FF8-422C-AC49-116041F53A36}"/>
              </a:ext>
            </a:extLst>
          </p:cNvPr>
          <p:cNvSpPr/>
          <p:nvPr/>
        </p:nvSpPr>
        <p:spPr>
          <a:xfrm flipV="1">
            <a:off x="540731" y="62547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C4872BF9-96A4-4448-A9DE-ED8DE294EAB7}"/>
              </a:ext>
            </a:extLst>
          </p:cNvPr>
          <p:cNvSpPr/>
          <p:nvPr/>
        </p:nvSpPr>
        <p:spPr>
          <a:xfrm flipV="1">
            <a:off x="988241" y="6256265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F04D1127-662E-49FC-B453-54106FDC64D9}"/>
              </a:ext>
            </a:extLst>
          </p:cNvPr>
          <p:cNvSpPr/>
          <p:nvPr/>
        </p:nvSpPr>
        <p:spPr>
          <a:xfrm flipV="1">
            <a:off x="1444550" y="6254232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Arc 262">
            <a:extLst>
              <a:ext uri="{FF2B5EF4-FFF2-40B4-BE49-F238E27FC236}">
                <a16:creationId xmlns:a16="http://schemas.microsoft.com/office/drawing/2014/main" id="{2E9218CD-F0F4-462C-BD14-9CB18334EC20}"/>
              </a:ext>
            </a:extLst>
          </p:cNvPr>
          <p:cNvSpPr/>
          <p:nvPr/>
        </p:nvSpPr>
        <p:spPr>
          <a:xfrm flipV="1">
            <a:off x="4161454" y="6247882"/>
            <a:ext cx="806971" cy="360534"/>
          </a:xfrm>
          <a:prstGeom prst="arc">
            <a:avLst>
              <a:gd name="adj1" fmla="val 1087164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4427082E-C90D-4907-99EC-33A31A504D27}"/>
              </a:ext>
            </a:extLst>
          </p:cNvPr>
          <p:cNvSpPr/>
          <p:nvPr/>
        </p:nvSpPr>
        <p:spPr>
          <a:xfrm flipV="1">
            <a:off x="4524345" y="6240390"/>
            <a:ext cx="894425" cy="372734"/>
          </a:xfrm>
          <a:prstGeom prst="arc">
            <a:avLst>
              <a:gd name="adj1" fmla="val 10951834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051FF23E-C47D-46FB-829D-ABA71652EB38}"/>
              </a:ext>
            </a:extLst>
          </p:cNvPr>
          <p:cNvSpPr/>
          <p:nvPr/>
        </p:nvSpPr>
        <p:spPr>
          <a:xfrm flipV="1">
            <a:off x="4981575" y="6251575"/>
            <a:ext cx="903029" cy="359516"/>
          </a:xfrm>
          <a:prstGeom prst="arc">
            <a:avLst>
              <a:gd name="adj1" fmla="val 10845445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Arc 265">
            <a:extLst>
              <a:ext uri="{FF2B5EF4-FFF2-40B4-BE49-F238E27FC236}">
                <a16:creationId xmlns:a16="http://schemas.microsoft.com/office/drawing/2014/main" id="{80E10C2F-89CC-4658-8593-554B5C74FFC3}"/>
              </a:ext>
            </a:extLst>
          </p:cNvPr>
          <p:cNvSpPr/>
          <p:nvPr/>
        </p:nvSpPr>
        <p:spPr>
          <a:xfrm flipV="1">
            <a:off x="8514299" y="62515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id="{C1CFB145-9140-4D27-BCAC-66DE7FA34962}"/>
              </a:ext>
            </a:extLst>
          </p:cNvPr>
          <p:cNvSpPr/>
          <p:nvPr/>
        </p:nvSpPr>
        <p:spPr>
          <a:xfrm flipV="1">
            <a:off x="8964984" y="6253090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D32979A8-7265-493B-A356-0321C1E21FB1}"/>
              </a:ext>
            </a:extLst>
          </p:cNvPr>
          <p:cNvSpPr/>
          <p:nvPr/>
        </p:nvSpPr>
        <p:spPr>
          <a:xfrm flipV="1">
            <a:off x="9421293" y="6251057"/>
            <a:ext cx="894425" cy="372734"/>
          </a:xfrm>
          <a:prstGeom prst="arc">
            <a:avLst>
              <a:gd name="adj1" fmla="val 10749010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0EE91ECD-2821-4630-BD07-A53EB3518C44}"/>
              </a:ext>
            </a:extLst>
          </p:cNvPr>
          <p:cNvSpPr/>
          <p:nvPr/>
        </p:nvSpPr>
        <p:spPr>
          <a:xfrm flipV="1">
            <a:off x="8140516" y="6270986"/>
            <a:ext cx="805889" cy="334426"/>
          </a:xfrm>
          <a:prstGeom prst="arc">
            <a:avLst>
              <a:gd name="adj1" fmla="val 10883856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Arc 270">
            <a:extLst>
              <a:ext uri="{FF2B5EF4-FFF2-40B4-BE49-F238E27FC236}">
                <a16:creationId xmlns:a16="http://schemas.microsoft.com/office/drawing/2014/main" id="{83DA9E4C-A68F-40D4-A7CB-F220E48DFD21}"/>
              </a:ext>
            </a:extLst>
          </p:cNvPr>
          <p:cNvSpPr/>
          <p:nvPr/>
        </p:nvSpPr>
        <p:spPr>
          <a:xfrm flipV="1">
            <a:off x="5429968" y="6242203"/>
            <a:ext cx="894425" cy="372734"/>
          </a:xfrm>
          <a:prstGeom prst="arc">
            <a:avLst>
              <a:gd name="adj1" fmla="val 1089758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80097-D2C7-412C-B92C-FC8FFFC68682}"/>
              </a:ext>
            </a:extLst>
          </p:cNvPr>
          <p:cNvPicPr>
            <a:picLocks noChangeAspect="1"/>
          </p:cNvPicPr>
          <p:nvPr/>
        </p:nvPicPr>
        <p:blipFill>
          <a:blip r:embed="rId227"/>
          <a:stretch>
            <a:fillRect/>
          </a:stretch>
        </p:blipFill>
        <p:spPr>
          <a:xfrm>
            <a:off x="3600000" y="1198872"/>
            <a:ext cx="3610436" cy="2520000"/>
          </a:xfrm>
          <a:prstGeom prst="rect">
            <a:avLst/>
          </a:prstGeom>
        </p:spPr>
      </p:pic>
      <p:pic>
        <p:nvPicPr>
          <p:cNvPr id="675" name="Picture 674">
            <a:extLst>
              <a:ext uri="{FF2B5EF4-FFF2-40B4-BE49-F238E27FC236}">
                <a16:creationId xmlns:a16="http://schemas.microsoft.com/office/drawing/2014/main" id="{D7BCA3B5-F484-40AD-97B7-238781BD5C4F}"/>
              </a:ext>
            </a:extLst>
          </p:cNvPr>
          <p:cNvPicPr>
            <a:picLocks noChangeAspect="1"/>
          </p:cNvPicPr>
          <p:nvPr/>
        </p:nvPicPr>
        <p:blipFill>
          <a:blip r:embed="rId2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5039" y="1758606"/>
            <a:ext cx="284869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295FB6C-85B1-4E60-A228-6B3B5B9B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D91B21D6-50FB-438C-A704-E7CD643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8DE22560-B9BE-4C64-B5D3-E5AB4B215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3B5A55FA-2580-4FE2-8514-7B4A5A04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989DBEA0-8CBD-4766-8DDE-7F27E146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D3F3E8EB-2D6B-42C4-A97F-B0F3B95B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7830A53-545E-445E-83A2-B16EBA913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54790152-5D6B-4CAF-B507-319EF729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B180DF31-96BD-4C9A-815F-94D653D6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C1961DB-358C-4616-836C-2F83795A2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A84678A1-0C70-49A5-832D-4FF7FD76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04A715A-FE51-4A8B-9667-5C5B66E6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4E4C24AE-4385-43C8-80A2-059104D73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030BFE3-C210-4515-8FB1-7058B1E9D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D9D919D-812B-46C4-BEF7-7906A203A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33603931-103E-4956-A94E-9339B9B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E1E26671-0076-4535-888C-6907DA5F6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id="{C6072B94-CE81-4168-A5C6-E6955F944A88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D481125E-F21F-4147-A28D-0E6C8D6B8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04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5" name="Left Brace 694">
            <a:extLst>
              <a:ext uri="{FF2B5EF4-FFF2-40B4-BE49-F238E27FC236}">
                <a16:creationId xmlns:a16="http://schemas.microsoft.com/office/drawing/2014/main" id="{E6888F61-101B-45AE-B488-A35700E9E92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FF02FE5B-77F5-40D2-8901-B64356CEA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05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50E07BA5-2BB6-42A7-9029-E2A0B3C7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90AA0C1F-1602-4C55-9E81-EA32C5188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A164D08-CE2A-4AA9-98B9-B63AB6018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405F4515-AEDA-4680-B942-D9304AF15CBC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71E08B6-A5CF-498C-9F56-47FD750E2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5903931-AB64-477E-A2EF-4451F7D81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1DF74C6B-6529-4F83-A657-F898B948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8694454-2DBA-40C1-BA95-D71575826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9F36F6B3-7D42-453D-BD7D-292C22831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E8FCA6E-3BA9-4D82-BDEE-54261D4F2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3ED7DDE4-36D3-4D88-AB26-7450962AA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8F66518F-EA95-400B-99F5-604BAB1B0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6CE6E5-3973-4713-9EFC-A3157A910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C2D342F6-1716-43DE-8035-12322E228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93828166-2063-4B9E-822D-55287106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B6ADBE09-8BBE-4048-813F-0251FC68F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18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8437468-AE70-4244-96C8-5249C31263B6}"/>
                  </a:ext>
                </a:extLst>
              </p:cNvPr>
              <p:cNvSpPr/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8437468-AE70-4244-96C8-5249C3126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5" y="2926268"/>
                <a:ext cx="442017" cy="45304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7A68046E-091D-415D-AD24-A142E01E3C8C}"/>
              </a:ext>
            </a:extLst>
          </p:cNvPr>
          <p:cNvCxnSpPr>
            <a:cxnSpLocks/>
          </p:cNvCxnSpPr>
          <p:nvPr/>
        </p:nvCxnSpPr>
        <p:spPr>
          <a:xfrm flipH="1" flipV="1">
            <a:off x="1962088" y="6486039"/>
            <a:ext cx="221622" cy="29068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id="{5E38C7B4-53E7-42B8-AD90-5CE36AC72F4B}"/>
              </a:ext>
            </a:extLst>
          </p:cNvPr>
          <p:cNvCxnSpPr>
            <a:cxnSpLocks/>
          </p:cNvCxnSpPr>
          <p:nvPr/>
        </p:nvCxnSpPr>
        <p:spPr>
          <a:xfrm flipH="1" flipV="1">
            <a:off x="1795796" y="2356928"/>
            <a:ext cx="227569" cy="2586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BFBCD5-1352-4478-94A5-7D00F47AA6AB}"/>
                  </a:ext>
                </a:extLst>
              </p:cNvPr>
              <p:cNvSpPr txBox="1"/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8BFBCD5-1352-4478-94A5-7D00F47AA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0" y="4985536"/>
                <a:ext cx="4350241" cy="509178"/>
              </a:xfrm>
              <a:prstGeom prst="rect">
                <a:avLst/>
              </a:prstGeom>
              <a:blipFill>
                <a:blip r:embed="rId230"/>
                <a:stretch>
                  <a:fillRect r="-5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0C71D7A5-5784-40A8-A7AC-6629F2CE1670}"/>
              </a:ext>
            </a:extLst>
          </p:cNvPr>
          <p:cNvCxnSpPr>
            <a:cxnSpLocks/>
          </p:cNvCxnSpPr>
          <p:nvPr/>
        </p:nvCxnSpPr>
        <p:spPr>
          <a:xfrm flipH="1">
            <a:off x="5276868" y="3329218"/>
            <a:ext cx="964284" cy="158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4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424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F7C9143-2529-44A9-8CB1-08D7076F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Calculation </a:t>
            </a:r>
          </a:p>
          <a:p>
            <a:r>
              <a:rPr lang="en-US" dirty="0"/>
              <a:t>HOP-HMM Adaptations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275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0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3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Probability- What is it?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735A956-5E24-4A28-9EC5-F50C744308AC}"/>
              </a:ext>
            </a:extLst>
          </p:cNvPr>
          <p:cNvGrpSpPr/>
          <p:nvPr/>
        </p:nvGrpSpPr>
        <p:grpSpPr>
          <a:xfrm>
            <a:off x="6980386" y="2849258"/>
            <a:ext cx="4535982" cy="2826856"/>
            <a:chOff x="6297102" y="3594383"/>
            <a:chExt cx="4535982" cy="28268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992CBF-7180-4279-9A06-FD9343435D13}"/>
                </a:ext>
              </a:extLst>
            </p:cNvPr>
            <p:cNvSpPr/>
            <p:nvPr/>
          </p:nvSpPr>
          <p:spPr>
            <a:xfrm>
              <a:off x="6297102" y="3594383"/>
              <a:ext cx="4535982" cy="22656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81CD89F-5ACA-45FF-8532-FE5BA8520F45}"/>
                    </a:ext>
                  </a:extLst>
                </p:cNvPr>
                <p:cNvSpPr txBox="1"/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Parameters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B81CD89F-5ACA-45FF-8532-FE5BA8520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68" y="5898019"/>
                  <a:ext cx="2309595" cy="523220"/>
                </a:xfrm>
                <a:prstGeom prst="rect">
                  <a:avLst/>
                </a:prstGeom>
                <a:blipFill>
                  <a:blip r:embed="rId39"/>
                  <a:stretch>
                    <a:fillRect l="-1055" t="-10465" b="-3255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Arrow: Down 191">
            <a:extLst>
              <a:ext uri="{FF2B5EF4-FFF2-40B4-BE49-F238E27FC236}">
                <a16:creationId xmlns:a16="http://schemas.microsoft.com/office/drawing/2014/main" id="{E62B74CB-1E43-49D2-B3B8-647AAFE143F3}"/>
              </a:ext>
            </a:extLst>
          </p:cNvPr>
          <p:cNvSpPr/>
          <p:nvPr/>
        </p:nvSpPr>
        <p:spPr>
          <a:xfrm>
            <a:off x="3297881" y="2778377"/>
            <a:ext cx="703848" cy="7899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8FDE73B-19FC-4CEF-9A69-D17F4E679D76}"/>
              </a:ext>
            </a:extLst>
          </p:cNvPr>
          <p:cNvSpPr/>
          <p:nvPr/>
        </p:nvSpPr>
        <p:spPr>
          <a:xfrm>
            <a:off x="6920801" y="2489451"/>
            <a:ext cx="785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Given: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52AEA12-5BBA-437E-AB72-97CCC04412D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025032" y="2966178"/>
            <a:ext cx="4420469" cy="20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l="-719"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8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6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48B8F69D-D19C-4E76-B883-D066866709B5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4AB3242A-B966-43EB-A1E9-F5D2AA17B3AE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4AB3242A-B966-43EB-A1E9-F5D2AA17B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4FD1D77F-69EF-477D-9E2F-EB646D8A9492}"/>
                </a:ext>
              </a:extLst>
            </p:cNvPr>
            <p:cNvCxnSpPr>
              <a:stCxn id="578" idx="3"/>
              <a:endCxn id="58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70754C79-91E0-4950-91CB-30B2C17FF567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70754C79-91E0-4950-91CB-30B2C17FF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3F703537-8E04-49FB-91F8-F819EA71D015}"/>
                </a:ext>
              </a:extLst>
            </p:cNvPr>
            <p:cNvCxnSpPr>
              <a:stCxn id="578" idx="2"/>
              <a:endCxn id="57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48B8FDA8-1D4A-4BDD-BE94-F3AFA67F6DCA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48B8FDA8-1D4A-4BDD-BE94-F3AFA67F6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47850294-7AE0-48AB-9D29-213EED82EBD4}"/>
                </a:ext>
              </a:extLst>
            </p:cNvPr>
            <p:cNvCxnSpPr>
              <a:stCxn id="580" idx="2"/>
              <a:endCxn id="58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7BCDF6DE-5F5C-4B74-9E0D-02156DBD93E9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7BCDF6DE-5F5C-4B74-9E0D-02156DBD9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1DA30B47-3044-4BC3-B634-13103F1A71A7}"/>
                </a:ext>
              </a:extLst>
            </p:cNvPr>
            <p:cNvCxnSpPr>
              <a:stCxn id="580" idx="3"/>
              <a:endCxn id="58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D3DC19E2-87BA-4AC9-A434-D8E1706C0BE8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D3DC19E2-87BA-4AC9-A434-D8E1706C0B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0310208-EF4F-4EE4-8F7B-76C8482D8385}"/>
                </a:ext>
              </a:extLst>
            </p:cNvPr>
            <p:cNvCxnSpPr>
              <a:stCxn id="584" idx="2"/>
              <a:endCxn id="58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40AD9A1E-A6B5-4380-AE2B-EC77CD25357E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40AD9A1E-A6B5-4380-AE2B-EC77CD253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567646F2-977D-4446-AC8F-6FC4B00596EF}"/>
                </a:ext>
              </a:extLst>
            </p:cNvPr>
            <p:cNvCxnSpPr>
              <a:stCxn id="584" idx="3"/>
              <a:endCxn id="58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656E807F-87C4-4CF0-A2BE-B30D99F84D9B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656E807F-87C4-4CF0-A2BE-B30D99F84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34E2EB4-FBB7-4846-A3C5-DBC8C8AD5641}"/>
                </a:ext>
              </a:extLst>
            </p:cNvPr>
            <p:cNvCxnSpPr>
              <a:stCxn id="588" idx="2"/>
              <a:endCxn id="59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F8401EE-4709-4E80-BCD4-FCD353CAD43B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F8401EE-4709-4E80-BCD4-FCD353CAD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5D083636-748D-4525-8048-7D1C7DF56C7F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5D083636-748D-4525-8048-7D1C7DF56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09D1F719-3AC1-4DB0-81C0-2950C2AD40D6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09D1F719-3AC1-4DB0-81C0-2950C2AD4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78527570-0CC7-453D-B537-43C42402A5C1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78527570-0CC7-453D-B537-43C42402A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8C20B7F-07A2-4A76-9E45-4732305B41F0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8C20B7F-07A2-4A76-9E45-4732305B4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408629B-9E77-42CE-9304-137EF3F76CFD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408629B-9E77-42CE-9304-137EF3F76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D884DA6E-E91A-4C1D-BE1E-F7D7D9D01B20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D884DA6E-E91A-4C1D-BE1E-F7D7D9D01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9F14527-8EF3-41B9-87BD-9E8F1559C9A4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9F14527-8EF3-41B9-87BD-9E8F1559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924C788B-CFB2-4A58-9D28-518BA6296B79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924C788B-CFB2-4A58-9D28-518BA6296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A4E65D8F-8441-4654-9ADB-70598308BF5D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A4E65D8F-8441-4654-9ADB-70598308B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A939271-7CFF-4E30-B7E0-B6F17D3530DA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0A939271-7CFF-4E30-B7E0-B6F17D3530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5E1B88BD-4D84-45AE-A117-C5894EDEF301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5E1B88BD-4D84-45AE-A117-C5894EDEF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id="{62F45372-0990-4EB3-AA09-51638E6EBE7F}"/>
                </a:ext>
              </a:extLst>
            </p:cNvPr>
            <p:cNvCxnSpPr>
              <a:endCxn id="594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4CF41742-12FA-4714-BFEE-B5CBF6A9AD3E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4CF41742-12FA-4714-BFEE-B5CBF6A9A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94D0E2D8-00A5-4860-9B0B-6FC8D52453A5}"/>
                </a:ext>
              </a:extLst>
            </p:cNvPr>
            <p:cNvCxnSpPr>
              <a:stCxn id="617" idx="2"/>
              <a:endCxn id="598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3531C12A-9576-40E9-A857-921106023C8E}"/>
                </a:ext>
              </a:extLst>
            </p:cNvPr>
            <p:cNvCxnSpPr>
              <a:stCxn id="619" idx="2"/>
              <a:endCxn id="599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9468E03D-E049-47AE-9778-BBAAB7C3266E}"/>
                </a:ext>
              </a:extLst>
            </p:cNvPr>
            <p:cNvCxnSpPr>
              <a:stCxn id="621" idx="2"/>
              <a:endCxn id="600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E18B8FE-CC1C-45CC-A8E2-E4A6480128A6}"/>
                </a:ext>
              </a:extLst>
            </p:cNvPr>
            <p:cNvCxnSpPr>
              <a:endCxn id="608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585B11F-C852-4312-9F16-B22F84A56597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585B11F-C852-4312-9F16-B22F84A56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BF7E4615-A031-4266-9E4D-45BAA6E12900}"/>
                </a:ext>
              </a:extLst>
            </p:cNvPr>
            <p:cNvCxnSpPr>
              <a:stCxn id="608" idx="2"/>
              <a:endCxn id="601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8FAEEC94-1534-4837-B1A9-0F247AF62194}"/>
                </a:ext>
              </a:extLst>
            </p:cNvPr>
            <p:cNvCxnSpPr>
              <a:stCxn id="623" idx="3"/>
              <a:endCxn id="603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B7459ECB-C938-41F1-A4F8-D9AD7ABD525A}"/>
                </a:ext>
              </a:extLst>
            </p:cNvPr>
            <p:cNvCxnSpPr>
              <a:stCxn id="591" idx="3"/>
              <a:endCxn id="617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ABF48FAF-0EE9-4E52-8A23-54B97F4BBA85}"/>
                </a:ext>
              </a:extLst>
            </p:cNvPr>
            <p:cNvCxnSpPr>
              <a:stCxn id="588" idx="3"/>
              <a:endCxn id="59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6D37E08F-3323-46CC-A7C8-169371585624}"/>
                </a:ext>
              </a:extLst>
            </p:cNvPr>
            <p:cNvCxnSpPr>
              <a:endCxn id="614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EBF0718D-116A-4917-9829-922B6DBDB3E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EBF0718D-116A-4917-9829-922B6DBDB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E0206659-0F1F-4CDC-BBD0-F4223E660C7C}"/>
                </a:ext>
              </a:extLst>
            </p:cNvPr>
            <p:cNvCxnSpPr>
              <a:stCxn id="614" idx="2"/>
              <a:endCxn id="616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6CD75368-AA98-42B7-A25A-DAC50C36799A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6CD75368-AA98-42B7-A25A-DAC50C367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78A68FBA-1CCC-434D-9597-AD85F8245E0C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78A68FBA-1CCC-434D-9597-AD85F8245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18A48E9E-7745-4278-9719-CD50083D3AAD}"/>
                </a:ext>
              </a:extLst>
            </p:cNvPr>
            <p:cNvCxnSpPr>
              <a:stCxn id="617" idx="3"/>
              <a:endCxn id="619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7637D337-228E-48AE-B685-D06E3FCA3FE6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7637D337-228E-48AE-B685-D06E3FCA3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2575563F-60E4-4608-AC92-A20D8F624FE7}"/>
                </a:ext>
              </a:extLst>
            </p:cNvPr>
            <p:cNvCxnSpPr>
              <a:stCxn id="619" idx="3"/>
              <a:endCxn id="621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F4D1A6D-A3D3-4EFC-AC3E-EFA3AF030A1C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F4D1A6D-A3D3-4EFC-AC3E-EFA3AF030A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9AD62D28-0545-44E1-B90E-3409A0299F3F}"/>
                </a:ext>
              </a:extLst>
            </p:cNvPr>
            <p:cNvCxnSpPr>
              <a:cxnSpLocks/>
              <a:endCxn id="623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D165F098-0AC4-46B3-9863-257D8EFEFBA0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D165F098-0AC4-46B3-9863-257D8EFEFB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51604029-E3AA-42B9-AAA4-7883C6FF5E91}"/>
                </a:ext>
              </a:extLst>
            </p:cNvPr>
            <p:cNvCxnSpPr>
              <a:stCxn id="623" idx="2"/>
              <a:endCxn id="625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529F3048-956F-4173-B3D0-466D8B66F26D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529F3048-956F-4173-B3D0-466D8B66F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83E3F89F-4D91-4C95-8187-66F0A20ACF3F}"/>
                </a:ext>
              </a:extLst>
            </p:cNvPr>
            <p:cNvCxnSpPr>
              <a:endCxn id="627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6983985-6738-4A53-8D57-75515EE9A654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76983985-6738-4A53-8D57-75515EE9A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7065B77C-CB41-4236-BB8E-608FF4FA72EE}"/>
                </a:ext>
              </a:extLst>
            </p:cNvPr>
            <p:cNvCxnSpPr>
              <a:stCxn id="627" idx="2"/>
              <a:endCxn id="629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BB024FE-1B10-42CC-B035-3B60397B0AAF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BB024FE-1B10-42CC-B035-3B60397B0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CAE8A5CB-87A2-4D7B-833D-EA54870D760B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CAE8A5CB-87A2-4D7B-833D-EA54870D76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B312DB40-2686-4193-A74B-6ACC383983F0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B312DB40-2686-4193-A74B-6ACC38398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1FD3F4A2-14EE-42E4-AA79-7DBCFE2CEB71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1FD3F4A2-14EE-42E4-AA79-7DBCFE2C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08C6FF5-8B59-41A0-BC2B-88F55C92E212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08C6FF5-8B59-41A0-BC2B-88F55C92E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F14F5007-375B-4B22-8C7B-CE6CDF2AB1A5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F14F5007-375B-4B22-8C7B-CE6CDF2AB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6101BFC3-BEBC-4544-A95B-F272C9C7F09B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6101BFC3-BEBC-4544-A95B-F272C9C7F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7C2DDBF9-A1B3-4B14-91BB-6BEA05D7B358}"/>
                </a:ext>
              </a:extLst>
            </p:cNvPr>
            <p:cNvCxnSpPr>
              <a:endCxn id="595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661A5591-5151-42D1-AC73-EDC90BD7903D}"/>
                </a:ext>
              </a:extLst>
            </p:cNvPr>
            <p:cNvCxnSpPr>
              <a:endCxn id="596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>
              <a:extLst>
                <a:ext uri="{FF2B5EF4-FFF2-40B4-BE49-F238E27FC236}">
                  <a16:creationId xmlns:a16="http://schemas.microsoft.com/office/drawing/2014/main" id="{2271ED8F-DDB3-46D6-A5DA-958C93FF5260}"/>
                </a:ext>
              </a:extLst>
            </p:cNvPr>
            <p:cNvCxnSpPr>
              <a:endCxn id="597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id="{12D6AB95-64D0-47F4-B63F-2BF82242A34C}"/>
                </a:ext>
              </a:extLst>
            </p:cNvPr>
            <p:cNvCxnSpPr>
              <a:endCxn id="593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AF354816-502A-42CA-B041-15CF3E1695EA}"/>
                </a:ext>
              </a:extLst>
            </p:cNvPr>
            <p:cNvCxnSpPr>
              <a:endCxn id="59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>
              <a:extLst>
                <a:ext uri="{FF2B5EF4-FFF2-40B4-BE49-F238E27FC236}">
                  <a16:creationId xmlns:a16="http://schemas.microsoft.com/office/drawing/2014/main" id="{AF0E767E-20F7-4987-8906-6BFD3AC86B12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36B04088-B448-4CEC-A474-0D67EFBDB2EC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9D63ED40-2A1C-424D-BCBF-C4AD66508140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Arrow Connector 643">
              <a:extLst>
                <a:ext uri="{FF2B5EF4-FFF2-40B4-BE49-F238E27FC236}">
                  <a16:creationId xmlns:a16="http://schemas.microsoft.com/office/drawing/2014/main" id="{E7239091-148A-4C41-8348-14C2D2676055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C816854D-5446-4087-9815-7374D22F5A70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3C5C9988-FB43-4126-B25E-6843063C6AD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E70C8D84-DF71-4060-BE89-48E10F8B8B4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68C3BB07-BDFC-415B-9FD8-BEB73ED1CF00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DAF215B8-3872-4ADC-AF71-1ECB70E8664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DAF215B8-3872-4ADC-AF71-1ECB70E86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C1149DCA-819A-48AD-B406-DA5467005867}"/>
                </a:ext>
              </a:extLst>
            </p:cNvPr>
            <p:cNvCxnSpPr>
              <a:stCxn id="651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9494F05D-624F-4190-AB3A-5B6908D65A68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9494F05D-624F-4190-AB3A-5B6908D65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846A07B3-BFA3-4FD1-AFE3-0F89626D1073}"/>
                </a:ext>
              </a:extLst>
            </p:cNvPr>
            <p:cNvCxnSpPr>
              <a:stCxn id="651" idx="2"/>
              <a:endCxn id="649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600DA838-B643-45FC-BA9B-03E1C7CC85BD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302B5B96-B0BD-4FC8-961B-126353BC8018}"/>
                </a:ext>
              </a:extLst>
            </p:cNvPr>
            <p:cNvCxnSpPr>
              <a:endCxn id="655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A1AD8F8-CA83-411C-B019-2F818282CBC6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A1AD8F8-CA83-411C-B019-2F818282C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3C247E05-BA71-40FE-A78C-FF0E522A8215}"/>
                </a:ext>
              </a:extLst>
            </p:cNvPr>
            <p:cNvCxnSpPr>
              <a:stCxn id="655" idx="2"/>
              <a:endCxn id="65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98DB117-14E5-40C5-A270-6E755FC16F72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98DB117-14E5-40C5-A270-6E755FC16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434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4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5638387" cy="2660661"/>
            <a:chOff x="594884" y="3328583"/>
            <a:chExt cx="5638387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7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8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E3B1190-7097-4AFD-872A-F04417088C4B}"/>
              </a:ext>
            </a:extLst>
          </p:cNvPr>
          <p:cNvGrpSpPr/>
          <p:nvPr/>
        </p:nvGrpSpPr>
        <p:grpSpPr>
          <a:xfrm>
            <a:off x="1023509" y="3523675"/>
            <a:ext cx="9463516" cy="2660661"/>
            <a:chOff x="594884" y="3328583"/>
            <a:chExt cx="9463516" cy="2660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BE071-44E8-48CF-8450-BF3C2AC88443}"/>
                </a:ext>
              </a:extLst>
            </p:cNvPr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C6926-FC82-490D-8411-5EA7830EC020}"/>
                </a:ext>
              </a:extLst>
            </p:cNvPr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E691E3-32AA-42FA-BA89-A8F4A6A4DD1C}"/>
                </a:ext>
              </a:extLst>
            </p:cNvPr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ACD01-08D9-47CF-98BD-404A1FFFD318}"/>
                </a:ext>
              </a:extLst>
            </p:cNvPr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EAF2F7-0468-4417-8937-00D48D8220E6}"/>
                </a:ext>
              </a:extLst>
            </p:cNvPr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CB4D3E-16B7-49A2-8D84-249AD84F10BA}"/>
                </a:ext>
              </a:extLst>
            </p:cNvPr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BEBAFC-D494-4843-8CEE-6E578B720B1E}"/>
                </a:ext>
              </a:extLst>
            </p:cNvPr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0F2A4-3307-4095-8C7F-29753A8A3B39}"/>
                </a:ext>
              </a:extLst>
            </p:cNvPr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0E2A8-361E-472F-A354-2293A2DB0A13}"/>
                </a:ext>
              </a:extLst>
            </p:cNvPr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662663-1068-43BE-A477-608121FD2C13}"/>
                </a:ext>
              </a:extLst>
            </p:cNvPr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329D-2EB4-433F-9AC6-134A8EB47A2F}"/>
                </a:ext>
              </a:extLst>
            </p:cNvPr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B9B40-ADE9-4311-9505-9D343E43A9FA}"/>
                </a:ext>
              </a:extLst>
            </p:cNvPr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EBDB15-3EC7-4140-B221-F81959F48B55}"/>
                </a:ext>
              </a:extLst>
            </p:cNvPr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8F8813-AED6-494E-964D-4733270D7B1F}"/>
                </a:ext>
              </a:extLst>
            </p:cNvPr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BAEFC3-87EF-48B0-8E51-3AFC10522957}"/>
                </a:ext>
              </a:extLst>
            </p:cNvPr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DCB74C-568E-48BA-9E8D-72CBABE51236}"/>
                </a:ext>
              </a:extLst>
            </p:cNvPr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3A7608-0792-47B1-A896-CB0532C2C0C5}"/>
                </a:ext>
              </a:extLst>
            </p:cNvPr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A0E8FD-06D3-48BF-AB2F-BB46B9B7DDE6}"/>
                </a:ext>
              </a:extLst>
            </p:cNvPr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2FA34E-5BFC-4D14-82BB-404D2A7F0416}"/>
                </a:ext>
              </a:extLst>
            </p:cNvPr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AAF5C2D-59A6-4044-9005-63A77F9C4D3C}"/>
                    </a:ext>
                  </a:extLst>
                </p:cNvPr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DA1B0-AF88-4868-BF76-80E5ABB2567E}"/>
                </a:ext>
              </a:extLst>
            </p:cNvPr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C7E3BD-CE47-4CA4-A147-1FE85F541DE0}"/>
                </a:ext>
              </a:extLst>
            </p:cNvPr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B791D-768C-409B-B226-E219394DF2F0}"/>
                </a:ext>
              </a:extLst>
            </p:cNvPr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D4BE8E-41DA-4CA3-960A-79A61828BEB7}"/>
                </a:ext>
              </a:extLst>
            </p:cNvPr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B4185E-317D-43CF-B9DA-D096989AC8DD}"/>
                </a:ext>
              </a:extLst>
            </p:cNvPr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63A43-B086-4F85-945E-2665B8FB296E}"/>
                    </a:ext>
                  </a:extLst>
                </p:cNvPr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02D03A-C53B-4DB1-99FF-0D2CCCC8C3BF}"/>
                </a:ext>
              </a:extLst>
            </p:cNvPr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8EE3AB-B954-43EE-95AD-00E49C512C25}"/>
                </a:ext>
              </a:extLst>
            </p:cNvPr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30EB5A-4C83-40BF-AE19-EA560E2E9AE1}"/>
                </a:ext>
              </a:extLst>
            </p:cNvPr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757145-A20D-4B00-9316-6BD16CC13A17}"/>
                </a:ext>
              </a:extLst>
            </p:cNvPr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0957D22-7556-4FB1-B349-349E14026084}"/>
                    </a:ext>
                  </a:extLst>
                </p:cNvPr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D864DA-1670-4253-BE1E-C0E5D9DD4E94}"/>
                    </a:ext>
                  </a:extLst>
                </p:cNvPr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2610AB-E219-4E84-B6A7-E1ECA2AB3C99}"/>
                </a:ext>
              </a:extLst>
            </p:cNvPr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E1280D-8529-4EF4-936C-9040526126A3}"/>
                </a:ext>
              </a:extLst>
            </p:cNvPr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978B50-87C7-4BBC-B91C-65A77F50DC28}"/>
                </a:ext>
              </a:extLst>
            </p:cNvPr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2619F5-18B8-4C24-B9C1-D84D4B9EBB33}"/>
                </a:ext>
              </a:extLst>
            </p:cNvPr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B4EA4BD-B2E4-47FF-A4D7-F56F7CDD8291}"/>
                    </a:ext>
                  </a:extLst>
                </p:cNvPr>
                <p:cNvSpPr/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B4EA4BD-B2E4-47FF-A4D7-F56F7CDD8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5537783" cy="453839"/>
                </a:xfrm>
                <a:prstGeom prst="rect">
                  <a:avLst/>
                </a:prstGeom>
                <a:blipFill>
                  <a:blip r:embed="rId9"/>
                  <a:stretch>
                    <a:fillRect t="-32432" b="-445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3600" b="1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6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Forward 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14FC7A-67DD-44C7-ADDD-BAA2D674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0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5638387" cy="2686753"/>
            <a:chOff x="594884" y="235984"/>
            <a:chExt cx="5638387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1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3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- Calculation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52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837D7D-229E-4EF2-848A-C5DD74E6BF78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80DC0-ED8D-46B0-BEA2-E09B1217772A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C80DC0-ED8D-46B0-BEA2-E09B12177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3D8F35-E2B2-460E-B27C-4E4315374DBE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0EF882-86C3-4838-8BA9-53859E687605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C0EF882-86C3-4838-8BA9-53859E68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74691F-5CED-44EB-866B-59CD867E39B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379373-0D4E-4C13-A515-7D939BEB8B44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3379373-0D4E-4C13-A515-7D939BEB8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5B57E0-347D-4DC0-8C70-ACFF26BF7767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500997-9E6A-4846-BEA7-4E20622BCDAC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500997-9E6A-4846-BEA7-4E20622BC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A8A9EA-A9A6-428C-8679-7F8249239766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A53D45-B9D3-440B-9A42-A0E700B2C125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9A53D45-B9D3-440B-9A42-A0E700B2C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34AC87-1C43-4C67-962C-AFA45A146118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48732-62F1-4ACF-B019-5AD80A1E46E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48732-62F1-4ACF-B019-5AD80A1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1615BA-0428-49C0-918F-420E2A609D82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1615BA-0428-49C0-918F-420E2A609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CD1A44-32CE-48A6-A64F-A867F04AF927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A348454-149C-4A19-B24B-E7A3C56B66EF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A348454-149C-4A19-B24B-E7A3C56B6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283C6B-72CC-4784-BEA2-9674B139E385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7DCE9-11C5-4661-B983-E4A6485C7E95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7DCE9-11C5-4661-B983-E4A6485C7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3C3F9C-4700-437F-9CB3-B0D754E57BB4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1B7E19-31BA-41D7-95F7-08391EDD65DE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1B7E19-31BA-41D7-95F7-08391EDD6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1FD16A-75AE-4C23-937C-C9A21FB70053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D2EEA4-4A31-460D-B6AF-D3F0469EEAD0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D2EEA4-4A31-460D-B6AF-D3F0469EE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2E9F47-54E3-4128-8FD3-7BDD1BB9D67F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8FCA9E-5EFB-45E7-A78F-437CE2D26FF3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8FCA9E-5EFB-45E7-A78F-437CE2D26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20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5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0D8799-4415-4A8A-B623-EA3A67FA7BBB}"/>
              </a:ext>
            </a:extLst>
          </p:cNvPr>
          <p:cNvCxnSpPr/>
          <p:nvPr/>
        </p:nvCxnSpPr>
        <p:spPr>
          <a:xfrm>
            <a:off x="10473869" y="135104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45DF06-64E4-491A-9D6C-13F309496532}"/>
              </a:ext>
            </a:extLst>
          </p:cNvPr>
          <p:cNvCxnSpPr/>
          <p:nvPr/>
        </p:nvCxnSpPr>
        <p:spPr>
          <a:xfrm>
            <a:off x="10912781" y="135104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A039BE-FC91-466E-9C6A-9FFFD0C8680D}"/>
              </a:ext>
            </a:extLst>
          </p:cNvPr>
          <p:cNvCxnSpPr/>
          <p:nvPr/>
        </p:nvCxnSpPr>
        <p:spPr>
          <a:xfrm flipV="1">
            <a:off x="11355958" y="135102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BA3EDE-AD40-40E8-8AE1-3ED333D09122}"/>
              </a:ext>
            </a:extLst>
          </p:cNvPr>
          <p:cNvCxnSpPr/>
          <p:nvPr/>
        </p:nvCxnSpPr>
        <p:spPr>
          <a:xfrm>
            <a:off x="9574977" y="135142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FAB011-172C-4E93-A88A-BD8E49564216}"/>
              </a:ext>
            </a:extLst>
          </p:cNvPr>
          <p:cNvCxnSpPr/>
          <p:nvPr/>
        </p:nvCxnSpPr>
        <p:spPr>
          <a:xfrm flipV="1">
            <a:off x="10018154" y="135140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(HOP-HMM)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C8008-BDA5-430A-9C49-9AD9F4B16125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FE5C51-8926-4223-A9CC-C4476933B907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0DFFB-4520-40D0-8AA7-21B985EDAE6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F3468-6668-44B5-82BA-E5D8ABA05015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E2BC8-1208-4A75-A549-5DCDECA0A2C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3A1402-071E-44B0-BC54-E2CF3A199AFA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1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24E018-5657-437F-A0F7-303EC0D4D78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82A52A-8F00-4372-BBD2-93EBBFBC13DC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FD14E-9AF6-43C3-9F72-E65C78939A12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016513-9E80-4B1A-9015-BC1BDE0FD9A0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300303-C750-4E5E-92CC-DFCCB2423090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5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0D8799-4415-4A8A-B623-EA3A67FA7BBB}"/>
              </a:ext>
            </a:extLst>
          </p:cNvPr>
          <p:cNvCxnSpPr/>
          <p:nvPr/>
        </p:nvCxnSpPr>
        <p:spPr>
          <a:xfrm>
            <a:off x="10473869" y="135104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45DF06-64E4-491A-9D6C-13F309496532}"/>
              </a:ext>
            </a:extLst>
          </p:cNvPr>
          <p:cNvCxnSpPr/>
          <p:nvPr/>
        </p:nvCxnSpPr>
        <p:spPr>
          <a:xfrm>
            <a:off x="10912781" y="135104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A039BE-FC91-466E-9C6A-9FFFD0C8680D}"/>
              </a:ext>
            </a:extLst>
          </p:cNvPr>
          <p:cNvCxnSpPr/>
          <p:nvPr/>
        </p:nvCxnSpPr>
        <p:spPr>
          <a:xfrm flipV="1">
            <a:off x="11355958" y="135102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BA3EDE-AD40-40E8-8AE1-3ED333D09122}"/>
              </a:ext>
            </a:extLst>
          </p:cNvPr>
          <p:cNvCxnSpPr/>
          <p:nvPr/>
        </p:nvCxnSpPr>
        <p:spPr>
          <a:xfrm>
            <a:off x="9574977" y="135142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FAB011-172C-4E93-A88A-BD8E49564216}"/>
              </a:ext>
            </a:extLst>
          </p:cNvPr>
          <p:cNvCxnSpPr/>
          <p:nvPr/>
        </p:nvCxnSpPr>
        <p:spPr>
          <a:xfrm flipV="1">
            <a:off x="10018154" y="135140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(HOP-HMM)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/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3600" b="1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dirty="0">
                              <a:latin typeface="Arial Narrow" panose="020B0606020202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4A3EB-A856-4703-A714-BD2B6E6E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73" y="1762126"/>
                <a:ext cx="8504610" cy="157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0D25F93-1051-455B-B26D-EEA8370AF915}"/>
              </a:ext>
            </a:extLst>
          </p:cNvPr>
          <p:cNvGrpSpPr/>
          <p:nvPr/>
        </p:nvGrpSpPr>
        <p:grpSpPr>
          <a:xfrm>
            <a:off x="1022507" y="3497583"/>
            <a:ext cx="9147019" cy="2686753"/>
            <a:chOff x="594884" y="235984"/>
            <a:chExt cx="9147019" cy="26867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1E343C-D22D-4853-8AEB-5179E02325F0}"/>
                </a:ext>
              </a:extLst>
            </p:cNvPr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E0202F-F6A4-45B5-BFAE-710B3628FDB9}"/>
                </a:ext>
              </a:extLst>
            </p:cNvPr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B9469C-0A9C-40D1-A16A-1754A96608AC}"/>
                </a:ext>
              </a:extLst>
            </p:cNvPr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724FA4B-D9DB-4A9D-872C-005FB55AF9B6}"/>
                    </a:ext>
                  </a:extLst>
                </p:cNvPr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99C394-9AE0-4B5B-A5FF-E0FB1615AF8C}"/>
                </a:ext>
              </a:extLst>
            </p:cNvPr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0C0C8C-3110-4F4B-896D-AB1498B47C2C}"/>
                </a:ext>
              </a:extLst>
            </p:cNvPr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9E3385-4F1F-4581-BF58-C8D214BBD06B}"/>
                </a:ext>
              </a:extLst>
            </p:cNvPr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B05225-2902-45C3-94BA-332DF28B375A}"/>
                </a:ext>
              </a:extLst>
            </p:cNvPr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6B550B-071D-444B-BC7E-B6D8A31748A2}"/>
                </a:ext>
              </a:extLst>
            </p:cNvPr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212EFC-EB47-4C08-851B-19C1CE0165B3}"/>
                </a:ext>
              </a:extLst>
            </p:cNvPr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284BF-CADE-420B-B1E2-96AE0103CB6B}"/>
                </a:ext>
              </a:extLst>
            </p:cNvPr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C099E4-32DB-4DFD-92AB-2A71E28C84B0}"/>
                </a:ext>
              </a:extLst>
            </p:cNvPr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497368-46EA-42D9-9703-9E355235BBE8}"/>
                </a:ext>
              </a:extLst>
            </p:cNvPr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2962DF-6EC3-4BA0-A938-57E637471FAD}"/>
                </a:ext>
              </a:extLst>
            </p:cNvPr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DD903-E77A-47B0-AD87-CC8EA62CA869}"/>
                </a:ext>
              </a:extLst>
            </p:cNvPr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FB7F8B-31E4-4EBC-861F-48EC316F3B19}"/>
                </a:ext>
              </a:extLst>
            </p:cNvPr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56EBA1-0A0C-4DFA-8662-FD8E33AE3968}"/>
                </a:ext>
              </a:extLst>
            </p:cNvPr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28D662-7801-44FD-AFA3-4075589229B6}"/>
                </a:ext>
              </a:extLst>
            </p:cNvPr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367EF6-9327-4389-A99C-E43650ED0CBC}"/>
                </a:ext>
              </a:extLst>
            </p:cNvPr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120438-C088-4B17-874D-B10F149A98CA}"/>
                </a:ext>
              </a:extLst>
            </p:cNvPr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5A0B0E-1678-43D6-AA6D-28099A3907A8}"/>
                </a:ext>
              </a:extLst>
            </p:cNvPr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9A7BBE-F394-4FEA-B588-A3AC17777270}"/>
                </a:ext>
              </a:extLst>
            </p:cNvPr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95FF6C5-7B45-4D9F-889F-8031E0BFA295}"/>
                </a:ext>
              </a:extLst>
            </p:cNvPr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104E594-9229-4BA9-B9E9-5B15C57427F0}"/>
                </a:ext>
              </a:extLst>
            </p:cNvPr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812423-4726-4C51-8396-8A3CAC97EBC5}"/>
                </a:ext>
              </a:extLst>
            </p:cNvPr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1328DA5-2795-48DE-B5BB-B286530219E7}"/>
                    </a:ext>
                  </a:extLst>
                </p:cNvPr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DDEB1A8-34A4-40F0-BE36-A260AE96EE43}"/>
                </a:ext>
              </a:extLst>
            </p:cNvPr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801A336-6BCD-4417-9152-113581C51DE6}"/>
                </a:ext>
              </a:extLst>
            </p:cNvPr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3C12405-2A01-480B-875E-FB9BBCD6588C}"/>
                </a:ext>
              </a:extLst>
            </p:cNvPr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713FBBA-6322-4233-9A77-443A4786E05B}"/>
                </a:ext>
              </a:extLst>
            </p:cNvPr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302C807-844B-45C6-9F8D-893C05262B00}"/>
                    </a:ext>
                  </a:extLst>
                </p:cNvPr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277CEB1-F76B-4F8B-8956-4F6343C43793}"/>
                    </a:ext>
                  </a:extLst>
                </p:cNvPr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BC8DF4-DB10-4007-81A6-407145EF350F}"/>
                </a:ext>
              </a:extLst>
            </p:cNvPr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DC6CF-B414-428E-81CE-0D097D0B194F}"/>
                </a:ext>
              </a:extLst>
            </p:cNvPr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8C9430-4F7F-4781-B1C3-E1E8B662C2E2}"/>
                </a:ext>
              </a:extLst>
            </p:cNvPr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68B0AB-073C-4F00-8EF9-F023C88F0341}"/>
                </a:ext>
              </a:extLst>
            </p:cNvPr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61BEDD-F249-4E35-8FA5-3F35476997E8}"/>
                    </a:ext>
                  </a:extLst>
                </p:cNvPr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/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3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L" sz="3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6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3600" dirty="0"/>
              </a:p>
              <a:p>
                <a:r>
                  <a:rPr lang="en-IL" sz="3600" dirty="0"/>
                  <a:t>B</a:t>
                </a:r>
                <a:r>
                  <a:rPr lang="en-US" sz="3600" dirty="0"/>
                  <a:t>a</a:t>
                </a:r>
                <a:r>
                  <a:rPr lang="en-IL" sz="3600" dirty="0"/>
                  <a:t>c</a:t>
                </a:r>
                <a:r>
                  <a:rPr lang="en-US" sz="3600" dirty="0"/>
                  <a:t>k</a:t>
                </a:r>
                <a:r>
                  <a:rPr lang="en-IL" sz="3600" dirty="0"/>
                  <a:t>w</a:t>
                </a:r>
                <a:r>
                  <a:rPr lang="en-US" sz="3600" dirty="0"/>
                  <a:t>a</a:t>
                </a:r>
                <a:r>
                  <a:rPr lang="en-IL" sz="3600" dirty="0"/>
                  <a:t>r</a:t>
                </a:r>
                <a:r>
                  <a:rPr lang="en-US" sz="3600" dirty="0"/>
                  <a:t>d</a:t>
                </a:r>
                <a:r>
                  <a:rPr lang="en-IL" sz="3600" dirty="0"/>
                  <a:t> </a:t>
                </a:r>
                <a:r>
                  <a:rPr lang="en-US" sz="3600" dirty="0"/>
                  <a:t>Probability</a:t>
                </a:r>
                <a:endParaRPr lang="en-IL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BB523DE-28E2-44BA-B90B-45AC92C70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86" y="3727481"/>
                <a:ext cx="5453905" cy="1270517"/>
              </a:xfrm>
              <a:prstGeom prst="rect">
                <a:avLst/>
              </a:prstGeom>
              <a:blipFill>
                <a:blip r:embed="rId12"/>
                <a:stretch>
                  <a:fillRect l="-3352" b="-167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C8008-BDA5-430A-9C49-9AD9F4B16125}"/>
              </a:ext>
            </a:extLst>
          </p:cNvPr>
          <p:cNvCxnSpPr>
            <a:endCxn id="44" idx="1"/>
          </p:cNvCxnSpPr>
          <p:nvPr/>
        </p:nvCxnSpPr>
        <p:spPr>
          <a:xfrm>
            <a:off x="10471964" y="88622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/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2BB3E7-0CCD-4D73-AFE7-534C5DFB5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56" y="749069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FE5C51-8926-4223-A9CC-C4476933B907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>
            <a:off x="10773716" y="102338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/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5059B3-80B4-42F8-AEA8-EA11A7EC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490" y="121555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0DFFB-4520-40D0-8AA7-21B985EDAE69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>
            <a:off x="10910876" y="88622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/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5E3FA65-6BB6-4435-9F94-498D2648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733" y="75060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FF3468-6668-44B5-82BA-E5D8ABA05015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11216893" y="102492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/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9577C-5D8C-49B3-A6FA-2D79262BC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67" y="1217089"/>
                <a:ext cx="274320" cy="274320"/>
              </a:xfrm>
              <a:prstGeom prst="rect">
                <a:avLst/>
              </a:prstGeom>
              <a:blipFill>
                <a:blip r:embed="rId1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E2BC8-1208-4A75-A549-5DCDECA0A2C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11354053" y="88620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/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D6723-80C0-4970-80C8-58BD8B602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468" y="749044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3A1402-071E-44B0-BC54-E2CF3A199AFA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11665628" y="1023364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/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48A0CC-07C1-4A42-86F1-25F2A7A37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402" y="1215530"/>
                <a:ext cx="274320" cy="274320"/>
              </a:xfrm>
              <a:prstGeom prst="rect">
                <a:avLst/>
              </a:prstGeom>
              <a:blipFill>
                <a:blip r:embed="rId2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/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492CE5-CF1C-4C2F-A5CE-B4DBE9924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52" y="749448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24E018-5657-437F-A0F7-303EC0D4D78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9435912" y="102376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/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9D99ED-AD4E-4734-A9F7-A27C61A56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686" y="1215934"/>
                <a:ext cx="274320" cy="274320"/>
              </a:xfrm>
              <a:prstGeom prst="rect">
                <a:avLst/>
              </a:prstGeom>
              <a:blipFill>
                <a:blip r:embed="rId1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82A52A-8F00-4372-BBD2-93EBBFBC13DC}"/>
              </a:ext>
            </a:extLst>
          </p:cNvPr>
          <p:cNvCxnSpPr>
            <a:stCxn id="56" idx="3"/>
            <a:endCxn id="60" idx="1"/>
          </p:cNvCxnSpPr>
          <p:nvPr/>
        </p:nvCxnSpPr>
        <p:spPr>
          <a:xfrm>
            <a:off x="9573072" y="88660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/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CC4E485-FE1D-4EDA-BF71-4EABEA35F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29" y="750982"/>
                <a:ext cx="274320" cy="274320"/>
              </a:xfrm>
              <a:prstGeom prst="rect">
                <a:avLst/>
              </a:prstGeom>
              <a:blipFill>
                <a:blip r:embed="rId16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FD14E-9AF6-43C3-9F72-E65C78939A12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9879089" y="102530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/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2D9A36E-FCFC-464F-8CE3-5BB481D2B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63" y="1217468"/>
                <a:ext cx="274320" cy="274320"/>
              </a:xfrm>
              <a:prstGeom prst="rect">
                <a:avLst/>
              </a:prstGeom>
              <a:blipFill>
                <a:blip r:embed="rId1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016513-9E80-4B1A-9015-BC1BDE0FD9A0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10016249" y="88658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/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3AF638-490F-452A-913E-965AEDC65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4" y="749423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300303-C750-4E5E-92CC-DFCCB2423090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>
            <a:off x="10327824" y="102374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/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23F5A9-9EAC-4B87-A105-9C4FDD8A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598" y="1215909"/>
                <a:ext cx="274320" cy="274320"/>
              </a:xfrm>
              <a:prstGeom prst="rect">
                <a:avLst/>
              </a:prstGeom>
              <a:blipFill>
                <a:blip r:embed="rId1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31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62E4924-C514-4429-B89E-11C1873E084C}"/>
              </a:ext>
            </a:extLst>
          </p:cNvPr>
          <p:cNvGrpSpPr/>
          <p:nvPr/>
        </p:nvGrpSpPr>
        <p:grpSpPr>
          <a:xfrm>
            <a:off x="302962" y="609094"/>
            <a:ext cx="10033194" cy="5639811"/>
            <a:chOff x="-192338" y="533140"/>
            <a:chExt cx="10033194" cy="563981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7FECA6-876B-44F6-B867-407BB37ABC2A}"/>
                </a:ext>
              </a:extLst>
            </p:cNvPr>
            <p:cNvGrpSpPr/>
            <p:nvPr/>
          </p:nvGrpSpPr>
          <p:grpSpPr>
            <a:xfrm>
              <a:off x="-130194" y="3449917"/>
              <a:ext cx="9971050" cy="2723034"/>
              <a:chOff x="-22753" y="513506"/>
              <a:chExt cx="9971050" cy="2723034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A566228D-8AE8-4FD2-8E41-4372E6C534D7}"/>
                  </a:ext>
                </a:extLst>
              </p:cNvPr>
              <p:cNvGrpSpPr/>
              <p:nvPr/>
            </p:nvGrpSpPr>
            <p:grpSpPr>
              <a:xfrm>
                <a:off x="1240230" y="958933"/>
                <a:ext cx="8708067" cy="2277607"/>
                <a:chOff x="1240230" y="958933"/>
                <a:chExt cx="8708067" cy="2277607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5A4FFD2-2988-4FA0-BC73-B3E353827098}"/>
                    </a:ext>
                  </a:extLst>
                </p:cNvPr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CF1752B-2D2A-4705-95B5-FC8C7652DEC6}"/>
                    </a:ext>
                  </a:extLst>
                </p:cNvPr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856EABA-762F-490F-93BD-9D1330164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7BEA2C1B-E9FC-45DF-9FE4-F50E459479FA}"/>
                    </a:ext>
                  </a:extLst>
                </p:cNvPr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5EB4E69-3352-4BE9-BF59-5D5D45D4A413}"/>
                    </a:ext>
                  </a:extLst>
                </p:cNvPr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8CAF06FF-879B-4C8C-9C02-FE5B2CD80D09}"/>
                    </a:ext>
                  </a:extLst>
                </p:cNvPr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96443CF3-BD9F-41E2-BB99-4FE4617F64E8}"/>
                    </a:ext>
                  </a:extLst>
                </p:cNvPr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A09561FE-5C6D-4993-A2DF-F65422802E39}"/>
                    </a:ext>
                  </a:extLst>
                </p:cNvPr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666DD74C-C81E-4944-A1B3-C4F7995E949E}"/>
                    </a:ext>
                  </a:extLst>
                </p:cNvPr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79EC414-1251-4D3E-800A-B219623F6473}"/>
                    </a:ext>
                  </a:extLst>
                </p:cNvPr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F2C6431A-E3A8-4566-951D-F2DA7029F59F}"/>
                    </a:ext>
                  </a:extLst>
                </p:cNvPr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13AB3243-8EE0-43F4-A2B4-12ACB06F889C}"/>
                    </a:ext>
                  </a:extLst>
                </p:cNvPr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334B75-C125-439A-960C-C1023CA25715}"/>
                    </a:ext>
                  </a:extLst>
                </p:cNvPr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12E98C3-F32A-497F-8B2E-6F91AE14D473}"/>
                    </a:ext>
                  </a:extLst>
                </p:cNvPr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B783D368-E8F2-49F5-A883-FAAC5E7F3CE3}"/>
                    </a:ext>
                  </a:extLst>
                </p:cNvPr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F3516E2-368D-464E-87D6-58ED442BC8E3}"/>
                    </a:ext>
                  </a:extLst>
                </p:cNvPr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CA81BF4-D74D-4BF2-9F9D-F1BB084BAA4F}"/>
                    </a:ext>
                  </a:extLst>
                </p:cNvPr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4ED58D3-F180-491E-8F64-C58A64522C6B}"/>
                    </a:ext>
                  </a:extLst>
                </p:cNvPr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B8AA56F-C63C-46D8-A443-00DBFF2CBB83}"/>
                    </a:ext>
                  </a:extLst>
                </p:cNvPr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BAE3ABB-342D-4AA4-95E5-326A255E0045}"/>
                    </a:ext>
                  </a:extLst>
                </p:cNvPr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F3EACAD-CA12-43FF-808A-717272E70E00}"/>
                    </a:ext>
                  </a:extLst>
                </p:cNvPr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3102FD9E-254B-43DB-8CCE-1A8BEED7BB4D}"/>
                    </a:ext>
                  </a:extLst>
                </p:cNvPr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29770D24-8024-4AA9-A87D-C6F67167BDE0}"/>
                    </a:ext>
                  </a:extLst>
                </p:cNvPr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C668215-317F-491F-8F10-E81DD2CB2BBC}"/>
                    </a:ext>
                  </a:extLst>
                </p:cNvPr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Rectangle 219">
                      <a:extLst>
                        <a:ext uri="{FF2B5EF4-FFF2-40B4-BE49-F238E27FC236}">
                          <a16:creationId xmlns:a16="http://schemas.microsoft.com/office/drawing/2014/main" id="{06BF2652-BF6E-49DC-897D-9B9637D4C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D413A4D-0512-47A7-917F-5ECD2C8EE556}"/>
                    </a:ext>
                  </a:extLst>
                </p:cNvPr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627754A9-8A8D-47D0-B639-40FF1C5B4A2E}"/>
                    </a:ext>
                  </a:extLst>
                </p:cNvPr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8A088988-52E6-4688-B94E-8FC1121412E7}"/>
                    </a:ext>
                  </a:extLst>
                </p:cNvPr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73E82181-1564-421E-8D85-436029BDFA8A}"/>
                    </a:ext>
                  </a:extLst>
                </p:cNvPr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B5483108-84E2-4960-BB99-5A087972E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F94E4824-F239-471C-BBCF-88C9B986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54D6EC83-7D2E-45DE-9EA5-20D930F8AE3A}"/>
                    </a:ext>
                  </a:extLst>
                </p:cNvPr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7BB64E4E-A6C2-43BD-87AB-230354CB5B6E}"/>
                    </a:ext>
                  </a:extLst>
                </p:cNvPr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6CB88EC-88C0-44AA-A20F-E5F5CA720E1E}"/>
                    </a:ext>
                  </a:extLst>
                </p:cNvPr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CB27144-7FF6-4E6D-8C3C-BE6BA3D653CC}"/>
                    </a:ext>
                  </a:extLst>
                </p:cNvPr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D735DBC5-5E4D-4741-A936-7406EBCC1F40}"/>
                    </a:ext>
                  </a:extLst>
                </p:cNvPr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FBFC522-6608-4D9A-AF82-6660F6E8121A}"/>
                    </a:ext>
                  </a:extLst>
                </p:cNvPr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A52F872-A5C6-4431-956A-66ACDC007164}"/>
                    </a:ext>
                  </a:extLst>
                </p:cNvPr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1FE543C-FB0E-43F4-839B-26018B75E101}"/>
                    </a:ext>
                  </a:extLst>
                </p:cNvPr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6CE47D7-1DED-491B-8CE7-484E942515A3}"/>
                    </a:ext>
                  </a:extLst>
                </p:cNvPr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FD3C7CB-4BEB-4701-BD62-AB5DE1A8AA9B}"/>
                    </a:ext>
                  </a:extLst>
                </p:cNvPr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21D6CBC7-4086-47FA-98FC-625A64D4FD64}"/>
                    </a:ext>
                  </a:extLst>
                </p:cNvPr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8D364D96-42F5-4D68-8D28-183B7FFDFCCB}"/>
                    </a:ext>
                  </a:extLst>
                </p:cNvPr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078397E5-77C1-4148-A07D-F49E0B3895FE}"/>
                    </a:ext>
                  </a:extLst>
                </p:cNvPr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449420FD-724F-4608-B651-1343D2231FC2}"/>
                    </a:ext>
                  </a:extLst>
                </p:cNvPr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587B928B-8167-4332-9DEB-26D37A5F1C11}"/>
                    </a:ext>
                  </a:extLst>
                </p:cNvPr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BF6F240-F5CD-4D9E-8749-A474E6A4EBA7}"/>
                    </a:ext>
                  </a:extLst>
                </p:cNvPr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2DD9AD19-7664-4B45-A1A2-4AE0DC96B4F4}"/>
                    </a:ext>
                  </a:extLst>
                </p:cNvPr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9C9F5253-F95B-4917-BD01-139D7FE61063}"/>
                    </a:ext>
                  </a:extLst>
                </p:cNvPr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C9DE0CFD-82E5-4DD6-BF41-FAD4BCFDD7F2}"/>
                    </a:ext>
                  </a:extLst>
                </p:cNvPr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DC9C0761-5F63-4D6F-992D-EA1AF2478772}"/>
                    </a:ext>
                  </a:extLst>
                </p:cNvPr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273DAA4F-4E48-4C84-9ECD-E65950FD2803}"/>
                    </a:ext>
                  </a:extLst>
                </p:cNvPr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47BEAB1-D95F-48AE-B641-36704FCFE26B}"/>
                    </a:ext>
                  </a:extLst>
                </p:cNvPr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38FF63D-751F-407A-BDBC-AF622CA406C1}"/>
                    </a:ext>
                  </a:extLst>
                </p:cNvPr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2768733-0DDB-4D8C-BB15-325E4C14248D}"/>
                    </a:ext>
                  </a:extLst>
                </p:cNvPr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709C701-A101-4B1E-BAB0-D7F65B3E1DC5}"/>
                    </a:ext>
                  </a:extLst>
                </p:cNvPr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8DF6E633-130D-4BD7-B4D5-6E04B93A7549}"/>
                    </a:ext>
                  </a:extLst>
                </p:cNvPr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31E7753-F190-4005-B2BB-FBCD55161EE8}"/>
                    </a:ext>
                  </a:extLst>
                </p:cNvPr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E3C7426-211A-4974-8975-9D0A33E724C6}"/>
                    </a:ext>
                  </a:extLst>
                </p:cNvPr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C9E3DF63-E35C-4379-97D2-CA3AF296F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9BBBCCC6-B12C-4839-8351-7E40C5E30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6055728-7A10-4E31-87CE-74F4BB822207}"/>
                    </a:ext>
                  </a:extLst>
                </p:cNvPr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C63C45FD-B68C-4FD3-95BE-1B4E391E58B7}"/>
                    </a:ext>
                  </a:extLst>
                </p:cNvPr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0DF62FCC-C0E2-463A-ACD2-10A9BF47DAB7}"/>
                    </a:ext>
                  </a:extLst>
                </p:cNvPr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F82D486-5CDF-49F6-A41C-0C11E384EFC9}"/>
                    </a:ext>
                  </a:extLst>
                </p:cNvPr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46F3FBF-2146-4350-8C5C-BE33620D4663}"/>
                    </a:ext>
                  </a:extLst>
                </p:cNvPr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B02AA6C-5271-48D8-AF9C-23B04AC6832F}"/>
                    </a:ext>
                  </a:extLst>
                </p:cNvPr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0162F8A-DC8B-4D80-B92A-AE19DD2B8C74}"/>
                    </a:ext>
                  </a:extLst>
                </p:cNvPr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06A79382-AF95-48ED-B441-8532AA2E8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5" name="Curved Connector 198">
                  <a:extLst>
                    <a:ext uri="{FF2B5EF4-FFF2-40B4-BE49-F238E27FC236}">
                      <a16:creationId xmlns:a16="http://schemas.microsoft.com/office/drawing/2014/main" id="{59D993EA-6106-4034-B039-543EB055C18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E07C90E2-B188-4EB6-8EB2-81976F523C81}"/>
                    </a:ext>
                  </a:extLst>
                </p:cNvPr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A13AA0BC-2F5E-450A-97B3-0531390D732D}"/>
                    </a:ext>
                  </a:extLst>
                </p:cNvPr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CBAFEA51-368C-4C58-87F6-00E38A530B9D}"/>
                    </a:ext>
                  </a:extLst>
                </p:cNvPr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CB2DCAB-19D1-4E10-BFA1-E3F6EDBD5E4B}"/>
                    </a:ext>
                  </a:extLst>
                </p:cNvPr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0" name="Curved Connector 203">
                  <a:extLst>
                    <a:ext uri="{FF2B5EF4-FFF2-40B4-BE49-F238E27FC236}">
                      <a16:creationId xmlns:a16="http://schemas.microsoft.com/office/drawing/2014/main" id="{47420C07-E98A-44B7-8240-6CEB84EB42F3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C24118F5-09A2-4086-BDBA-BD69B750F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4F5305D2-F6F7-48E8-8675-66F211F97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3" name="Cross 272">
                  <a:extLst>
                    <a:ext uri="{FF2B5EF4-FFF2-40B4-BE49-F238E27FC236}">
                      <a16:creationId xmlns:a16="http://schemas.microsoft.com/office/drawing/2014/main" id="{BBB7F0A9-6BED-48E0-844A-8D0DAC4A214B}"/>
                    </a:ext>
                  </a:extLst>
                </p:cNvPr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B17A6E9-100C-40A4-865F-823A546D183A}"/>
                  </a:ext>
                </a:extLst>
              </p:cNvPr>
              <p:cNvSpPr/>
              <p:nvPr/>
            </p:nvSpPr>
            <p:spPr>
              <a:xfrm>
                <a:off x="-22753" y="513506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1370C0C-E3F6-4090-80FB-68CBE5AD99A2}"/>
                </a:ext>
              </a:extLst>
            </p:cNvPr>
            <p:cNvGrpSpPr/>
            <p:nvPr/>
          </p:nvGrpSpPr>
          <p:grpSpPr>
            <a:xfrm>
              <a:off x="-192338" y="533140"/>
              <a:ext cx="10033194" cy="2720202"/>
              <a:chOff x="-84896" y="3312760"/>
              <a:chExt cx="10033194" cy="272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4733EA0-8AA3-47DC-937A-9AF38D8A43E6}"/>
                  </a:ext>
                </a:extLst>
              </p:cNvPr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1B4BA0-0915-467D-BDCC-012479821D20}"/>
                  </a:ext>
                </a:extLst>
              </p:cNvPr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905E081-B9C5-45CC-9EAB-FE14FB154D5E}"/>
                  </a:ext>
                </a:extLst>
              </p:cNvPr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0E4655-ADA5-4C36-869C-0694B00D8B9F}"/>
                  </a:ext>
                </a:extLst>
              </p:cNvPr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FB313BD-41E2-4104-8828-5B8EEE53C7CB}"/>
                  </a:ext>
                </a:extLst>
              </p:cNvPr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7C5B019-FDDA-4E7C-8E10-941CF44981DB}"/>
                  </a:ext>
                </a:extLst>
              </p:cNvPr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1A6235E-F2E3-4FE6-A45F-E9E04DCF8DD7}"/>
                  </a:ext>
                </a:extLst>
              </p:cNvPr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F51DA86-E004-41FA-AD68-7B90A0A99AD5}"/>
                  </a:ext>
                </a:extLst>
              </p:cNvPr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6DB8B32-6720-4C7E-A0FF-782A1640F45D}"/>
                  </a:ext>
                </a:extLst>
              </p:cNvPr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DF47F83-4444-4442-83AE-DDD710855347}"/>
                  </a:ext>
                </a:extLst>
              </p:cNvPr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5D8E859-0404-43BF-A78F-1FB96FC8991A}"/>
                  </a:ext>
                </a:extLst>
              </p:cNvPr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1438853-F879-424C-A1E6-884A6B411677}"/>
                  </a:ext>
                </a:extLst>
              </p:cNvPr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2322CA5-17C1-49BC-A3E4-40F0091160ED}"/>
                  </a:ext>
                </a:extLst>
              </p:cNvPr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6969EAE-3395-4FE7-B71E-BD2E013E49CB}"/>
                  </a:ext>
                </a:extLst>
              </p:cNvPr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2430B8A-D8AE-4FFF-836B-C0721E67EDC4}"/>
                  </a:ext>
                </a:extLst>
              </p:cNvPr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1B5F146-26B6-461B-A488-8D199AB492F2}"/>
                  </a:ext>
                </a:extLst>
              </p:cNvPr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A959922-FB7A-479E-9708-FB97E244FD9F}"/>
                  </a:ext>
                </a:extLst>
              </p:cNvPr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9B79252-8E1F-4AFE-82A3-DCDEF3B399AB}"/>
                  </a:ext>
                </a:extLst>
              </p:cNvPr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2BF094A5-51CE-425F-8C56-42CA706BE1E8}"/>
                      </a:ext>
                    </a:extLst>
                  </p:cNvPr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A429107-8DF3-4C7D-950A-277F4BBA3007}"/>
                  </a:ext>
                </a:extLst>
              </p:cNvPr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2D73641-8DF8-45DE-A4BD-E3E07EA35EA9}"/>
                  </a:ext>
                </a:extLst>
              </p:cNvPr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908B843-11E5-4EB9-B177-D95682BAA564}"/>
                  </a:ext>
                </a:extLst>
              </p:cNvPr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8365009-DAA7-484F-B021-7874E8B3025A}"/>
                  </a:ext>
                </a:extLst>
              </p:cNvPr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5EE7005-077F-4E61-90BC-A6F81CE0D53E}"/>
                  </a:ext>
                </a:extLst>
              </p:cNvPr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25889419-07F1-4AB4-8968-D4472FCA6673}"/>
                      </a:ext>
                    </a:extLst>
                  </p:cNvPr>
                  <p:cNvSpPr/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F8FBE054-C164-4F45-A72A-D86CD4C8080F}"/>
                  </a:ext>
                </a:extLst>
              </p:cNvPr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0236FB22-9B9F-4BA1-AA2F-EFE27127D8F9}"/>
                  </a:ext>
                </a:extLst>
              </p:cNvPr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82DF6139-6563-4C1D-9A53-4E66196A4ED2}"/>
                  </a:ext>
                </a:extLst>
              </p:cNvPr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6F07DCDE-3E81-4C3F-871C-E306BEC06C05}"/>
                  </a:ext>
                </a:extLst>
              </p:cNvPr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6927866D-ED2C-48CA-BB00-57AF0CC6ABAF}"/>
                      </a:ext>
                    </a:extLst>
                  </p:cNvPr>
                  <p:cNvSpPr/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387BA66-AD8A-4A7C-B7BC-BB42CFE62A14}"/>
                      </a:ext>
                    </a:extLst>
                  </p:cNvPr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4710B27-54E8-4AC7-823F-9D2EF41FA950}"/>
                  </a:ext>
                </a:extLst>
              </p:cNvPr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4E50F04-5490-4CB2-B8B7-5BE91E95AFA3}"/>
                  </a:ext>
                </a:extLst>
              </p:cNvPr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798DED4-95B2-486F-AB20-24AF90D4B784}"/>
                  </a:ext>
                </a:extLst>
              </p:cNvPr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7015365-A392-49A7-9D38-C175B4843F71}"/>
                  </a:ext>
                </a:extLst>
              </p:cNvPr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B904B7A-07F1-49F7-A835-C66D5B60F9AA}"/>
                  </a:ext>
                </a:extLst>
              </p:cNvPr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CA09941-B411-4859-AD75-4C1FB2556182}"/>
                  </a:ext>
                </a:extLst>
              </p:cNvPr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16B0916-6628-493E-84CD-FCE9A83297F5}"/>
                  </a:ext>
                </a:extLst>
              </p:cNvPr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43C0332-1F1A-4422-917F-4B9E71EF6815}"/>
                  </a:ext>
                </a:extLst>
              </p:cNvPr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32962A2-CC16-4E4F-8DCB-F47A8450D6BD}"/>
                  </a:ext>
                </a:extLst>
              </p:cNvPr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233512A-E1DF-4344-90B8-02ACFE23FE54}"/>
                  </a:ext>
                </a:extLst>
              </p:cNvPr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15DA39A-F350-4CFD-BB4E-CBAC46FF1FC2}"/>
                  </a:ext>
                </a:extLst>
              </p:cNvPr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7022A4F-FC92-4D2F-945C-6F1DE01D0B04}"/>
                  </a:ext>
                </a:extLst>
              </p:cNvPr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C5D2880-6E59-4C75-9B4A-D81F769B6E06}"/>
                  </a:ext>
                </a:extLst>
              </p:cNvPr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2FA29A4-EE18-45A0-9B40-9A04F74AE909}"/>
                  </a:ext>
                </a:extLst>
              </p:cNvPr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7D1F8A3-1315-434C-A8A6-45CB979EE48E}"/>
                  </a:ext>
                </a:extLst>
              </p:cNvPr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B68EC35-3AA1-4384-834F-329201B532E3}"/>
                  </a:ext>
                </a:extLst>
              </p:cNvPr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1B0CFC1-3112-4B53-AA7A-92CC19D3B7CC}"/>
                  </a:ext>
                </a:extLst>
              </p:cNvPr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E403149-B374-46E9-85F7-9CCB1F59CE29}"/>
                  </a:ext>
                </a:extLst>
              </p:cNvPr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8F2DDEB-7081-4EA6-8E40-9F07F72BC815}"/>
                  </a:ext>
                </a:extLst>
              </p:cNvPr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1868781-9C26-461A-B50D-1C84A1CE1B77}"/>
                  </a:ext>
                </a:extLst>
              </p:cNvPr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8D7404E-CE30-47CE-B577-7236972197D8}"/>
                  </a:ext>
                </a:extLst>
              </p:cNvPr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D568B94-6469-4081-96C4-D15AFFE2C88C}"/>
                  </a:ext>
                </a:extLst>
              </p:cNvPr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5407708-0EB6-4843-B1D6-A74913C8E401}"/>
                      </a:ext>
                    </a:extLst>
                  </p:cNvPr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C10CDCD-74E8-4EEF-997C-35C2CAB67707}"/>
                  </a:ext>
                </a:extLst>
              </p:cNvPr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2167D93-A265-4D06-9569-5B21BD065D24}"/>
                  </a:ext>
                </a:extLst>
              </p:cNvPr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6EB4CF3-B799-47BE-84D1-14C957242475}"/>
                  </a:ext>
                </a:extLst>
              </p:cNvPr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5C02D8B-9480-4A96-B5B4-720D18C24FBB}"/>
                  </a:ext>
                </a:extLst>
              </p:cNvPr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62CB6D4-FB08-4322-8F90-C968078534F1}"/>
                  </a:ext>
                </a:extLst>
              </p:cNvPr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12B4CC89-DC59-4864-B974-30F43EC1EF3C}"/>
                      </a:ext>
                    </a:extLst>
                  </p:cNvPr>
                  <p:cNvSpPr/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03C49BD5-D6C9-46EE-B922-96D1B33C41BF}"/>
                      </a:ext>
                    </a:extLst>
                  </p:cNvPr>
                  <p:cNvSpPr/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7683FF58-121E-4779-AE67-2F8F61FF69B9}"/>
                      </a:ext>
                    </a:extLst>
                  </p:cNvPr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FEC513-0646-410C-9E60-88B73AD062C0}"/>
                  </a:ext>
                </a:extLst>
              </p:cNvPr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DD188E7-A83A-4981-8B21-A42AB2692AEA}"/>
                  </a:ext>
                </a:extLst>
              </p:cNvPr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DD6ECEE-ABC6-42E9-9496-CEE515D3B227}"/>
                  </a:ext>
                </a:extLst>
              </p:cNvPr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B0AAC1-06A9-42F3-B2BC-95412704367C}"/>
                  </a:ext>
                </a:extLst>
              </p:cNvPr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945EF51-324F-4BB6-8BEC-C11A842D3ECE}"/>
                  </a:ext>
                </a:extLst>
              </p:cNvPr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6F734A6-9B7D-487F-B6E7-EE33C79DCB1D}"/>
                  </a:ext>
                </a:extLst>
              </p:cNvPr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3" name="Curved Connector 178">
                <a:extLst>
                  <a:ext uri="{FF2B5EF4-FFF2-40B4-BE49-F238E27FC236}">
                    <a16:creationId xmlns:a16="http://schemas.microsoft.com/office/drawing/2014/main" id="{91EA33C2-1A2B-47D9-AEDB-C15229DFE537}"/>
                  </a:ext>
                </a:extLst>
              </p:cNvPr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437A99D-C6E0-4A40-840C-CD6D8CD3B7E3}"/>
                  </a:ext>
                </a:extLst>
              </p:cNvPr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532C57E6-E8F4-45D6-8FE7-98E3B01D10FC}"/>
                  </a:ext>
                </a:extLst>
              </p:cNvPr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DB1CD38E-9F8D-4E9E-91BE-A675E5BB5CF9}"/>
                      </a:ext>
                    </a:extLst>
                  </p:cNvPr>
                  <p:cNvSpPr/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Curved Connector 80">
                <a:extLst>
                  <a:ext uri="{FF2B5EF4-FFF2-40B4-BE49-F238E27FC236}">
                    <a16:creationId xmlns:a16="http://schemas.microsoft.com/office/drawing/2014/main" id="{39C37ACD-0E27-47D0-9A59-EB2D7F8C1648}"/>
                  </a:ext>
                </a:extLst>
              </p:cNvPr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CCDB0ED-FEB0-4C17-81CC-0F0EA736D153}"/>
                  </a:ext>
                </a:extLst>
              </p:cNvPr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A67D5A9-5DBF-4202-91D1-912CA003D06A}"/>
                  </a:ext>
                </a:extLst>
              </p:cNvPr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BEEF10C-D469-481B-B1C0-FB301E07A526}"/>
                  </a:ext>
                </a:extLst>
              </p:cNvPr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161E729-8C12-4637-86D5-D04AD5A4851D}"/>
                  </a:ext>
                </a:extLst>
              </p:cNvPr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Cross 191">
                <a:extLst>
                  <a:ext uri="{FF2B5EF4-FFF2-40B4-BE49-F238E27FC236}">
                    <a16:creationId xmlns:a16="http://schemas.microsoft.com/office/drawing/2014/main" id="{EFD88822-18BA-46A1-A2E9-8A6F2AC6D547}"/>
                  </a:ext>
                </a:extLst>
              </p:cNvPr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7F65355-3F70-4800-B0CF-1B7157F5F173}"/>
                  </a:ext>
                </a:extLst>
              </p:cNvPr>
              <p:cNvSpPr/>
              <p:nvPr/>
            </p:nvSpPr>
            <p:spPr>
              <a:xfrm>
                <a:off x="-84896" y="3312760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797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(Baum-Welch)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EFB96ED-67F7-4715-85CB-00BDBB93C24D}"/>
              </a:ext>
            </a:extLst>
          </p:cNvPr>
          <p:cNvGrpSpPr/>
          <p:nvPr/>
        </p:nvGrpSpPr>
        <p:grpSpPr>
          <a:xfrm>
            <a:off x="7363366" y="3351578"/>
            <a:ext cx="4535982" cy="2826856"/>
            <a:chOff x="6980386" y="2849258"/>
            <a:chExt cx="4535982" cy="282685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735A956-5E24-4A28-9EC5-F50C744308AC}"/>
                </a:ext>
              </a:extLst>
            </p:cNvPr>
            <p:cNvGrpSpPr/>
            <p:nvPr/>
          </p:nvGrpSpPr>
          <p:grpSpPr>
            <a:xfrm>
              <a:off x="6980386" y="2849258"/>
              <a:ext cx="4535982" cy="2826856"/>
              <a:chOff x="6297102" y="3594383"/>
              <a:chExt cx="4535982" cy="2826856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992CBF-7180-4279-9A06-FD9343435D13}"/>
                  </a:ext>
                </a:extLst>
              </p:cNvPr>
              <p:cNvSpPr/>
              <p:nvPr/>
            </p:nvSpPr>
            <p:spPr>
              <a:xfrm>
                <a:off x="6297102" y="3594383"/>
                <a:ext cx="4535982" cy="226568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81CD89F-5ACA-45FF-8532-FE5BA8520F45}"/>
                      </a:ext>
                    </a:extLst>
                  </p:cNvPr>
                  <p:cNvSpPr txBox="1"/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Parameters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endParaRPr lang="en-US" sz="2400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81CD89F-5ACA-45FF-8532-FE5BA8520F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055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52AEA12-5BBA-437E-AB72-97CCC04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025032" y="2966178"/>
              <a:ext cx="4420469" cy="2069938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580688E-0623-4763-962B-2E567DBA41B7}"/>
              </a:ext>
            </a:extLst>
          </p:cNvPr>
          <p:cNvSpPr/>
          <p:nvPr/>
        </p:nvSpPr>
        <p:spPr>
          <a:xfrm>
            <a:off x="433214" y="2768295"/>
            <a:ext cx="1090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E-step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285A3D-A6E0-4CFE-8C09-C8C2F873C84B}"/>
              </a:ext>
            </a:extLst>
          </p:cNvPr>
          <p:cNvSpPr/>
          <p:nvPr/>
        </p:nvSpPr>
        <p:spPr>
          <a:xfrm>
            <a:off x="7102954" y="2768295"/>
            <a:ext cx="122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M-step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1C09C38-36D9-4870-B9F3-6B0D2CA46EDA}"/>
              </a:ext>
            </a:extLst>
          </p:cNvPr>
          <p:cNvSpPr/>
          <p:nvPr/>
        </p:nvSpPr>
        <p:spPr>
          <a:xfrm rot="10800000">
            <a:off x="5468980" y="5891203"/>
            <a:ext cx="1509092" cy="558417"/>
          </a:xfrm>
          <a:prstGeom prst="arc">
            <a:avLst>
              <a:gd name="adj1" fmla="val 11270589"/>
              <a:gd name="adj2" fmla="val 212846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43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25C1C1C2-780D-4B40-A054-44F3F229EDE0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CDE6DE-0204-419C-B93A-74DCCA674C7E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8C35E1D-CAAE-496C-8D18-1D525141CB3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B5D76AB-8C6F-4755-AA53-0DE90121D425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B5D76AB-8C6F-4755-AA53-0DE90121D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4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D41EA23-B8B0-402B-BCD5-A32C0951A76B}"/>
                </a:ext>
              </a:extLst>
            </p:cNvPr>
            <p:cNvCxnSpPr>
              <a:stCxn id="256" idx="3"/>
              <a:endCxn id="258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FD8D69-9EA9-4193-B257-E7D28337FC4D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FD8D69-9EA9-4193-B257-E7D28337F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64E8C34-FB3B-4593-A86A-0C4E695A720C}"/>
                </a:ext>
              </a:extLst>
            </p:cNvPr>
            <p:cNvCxnSpPr>
              <a:stCxn id="256" idx="2"/>
              <a:endCxn id="24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9F78E3E-638A-4890-B170-13AB7E93E0D3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9F78E3E-638A-4890-B170-13AB7E93E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2ECDDB2-2A0F-4314-990F-AEF6F286AA9C}"/>
                </a:ext>
              </a:extLst>
            </p:cNvPr>
            <p:cNvCxnSpPr>
              <a:stCxn id="258" idx="2"/>
              <a:endCxn id="260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F7E5A81-ACCA-4CDA-B34D-DB27B5124721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F7E5A81-ACCA-4CDA-B34D-DB27B5124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4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A05103F-3B68-4E8A-8A30-D418FB7D509D}"/>
                </a:ext>
              </a:extLst>
            </p:cNvPr>
            <p:cNvCxnSpPr>
              <a:stCxn id="258" idx="3"/>
              <a:endCxn id="262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58A6FFB-33A3-4C4E-8A5F-5C8877829B15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58A6FFB-33A3-4C4E-8A5F-5C8877829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AE5F1376-C6D9-49B8-87EF-F56E0980831B}"/>
                </a:ext>
              </a:extLst>
            </p:cNvPr>
            <p:cNvCxnSpPr>
              <a:stCxn id="262" idx="2"/>
              <a:endCxn id="264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98BA386-9909-470F-8E82-F2C1848EF84C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98BA386-9909-470F-8E82-F2C1848EF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4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F4C8934-2589-4CC6-BE90-6F0C752A0C15}"/>
                </a:ext>
              </a:extLst>
            </p:cNvPr>
            <p:cNvCxnSpPr>
              <a:stCxn id="262" idx="3"/>
              <a:endCxn id="266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310E8B5-1A48-4162-B7A4-633F7D0CEA04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310E8B5-1A48-4162-B7A4-633F7D0CE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4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5CDF15A-4E80-41D7-BB15-FC7AF2830089}"/>
                </a:ext>
              </a:extLst>
            </p:cNvPr>
            <p:cNvCxnSpPr>
              <a:stCxn id="266" idx="2"/>
              <a:endCxn id="268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60A9220-612F-4AA0-AFB2-77ECDE7A1B7F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760A9220-612F-4AA0-AFB2-77ECDE7A1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4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8DFF798-F28F-40E1-9BF9-F500F4BF38D5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8DFF798-F28F-40E1-9BF9-F500F4BF3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D94CC3E-EFED-4A55-AB8C-C51DBBC7926B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D94CC3E-EFED-4A55-AB8C-C51DBBC79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49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AA1F61F-B0E4-4E1B-A38F-A837BCD98C1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AA1F61F-B0E4-4E1B-A38F-A837BCD98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E62FD84-0411-44C4-8518-0E2219C000FD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E62FD84-0411-44C4-8518-0E2219C00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4A8FCE7-1166-42AE-90AC-3149299C5805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4A8FCE7-1166-42AE-90AC-3149299C5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6D5A87B-34FF-4B29-8828-F95F0026085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6D5A87B-34FF-4B29-8828-F95F00260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9A0EAD6-E0D4-4490-97E4-FF91D06B13C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9A0EAD6-E0D4-4490-97E4-FF91D06B1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304478A-D2CB-40DD-B423-31EEDE253408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304478A-D2CB-40DD-B423-31EEDE2534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5F776CB-1FDF-41AB-838F-EE15A2F5D46E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5F776CB-1FDF-41AB-838F-EE15A2F5D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3DA7E215-3B9D-4ADA-A18A-AB55B705DD05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3DA7E215-3B9D-4ADA-A18A-AB55B705D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5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1F5E9B6B-C991-4773-AFAE-7E4C3549B139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1F5E9B6B-C991-4773-AFAE-7E4C3549B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D392AE9-7021-451F-8AA6-E62604166B71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1FA2F5E0-FBA5-44F3-94CB-5869033F1871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1FA2F5E0-FBA5-44F3-94CB-5869033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11E2FE30-FF9A-43C6-9E48-27F56398643D}"/>
                </a:ext>
              </a:extLst>
            </p:cNvPr>
            <p:cNvCxnSpPr>
              <a:stCxn id="301" idx="2"/>
              <a:endCxn id="28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494841FB-5313-4DAE-B5D7-35A8DFB0C612}"/>
                </a:ext>
              </a:extLst>
            </p:cNvPr>
            <p:cNvCxnSpPr>
              <a:stCxn id="303" idx="2"/>
              <a:endCxn id="28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7D9C1CF-D82F-4924-8772-4626E1BEB0C7}"/>
                </a:ext>
              </a:extLst>
            </p:cNvPr>
            <p:cNvCxnSpPr>
              <a:stCxn id="305" idx="2"/>
              <a:endCxn id="28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2DB77311-186A-4B57-A5E1-FAE2DC1D236D}"/>
                </a:ext>
              </a:extLst>
            </p:cNvPr>
            <p:cNvCxnSpPr>
              <a:endCxn id="29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DBC2FF5-99FA-4DB2-BBA9-EBA93D53B7E9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DBC2FF5-99FA-4DB2-BBA9-EBA93D53B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B038F75-E523-4DCC-B9B5-33E4E084C0EC}"/>
                </a:ext>
              </a:extLst>
            </p:cNvPr>
            <p:cNvCxnSpPr>
              <a:stCxn id="292" idx="2"/>
              <a:endCxn id="28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823CBF1-54C2-4787-8175-C7269815BF56}"/>
                </a:ext>
              </a:extLst>
            </p:cNvPr>
            <p:cNvCxnSpPr>
              <a:stCxn id="307" idx="3"/>
              <a:endCxn id="28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47B6D0-A507-4F2E-B4B0-CA4BF5440547}"/>
                </a:ext>
              </a:extLst>
            </p:cNvPr>
            <p:cNvCxnSpPr>
              <a:stCxn id="269" idx="3"/>
              <a:endCxn id="30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6EB66E51-D0A3-464A-84F2-AA10D52616F8}"/>
                </a:ext>
              </a:extLst>
            </p:cNvPr>
            <p:cNvCxnSpPr>
              <a:stCxn id="266" idx="3"/>
              <a:endCxn id="269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B3E44856-2259-4E36-BBAD-536FF1160673}"/>
                </a:ext>
              </a:extLst>
            </p:cNvPr>
            <p:cNvCxnSpPr>
              <a:endCxn id="29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A750C37-5D2C-49B4-8DE4-F4F1CBB513D4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A750C37-5D2C-49B4-8DE4-F4F1CBB51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DA397C5-E083-44CE-A30B-A9C505027240}"/>
                </a:ext>
              </a:extLst>
            </p:cNvPr>
            <p:cNvCxnSpPr>
              <a:stCxn id="298" idx="2"/>
              <a:endCxn id="30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55071EB-2C16-4098-A525-C520C76554D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55071EB-2C16-4098-A525-C520C7655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5E02AF49-099D-4D2B-A4BE-34EA1509657F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5E02AF49-099D-4D2B-A4BE-34EA15096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829AAA4F-3F13-488A-8DB5-E8F7B6310FC8}"/>
                </a:ext>
              </a:extLst>
            </p:cNvPr>
            <p:cNvCxnSpPr>
              <a:stCxn id="301" idx="3"/>
              <a:endCxn id="30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E716C2D-CC67-4466-A32B-1FC77AB6B6F2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E716C2D-CC67-4466-A32B-1FC77AB6B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4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F52AB5EF-CA87-475A-9287-693BC8C56573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969C1E57-FAE8-406B-AF85-E2AA1BD9C0D5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969C1E57-FAE8-406B-AF85-E2AA1BD9C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2C088F47-F5AB-4724-9006-676CA5E3F2F1}"/>
                </a:ext>
              </a:extLst>
            </p:cNvPr>
            <p:cNvCxnSpPr>
              <a:cxnSpLocks/>
              <a:endCxn id="30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9D6775E-D22D-4181-8A0C-A152412027FC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9D6775E-D22D-4181-8A0C-A15241202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02D6123-2A25-459C-8D32-BD308A5838C2}"/>
                </a:ext>
              </a:extLst>
            </p:cNvPr>
            <p:cNvCxnSpPr>
              <a:stCxn id="307" idx="2"/>
              <a:endCxn id="30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ED4FBEF5-01AD-4274-8642-5A1D4D0DD01F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ED4FBEF5-01AD-4274-8642-5A1D4D0DD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4B1AB26-FF4A-4FAA-9731-BECA1D7C747A}"/>
                </a:ext>
              </a:extLst>
            </p:cNvPr>
            <p:cNvCxnSpPr>
              <a:endCxn id="32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0C28B7E-BB83-4633-988D-5EC8C1F9F2E2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0C28B7E-BB83-4633-988D-5EC8C1F9F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3CA4B4ED-23E4-4A63-9F79-3729A6B131A2}"/>
                </a:ext>
              </a:extLst>
            </p:cNvPr>
            <p:cNvCxnSpPr>
              <a:stCxn id="321" idx="2"/>
              <a:endCxn id="32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9E0813D-FC06-475F-B24A-0832BA65268B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9E0813D-FC06-475F-B24A-0832BA6526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443DE128-2251-481B-924C-AF53F6AB424E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443DE128-2251-481B-924C-AF53F6AB4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589109C-E6D5-4212-AB1B-B4D41D001B91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589109C-E6D5-4212-AB1B-B4D41D001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C0105B4-BB44-49BA-BC33-06FD7E7905E9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C0105B4-BB44-49BA-BC33-06FD7E790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E754B10-41E9-42F0-8A07-230DD7529E7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1E754B10-41E9-42F0-8A07-230DD752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07AE34E-9613-4DA5-A1E4-918557929F49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07AE34E-9613-4DA5-A1E4-918557929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2AC7B262-E1CA-4D19-9A6C-CE2A2EDBA44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2AC7B262-E1CA-4D19-9A6C-CE2A2EDBA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B8E63229-F68A-4274-8C1A-B67202C5EB97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5438C150-16A1-4194-A5DE-44DA20631602}"/>
                </a:ext>
              </a:extLst>
            </p:cNvPr>
            <p:cNvCxnSpPr>
              <a:endCxn id="28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AC2C2AB4-FED0-49DB-8571-ACF9C64171C3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BC208868-44A0-4EC9-BD2E-4C5A0BD6AE23}"/>
                </a:ext>
              </a:extLst>
            </p:cNvPr>
            <p:cNvCxnSpPr>
              <a:endCxn id="271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412BDF92-CB7F-4411-9E13-0D03DFB6ACC1}"/>
                </a:ext>
              </a:extLst>
            </p:cNvPr>
            <p:cNvCxnSpPr>
              <a:endCxn id="270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830F5154-7E18-4CC2-8FE7-5129B6F67274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7CAF372E-A2D6-4DAD-BB7F-E145F5C913C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225C3E9B-C397-4F2D-A3C1-2C5417860F5E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F92E5C62-92CA-4498-8A79-4E79C0AF606F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BE2FFB55-2623-4698-B750-F855E45EDB18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10482B57-0ADD-48DA-BFB8-76CB7BDAE427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EAC118F-8901-456F-BCA6-E5DDF3C8325F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58CC07F3-EFAA-4B9F-B4DB-EEE9DC25CFEF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B91E874-A52F-4B0E-A0B7-E365339AEFF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B91E874-A52F-4B0E-A0B7-E365339AE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928C7AA6-73FF-44F7-B530-F92E6DC32153}"/>
                </a:ext>
              </a:extLst>
            </p:cNvPr>
            <p:cNvCxnSpPr>
              <a:stCxn id="34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C50580-7E63-41C8-B53F-7EBA0B3ABA15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C50580-7E63-41C8-B53F-7EBA0B3AB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70BBDD50-DDE8-47BB-8A42-357B3F59D7B1}"/>
                </a:ext>
              </a:extLst>
            </p:cNvPr>
            <p:cNvCxnSpPr>
              <a:stCxn id="345" idx="2"/>
              <a:endCxn id="34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FBB3C05A-6C60-436C-9D15-44278BDE415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B362BBA2-2DCE-44A3-A970-29B36B80BAA6}"/>
                </a:ext>
              </a:extLst>
            </p:cNvPr>
            <p:cNvCxnSpPr>
              <a:endCxn id="34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011C9CD-F6E6-402C-9BEF-C21CE59AAB38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011C9CD-F6E6-402C-9BEF-C21CE59A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4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E1FA6573-DD6A-4BA6-95BF-3FB80742B1D3}"/>
                </a:ext>
              </a:extLst>
            </p:cNvPr>
            <p:cNvCxnSpPr>
              <a:stCxn id="349" idx="2"/>
              <a:endCxn id="35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BB0A43B-9B1D-4C33-92CF-C7CBB9D2BD7D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BB0A43B-9B1D-4C33-92CF-C7CBB9D2B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8767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AA9-6535-4E1D-9FE7-F0AB541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(Baum-Welch)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800" dirty="0"/>
                  <a:t>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E67FC-E97D-4536-AD8E-1AA48049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282" y="5348572"/>
                <a:ext cx="3388283" cy="1483043"/>
              </a:xfrm>
              <a:blipFill>
                <a:blip r:embed="rId2"/>
                <a:stretch>
                  <a:fillRect b="-3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B36970B-B97C-4232-98D4-522E35C89573}"/>
              </a:ext>
            </a:extLst>
          </p:cNvPr>
          <p:cNvGrpSpPr/>
          <p:nvPr/>
        </p:nvGrpSpPr>
        <p:grpSpPr>
          <a:xfrm>
            <a:off x="424883" y="2130068"/>
            <a:ext cx="11132347" cy="301752"/>
            <a:chOff x="523205" y="2641345"/>
            <a:chExt cx="11132347" cy="301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/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CDF13B-3CAE-4B07-B7E7-41B0B7548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82" y="2641345"/>
                  <a:ext cx="301752" cy="301752"/>
                </a:xfrm>
                <a:prstGeom prst="rect">
                  <a:avLst/>
                </a:prstGeom>
                <a:blipFill>
                  <a:blip r:embed="rId3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/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AF60E5-DE19-4DDD-B070-7A038D9CD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394" y="2641345"/>
                  <a:ext cx="301752" cy="301752"/>
                </a:xfrm>
                <a:prstGeom prst="rect">
                  <a:avLst/>
                </a:prstGeom>
                <a:blipFill>
                  <a:blip r:embed="rId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/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7F666F-4828-4ECB-9C5D-5EE35417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376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/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97765CA-ECCB-48C6-B8BF-C08037922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72" y="2641345"/>
                  <a:ext cx="301752" cy="301752"/>
                </a:xfrm>
                <a:prstGeom prst="rect">
                  <a:avLst/>
                </a:prstGeom>
                <a:blipFill>
                  <a:blip r:embed="rId6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/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183E07-12F5-4E83-B609-91D745DD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053" y="2641345"/>
                  <a:ext cx="301752" cy="301752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/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2781B0A-F2FB-4E69-B309-4A0B233E47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790" y="2641345"/>
                  <a:ext cx="301752" cy="301752"/>
                </a:xfrm>
                <a:prstGeom prst="rect">
                  <a:avLst/>
                </a:prstGeom>
                <a:blipFill>
                  <a:blip r:embed="rId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/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0A12967-3F1E-46B3-B491-90B81FA34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804" y="2641345"/>
                  <a:ext cx="301752" cy="30175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/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63C34E-FE9F-4DCB-82DE-B2FFBE6AC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1116" y="2641345"/>
                  <a:ext cx="301752" cy="301752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/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090B87-5946-43B1-8714-960CD84E0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98" y="2641345"/>
                  <a:ext cx="301752" cy="301752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/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FD3824B-6444-4474-A396-21A928BE5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294" y="2641345"/>
                  <a:ext cx="301752" cy="301752"/>
                </a:xfrm>
                <a:prstGeom prst="rect">
                  <a:avLst/>
                </a:prstGeom>
                <a:blipFill>
                  <a:blip r:embed="rId1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/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4F1DE9A-178F-404F-8F27-5AB5635CF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775" y="2641345"/>
                  <a:ext cx="301752" cy="301752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/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AEB190-5D62-40BB-A8D6-4AD7800C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36" y="2641345"/>
                  <a:ext cx="301752" cy="301752"/>
                </a:xfrm>
                <a:prstGeom prst="rect">
                  <a:avLst/>
                </a:prstGeom>
                <a:blipFill>
                  <a:blip r:embed="rId1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/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0D91614-F863-4C53-9E54-73C7E3E68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48" y="2641345"/>
                  <a:ext cx="301752" cy="301752"/>
                </a:xfrm>
                <a:prstGeom prst="rect">
                  <a:avLst/>
                </a:prstGeom>
                <a:blipFill>
                  <a:blip r:embed="rId15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/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EFDF8A-F103-4603-9DEB-993F937076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30" y="2641345"/>
                  <a:ext cx="301752" cy="301752"/>
                </a:xfrm>
                <a:prstGeom prst="rect">
                  <a:avLst/>
                </a:prstGeom>
                <a:blipFill>
                  <a:blip r:embed="rId16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/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0956672-D325-4E58-8119-4EA51642E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426" y="2641345"/>
                  <a:ext cx="301752" cy="30175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/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2C7521-9444-49C7-A293-A06B7F936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07" y="2641345"/>
                  <a:ext cx="301752" cy="301752"/>
                </a:xfrm>
                <a:prstGeom prst="rect">
                  <a:avLst/>
                </a:prstGeom>
                <a:blipFill>
                  <a:blip r:embed="rId18"/>
                  <a:stretch>
                    <a:fillRect l="-17308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/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AC3A6FD-33F9-4D3C-BD70-34EDAECDC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815" y="2641345"/>
                  <a:ext cx="301752" cy="301752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/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06CDB6-554D-46E6-9CEF-145B7C676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829" y="2641345"/>
                  <a:ext cx="301752" cy="301752"/>
                </a:xfrm>
                <a:prstGeom prst="rect">
                  <a:avLst/>
                </a:prstGeom>
                <a:blipFill>
                  <a:blip r:embed="rId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/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00CC3FA-D16D-439F-9667-0EA4E17DE4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141" y="2641345"/>
                  <a:ext cx="301752" cy="301752"/>
                </a:xfrm>
                <a:prstGeom prst="rect">
                  <a:avLst/>
                </a:prstGeom>
                <a:blipFill>
                  <a:blip r:embed="rId20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/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1F4A565-CDB7-4DCD-B0C3-0B862A69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123" y="2641345"/>
                  <a:ext cx="301752" cy="30175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/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8ADB79-8A30-4756-A6F4-C97070BAF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2319" y="2641345"/>
                  <a:ext cx="301752" cy="301752"/>
                </a:xfrm>
                <a:prstGeom prst="rect">
                  <a:avLst/>
                </a:prstGeom>
                <a:blipFill>
                  <a:blip r:embed="rId22"/>
                  <a:stretch>
                    <a:fillRect l="-13725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/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B5DCBA1-2FB5-49F9-8339-C2831CC2C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800" y="2641345"/>
                  <a:ext cx="301752" cy="301752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/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26EF78-7409-45F7-B4B7-386D76DE0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273" y="2641345"/>
                  <a:ext cx="301752" cy="301752"/>
                </a:xfrm>
                <a:prstGeom prst="rect">
                  <a:avLst/>
                </a:prstGeom>
                <a:blipFill>
                  <a:blip r:embed="rId24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/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A108A6-62D0-4ABB-BA07-9C4ED2DD5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5" y="2641345"/>
                  <a:ext cx="301752" cy="301752"/>
                </a:xfrm>
                <a:prstGeom prst="rect">
                  <a:avLst/>
                </a:prstGeom>
                <a:blipFill>
                  <a:blip r:embed="rId25"/>
                  <a:stretch>
                    <a:fillRect l="-15686" r="-15686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/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552B51-AFC4-4DCE-A135-5CB4E0F85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51" y="2641345"/>
                  <a:ext cx="301752" cy="301752"/>
                </a:xfrm>
                <a:prstGeom prst="rect">
                  <a:avLst/>
                </a:prstGeom>
                <a:blipFill>
                  <a:blip r:embed="rId26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/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2D0F935-146C-4462-890E-A728D2DF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932" y="2641345"/>
                  <a:ext cx="301752" cy="301752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/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87F81B6-2A1C-45FE-923F-BC58A54AB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05" y="2641345"/>
                  <a:ext cx="301752" cy="301752"/>
                </a:xfrm>
                <a:prstGeom prst="rect">
                  <a:avLst/>
                </a:prstGeom>
                <a:blipFill>
                  <a:blip r:embed="rId28"/>
                  <a:stretch>
                    <a:fillRect l="-15686" r="-1176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/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CFD209C-0C0E-4E1A-8972-78F298279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9" y="2641345"/>
                  <a:ext cx="301752" cy="301752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3462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/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753594-1507-49A2-B3AD-95D09D67C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31" y="2641345"/>
                  <a:ext cx="301752" cy="301752"/>
                </a:xfrm>
                <a:prstGeom prst="rect">
                  <a:avLst/>
                </a:prstGeom>
                <a:blipFill>
                  <a:blip r:embed="rId30"/>
                  <a:stretch>
                    <a:fillRect l="-15385" r="-961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/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B9C37-F81B-4E3E-8F2A-F295D53CA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513" y="2641345"/>
                  <a:ext cx="301752" cy="301752"/>
                </a:xfrm>
                <a:prstGeom prst="rect">
                  <a:avLst/>
                </a:prstGeom>
                <a:blipFill>
                  <a:blip r:embed="rId31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/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096458F-00E8-4C38-8CC4-3637D706D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09" y="2641345"/>
                  <a:ext cx="301752" cy="301752"/>
                </a:xfrm>
                <a:prstGeom prst="rect">
                  <a:avLst/>
                </a:prstGeom>
                <a:blipFill>
                  <a:blip r:embed="rId32"/>
                  <a:stretch>
                    <a:fillRect l="-13462" r="-11538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/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4463C8E-D7F8-49D9-98D9-CDAB560BD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190" y="2641345"/>
                  <a:ext cx="301752" cy="301752"/>
                </a:xfrm>
                <a:prstGeom prst="rect">
                  <a:avLst/>
                </a:prstGeom>
                <a:blipFill>
                  <a:blip r:embed="rId33"/>
                  <a:stretch>
                    <a:fillRect l="-17647" r="-13725" b="-17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3E40ABA-64A7-4E83-B865-C373064B74B8}"/>
              </a:ext>
            </a:extLst>
          </p:cNvPr>
          <p:cNvSpPr/>
          <p:nvPr/>
        </p:nvSpPr>
        <p:spPr>
          <a:xfrm>
            <a:off x="5795309" y="4160357"/>
            <a:ext cx="301753" cy="1086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02E7C84-4AF0-46BB-BD4D-6EEFDB180C27}"/>
              </a:ext>
            </a:extLst>
          </p:cNvPr>
          <p:cNvSpPr/>
          <p:nvPr/>
        </p:nvSpPr>
        <p:spPr>
          <a:xfrm>
            <a:off x="573923" y="4190966"/>
            <a:ext cx="5520236" cy="114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CA9D93A-9059-436C-9A2D-AFFB05108D8E}"/>
              </a:ext>
            </a:extLst>
          </p:cNvPr>
          <p:cNvSpPr/>
          <p:nvPr/>
        </p:nvSpPr>
        <p:spPr>
          <a:xfrm>
            <a:off x="579120" y="4145280"/>
            <a:ext cx="5527040" cy="1148080"/>
          </a:xfrm>
          <a:custGeom>
            <a:avLst/>
            <a:gdLst>
              <a:gd name="connsiteX0" fmla="*/ 0 w 5527040"/>
              <a:gd name="connsiteY0" fmla="*/ 40640 h 1148080"/>
              <a:gd name="connsiteX1" fmla="*/ 325120 w 5527040"/>
              <a:gd name="connsiteY1" fmla="*/ 50800 h 1148080"/>
              <a:gd name="connsiteX2" fmla="*/ 386080 w 5527040"/>
              <a:gd name="connsiteY2" fmla="*/ 91440 h 1148080"/>
              <a:gd name="connsiteX3" fmla="*/ 447040 w 5527040"/>
              <a:gd name="connsiteY3" fmla="*/ 121920 h 1148080"/>
              <a:gd name="connsiteX4" fmla="*/ 467360 w 5527040"/>
              <a:gd name="connsiteY4" fmla="*/ 152400 h 1148080"/>
              <a:gd name="connsiteX5" fmla="*/ 528320 w 5527040"/>
              <a:gd name="connsiteY5" fmla="*/ 203200 h 1148080"/>
              <a:gd name="connsiteX6" fmla="*/ 579120 w 5527040"/>
              <a:gd name="connsiteY6" fmla="*/ 264160 h 1148080"/>
              <a:gd name="connsiteX7" fmla="*/ 609600 w 5527040"/>
              <a:gd name="connsiteY7" fmla="*/ 284480 h 1148080"/>
              <a:gd name="connsiteX8" fmla="*/ 680720 w 5527040"/>
              <a:gd name="connsiteY8" fmla="*/ 355600 h 1148080"/>
              <a:gd name="connsiteX9" fmla="*/ 741680 w 5527040"/>
              <a:gd name="connsiteY9" fmla="*/ 436880 h 1148080"/>
              <a:gd name="connsiteX10" fmla="*/ 762000 w 5527040"/>
              <a:gd name="connsiteY10" fmla="*/ 477520 h 1148080"/>
              <a:gd name="connsiteX11" fmla="*/ 792480 w 5527040"/>
              <a:gd name="connsiteY11" fmla="*/ 508000 h 1148080"/>
              <a:gd name="connsiteX12" fmla="*/ 812800 w 5527040"/>
              <a:gd name="connsiteY12" fmla="*/ 538480 h 1148080"/>
              <a:gd name="connsiteX13" fmla="*/ 873760 w 5527040"/>
              <a:gd name="connsiteY13" fmla="*/ 589280 h 1148080"/>
              <a:gd name="connsiteX14" fmla="*/ 1198880 w 5527040"/>
              <a:gd name="connsiteY14" fmla="*/ 599440 h 1148080"/>
              <a:gd name="connsiteX15" fmla="*/ 1229360 w 5527040"/>
              <a:gd name="connsiteY15" fmla="*/ 619760 h 1148080"/>
              <a:gd name="connsiteX16" fmla="*/ 1239520 w 5527040"/>
              <a:gd name="connsiteY16" fmla="*/ 650240 h 1148080"/>
              <a:gd name="connsiteX17" fmla="*/ 1259840 w 5527040"/>
              <a:gd name="connsiteY17" fmla="*/ 680720 h 1148080"/>
              <a:gd name="connsiteX18" fmla="*/ 1280160 w 5527040"/>
              <a:gd name="connsiteY18" fmla="*/ 751840 h 1148080"/>
              <a:gd name="connsiteX19" fmla="*/ 1310640 w 5527040"/>
              <a:gd name="connsiteY19" fmla="*/ 782320 h 1148080"/>
              <a:gd name="connsiteX20" fmla="*/ 1361440 w 5527040"/>
              <a:gd name="connsiteY20" fmla="*/ 873760 h 1148080"/>
              <a:gd name="connsiteX21" fmla="*/ 1381760 w 5527040"/>
              <a:gd name="connsiteY21" fmla="*/ 904240 h 1148080"/>
              <a:gd name="connsiteX22" fmla="*/ 1412240 w 5527040"/>
              <a:gd name="connsiteY22" fmla="*/ 934720 h 1148080"/>
              <a:gd name="connsiteX23" fmla="*/ 1442720 w 5527040"/>
              <a:gd name="connsiteY23" fmla="*/ 975360 h 1148080"/>
              <a:gd name="connsiteX24" fmla="*/ 1483360 w 5527040"/>
              <a:gd name="connsiteY24" fmla="*/ 995680 h 1148080"/>
              <a:gd name="connsiteX25" fmla="*/ 1595120 w 5527040"/>
              <a:gd name="connsiteY25" fmla="*/ 1056640 h 1148080"/>
              <a:gd name="connsiteX26" fmla="*/ 1991360 w 5527040"/>
              <a:gd name="connsiteY26" fmla="*/ 1066800 h 1148080"/>
              <a:gd name="connsiteX27" fmla="*/ 2062480 w 5527040"/>
              <a:gd name="connsiteY27" fmla="*/ 1087120 h 1148080"/>
              <a:gd name="connsiteX28" fmla="*/ 2174240 w 5527040"/>
              <a:gd name="connsiteY28" fmla="*/ 1097280 h 1148080"/>
              <a:gd name="connsiteX29" fmla="*/ 2235200 w 5527040"/>
              <a:gd name="connsiteY29" fmla="*/ 1137920 h 1148080"/>
              <a:gd name="connsiteX30" fmla="*/ 2265680 w 5527040"/>
              <a:gd name="connsiteY30" fmla="*/ 1148080 h 1148080"/>
              <a:gd name="connsiteX31" fmla="*/ 3058160 w 5527040"/>
              <a:gd name="connsiteY31" fmla="*/ 1127760 h 1148080"/>
              <a:gd name="connsiteX32" fmla="*/ 3159760 w 5527040"/>
              <a:gd name="connsiteY32" fmla="*/ 1076960 h 1148080"/>
              <a:gd name="connsiteX33" fmla="*/ 3190240 w 5527040"/>
              <a:gd name="connsiteY33" fmla="*/ 1056640 h 1148080"/>
              <a:gd name="connsiteX34" fmla="*/ 3210560 w 5527040"/>
              <a:gd name="connsiteY34" fmla="*/ 1026160 h 1148080"/>
              <a:gd name="connsiteX35" fmla="*/ 3241040 w 5527040"/>
              <a:gd name="connsiteY35" fmla="*/ 995680 h 1148080"/>
              <a:gd name="connsiteX36" fmla="*/ 3271520 w 5527040"/>
              <a:gd name="connsiteY36" fmla="*/ 944880 h 1148080"/>
              <a:gd name="connsiteX37" fmla="*/ 3291840 w 5527040"/>
              <a:gd name="connsiteY37" fmla="*/ 914400 h 1148080"/>
              <a:gd name="connsiteX38" fmla="*/ 3322320 w 5527040"/>
              <a:gd name="connsiteY38" fmla="*/ 812800 h 1148080"/>
              <a:gd name="connsiteX39" fmla="*/ 3383280 w 5527040"/>
              <a:gd name="connsiteY39" fmla="*/ 751840 h 1148080"/>
              <a:gd name="connsiteX40" fmla="*/ 3423920 w 5527040"/>
              <a:gd name="connsiteY40" fmla="*/ 731520 h 1148080"/>
              <a:gd name="connsiteX41" fmla="*/ 3718560 w 5527040"/>
              <a:gd name="connsiteY41" fmla="*/ 711200 h 1148080"/>
              <a:gd name="connsiteX42" fmla="*/ 3759200 w 5527040"/>
              <a:gd name="connsiteY42" fmla="*/ 650240 h 1148080"/>
              <a:gd name="connsiteX43" fmla="*/ 3810000 w 5527040"/>
              <a:gd name="connsiteY43" fmla="*/ 589280 h 1148080"/>
              <a:gd name="connsiteX44" fmla="*/ 3931920 w 5527040"/>
              <a:gd name="connsiteY44" fmla="*/ 599440 h 1148080"/>
              <a:gd name="connsiteX45" fmla="*/ 4013200 w 5527040"/>
              <a:gd name="connsiteY45" fmla="*/ 690880 h 1148080"/>
              <a:gd name="connsiteX46" fmla="*/ 4023360 w 5527040"/>
              <a:gd name="connsiteY46" fmla="*/ 721360 h 1148080"/>
              <a:gd name="connsiteX47" fmla="*/ 4053840 w 5527040"/>
              <a:gd name="connsiteY47" fmla="*/ 751840 h 1148080"/>
              <a:gd name="connsiteX48" fmla="*/ 4094480 w 5527040"/>
              <a:gd name="connsiteY48" fmla="*/ 822960 h 1148080"/>
              <a:gd name="connsiteX49" fmla="*/ 4155440 w 5527040"/>
              <a:gd name="connsiteY49" fmla="*/ 873760 h 1148080"/>
              <a:gd name="connsiteX50" fmla="*/ 4246880 w 5527040"/>
              <a:gd name="connsiteY50" fmla="*/ 863600 h 1148080"/>
              <a:gd name="connsiteX51" fmla="*/ 4307840 w 5527040"/>
              <a:gd name="connsiteY51" fmla="*/ 802640 h 1148080"/>
              <a:gd name="connsiteX52" fmla="*/ 4328160 w 5527040"/>
              <a:gd name="connsiteY52" fmla="*/ 751840 h 1148080"/>
              <a:gd name="connsiteX53" fmla="*/ 4348480 w 5527040"/>
              <a:gd name="connsiteY53" fmla="*/ 690880 h 1148080"/>
              <a:gd name="connsiteX54" fmla="*/ 4368800 w 5527040"/>
              <a:gd name="connsiteY54" fmla="*/ 660400 h 1148080"/>
              <a:gd name="connsiteX55" fmla="*/ 4378960 w 5527040"/>
              <a:gd name="connsiteY55" fmla="*/ 609600 h 1148080"/>
              <a:gd name="connsiteX56" fmla="*/ 4389120 w 5527040"/>
              <a:gd name="connsiteY56" fmla="*/ 538480 h 1148080"/>
              <a:gd name="connsiteX57" fmla="*/ 4399280 w 5527040"/>
              <a:gd name="connsiteY57" fmla="*/ 508000 h 1148080"/>
              <a:gd name="connsiteX58" fmla="*/ 4429760 w 5527040"/>
              <a:gd name="connsiteY58" fmla="*/ 426720 h 1148080"/>
              <a:gd name="connsiteX59" fmla="*/ 4460240 w 5527040"/>
              <a:gd name="connsiteY59" fmla="*/ 345440 h 1148080"/>
              <a:gd name="connsiteX60" fmla="*/ 4500880 w 5527040"/>
              <a:gd name="connsiteY60" fmla="*/ 314960 h 1148080"/>
              <a:gd name="connsiteX61" fmla="*/ 4531360 w 5527040"/>
              <a:gd name="connsiteY61" fmla="*/ 284480 h 1148080"/>
              <a:gd name="connsiteX62" fmla="*/ 4551680 w 5527040"/>
              <a:gd name="connsiteY62" fmla="*/ 254000 h 1148080"/>
              <a:gd name="connsiteX63" fmla="*/ 4643120 w 5527040"/>
              <a:gd name="connsiteY63" fmla="*/ 243840 h 1148080"/>
              <a:gd name="connsiteX64" fmla="*/ 4815840 w 5527040"/>
              <a:gd name="connsiteY64" fmla="*/ 264160 h 1148080"/>
              <a:gd name="connsiteX65" fmla="*/ 4917440 w 5527040"/>
              <a:gd name="connsiteY65" fmla="*/ 274320 h 1148080"/>
              <a:gd name="connsiteX66" fmla="*/ 5110480 w 5527040"/>
              <a:gd name="connsiteY66" fmla="*/ 254000 h 1148080"/>
              <a:gd name="connsiteX67" fmla="*/ 5140960 w 5527040"/>
              <a:gd name="connsiteY67" fmla="*/ 243840 h 1148080"/>
              <a:gd name="connsiteX68" fmla="*/ 5191760 w 5527040"/>
              <a:gd name="connsiteY68" fmla="*/ 233680 h 1148080"/>
              <a:gd name="connsiteX69" fmla="*/ 5252720 w 5527040"/>
              <a:gd name="connsiteY69" fmla="*/ 193040 h 1148080"/>
              <a:gd name="connsiteX70" fmla="*/ 5283200 w 5527040"/>
              <a:gd name="connsiteY70" fmla="*/ 172720 h 1148080"/>
              <a:gd name="connsiteX71" fmla="*/ 5334000 w 5527040"/>
              <a:gd name="connsiteY71" fmla="*/ 152400 h 1148080"/>
              <a:gd name="connsiteX72" fmla="*/ 5364480 w 5527040"/>
              <a:gd name="connsiteY72" fmla="*/ 142240 h 1148080"/>
              <a:gd name="connsiteX73" fmla="*/ 5425440 w 5527040"/>
              <a:gd name="connsiteY73" fmla="*/ 101600 h 1148080"/>
              <a:gd name="connsiteX74" fmla="*/ 5476240 w 5527040"/>
              <a:gd name="connsiteY74" fmla="*/ 40640 h 1148080"/>
              <a:gd name="connsiteX75" fmla="*/ 5496560 w 5527040"/>
              <a:gd name="connsiteY75" fmla="*/ 10160 h 1148080"/>
              <a:gd name="connsiteX76" fmla="*/ 5527040 w 5527040"/>
              <a:gd name="connsiteY76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527040" h="1148080">
                <a:moveTo>
                  <a:pt x="0" y="40640"/>
                </a:moveTo>
                <a:cubicBezTo>
                  <a:pt x="108373" y="44027"/>
                  <a:pt x="217620" y="36655"/>
                  <a:pt x="325120" y="50800"/>
                </a:cubicBezTo>
                <a:cubicBezTo>
                  <a:pt x="349333" y="53986"/>
                  <a:pt x="365760" y="77893"/>
                  <a:pt x="386080" y="91440"/>
                </a:cubicBezTo>
                <a:cubicBezTo>
                  <a:pt x="425471" y="117701"/>
                  <a:pt x="404976" y="107899"/>
                  <a:pt x="447040" y="121920"/>
                </a:cubicBezTo>
                <a:cubicBezTo>
                  <a:pt x="453813" y="132080"/>
                  <a:pt x="459543" y="143019"/>
                  <a:pt x="467360" y="152400"/>
                </a:cubicBezTo>
                <a:cubicBezTo>
                  <a:pt x="491806" y="181736"/>
                  <a:pt x="498350" y="183220"/>
                  <a:pt x="528320" y="203200"/>
                </a:cubicBezTo>
                <a:cubicBezTo>
                  <a:pt x="548300" y="233170"/>
                  <a:pt x="549784" y="239714"/>
                  <a:pt x="579120" y="264160"/>
                </a:cubicBezTo>
                <a:cubicBezTo>
                  <a:pt x="588501" y="271977"/>
                  <a:pt x="600966" y="275846"/>
                  <a:pt x="609600" y="284480"/>
                </a:cubicBezTo>
                <a:cubicBezTo>
                  <a:pt x="704427" y="379307"/>
                  <a:pt x="572347" y="274320"/>
                  <a:pt x="680720" y="355600"/>
                </a:cubicBezTo>
                <a:cubicBezTo>
                  <a:pt x="810215" y="571425"/>
                  <a:pt x="630571" y="281327"/>
                  <a:pt x="741680" y="436880"/>
                </a:cubicBezTo>
                <a:cubicBezTo>
                  <a:pt x="750483" y="449205"/>
                  <a:pt x="753197" y="465195"/>
                  <a:pt x="762000" y="477520"/>
                </a:cubicBezTo>
                <a:cubicBezTo>
                  <a:pt x="770351" y="489212"/>
                  <a:pt x="783282" y="496962"/>
                  <a:pt x="792480" y="508000"/>
                </a:cubicBezTo>
                <a:cubicBezTo>
                  <a:pt x="800297" y="517381"/>
                  <a:pt x="804983" y="529099"/>
                  <a:pt x="812800" y="538480"/>
                </a:cubicBezTo>
                <a:cubicBezTo>
                  <a:pt x="818860" y="545752"/>
                  <a:pt x="859415" y="588050"/>
                  <a:pt x="873760" y="589280"/>
                </a:cubicBezTo>
                <a:cubicBezTo>
                  <a:pt x="981790" y="598540"/>
                  <a:pt x="1090507" y="596053"/>
                  <a:pt x="1198880" y="599440"/>
                </a:cubicBezTo>
                <a:cubicBezTo>
                  <a:pt x="1209040" y="606213"/>
                  <a:pt x="1221732" y="610225"/>
                  <a:pt x="1229360" y="619760"/>
                </a:cubicBezTo>
                <a:cubicBezTo>
                  <a:pt x="1236050" y="628123"/>
                  <a:pt x="1234731" y="640661"/>
                  <a:pt x="1239520" y="650240"/>
                </a:cubicBezTo>
                <a:cubicBezTo>
                  <a:pt x="1244981" y="661162"/>
                  <a:pt x="1253067" y="670560"/>
                  <a:pt x="1259840" y="680720"/>
                </a:cubicBezTo>
                <a:cubicBezTo>
                  <a:pt x="1261195" y="686139"/>
                  <a:pt x="1274330" y="743095"/>
                  <a:pt x="1280160" y="751840"/>
                </a:cubicBezTo>
                <a:cubicBezTo>
                  <a:pt x="1288130" y="763795"/>
                  <a:pt x="1300480" y="772160"/>
                  <a:pt x="1310640" y="782320"/>
                </a:cubicBezTo>
                <a:cubicBezTo>
                  <a:pt x="1328523" y="835968"/>
                  <a:pt x="1314859" y="803889"/>
                  <a:pt x="1361440" y="873760"/>
                </a:cubicBezTo>
                <a:cubicBezTo>
                  <a:pt x="1368213" y="883920"/>
                  <a:pt x="1373126" y="895606"/>
                  <a:pt x="1381760" y="904240"/>
                </a:cubicBezTo>
                <a:cubicBezTo>
                  <a:pt x="1391920" y="914400"/>
                  <a:pt x="1402889" y="923811"/>
                  <a:pt x="1412240" y="934720"/>
                </a:cubicBezTo>
                <a:cubicBezTo>
                  <a:pt x="1423260" y="947577"/>
                  <a:pt x="1429863" y="964340"/>
                  <a:pt x="1442720" y="975360"/>
                </a:cubicBezTo>
                <a:cubicBezTo>
                  <a:pt x="1454219" y="985217"/>
                  <a:pt x="1470278" y="988049"/>
                  <a:pt x="1483360" y="995680"/>
                </a:cubicBezTo>
                <a:cubicBezTo>
                  <a:pt x="1484027" y="996069"/>
                  <a:pt x="1564395" y="1055177"/>
                  <a:pt x="1595120" y="1056640"/>
                </a:cubicBezTo>
                <a:cubicBezTo>
                  <a:pt x="1727094" y="1062924"/>
                  <a:pt x="1859280" y="1063413"/>
                  <a:pt x="1991360" y="1066800"/>
                </a:cubicBezTo>
                <a:cubicBezTo>
                  <a:pt x="2012256" y="1073765"/>
                  <a:pt x="2041218" y="1084285"/>
                  <a:pt x="2062480" y="1087120"/>
                </a:cubicBezTo>
                <a:cubicBezTo>
                  <a:pt x="2099559" y="1092064"/>
                  <a:pt x="2136987" y="1093893"/>
                  <a:pt x="2174240" y="1097280"/>
                </a:cubicBezTo>
                <a:cubicBezTo>
                  <a:pt x="2246714" y="1121438"/>
                  <a:pt x="2159094" y="1087183"/>
                  <a:pt x="2235200" y="1137920"/>
                </a:cubicBezTo>
                <a:cubicBezTo>
                  <a:pt x="2244111" y="1143861"/>
                  <a:pt x="2255520" y="1144693"/>
                  <a:pt x="2265680" y="1148080"/>
                </a:cubicBezTo>
                <a:lnTo>
                  <a:pt x="3058160" y="1127760"/>
                </a:lnTo>
                <a:cubicBezTo>
                  <a:pt x="3100702" y="1126204"/>
                  <a:pt x="3125291" y="1099939"/>
                  <a:pt x="3159760" y="1076960"/>
                </a:cubicBezTo>
                <a:lnTo>
                  <a:pt x="3190240" y="1056640"/>
                </a:lnTo>
                <a:cubicBezTo>
                  <a:pt x="3197013" y="1046480"/>
                  <a:pt x="3202743" y="1035541"/>
                  <a:pt x="3210560" y="1026160"/>
                </a:cubicBezTo>
                <a:cubicBezTo>
                  <a:pt x="3219758" y="1015122"/>
                  <a:pt x="3232419" y="1007175"/>
                  <a:pt x="3241040" y="995680"/>
                </a:cubicBezTo>
                <a:cubicBezTo>
                  <a:pt x="3252888" y="979882"/>
                  <a:pt x="3261054" y="961626"/>
                  <a:pt x="3271520" y="944880"/>
                </a:cubicBezTo>
                <a:cubicBezTo>
                  <a:pt x="3277992" y="934525"/>
                  <a:pt x="3285067" y="924560"/>
                  <a:pt x="3291840" y="914400"/>
                </a:cubicBezTo>
                <a:cubicBezTo>
                  <a:pt x="3296444" y="895982"/>
                  <a:pt x="3314075" y="821045"/>
                  <a:pt x="3322320" y="812800"/>
                </a:cubicBezTo>
                <a:cubicBezTo>
                  <a:pt x="3342640" y="792480"/>
                  <a:pt x="3357577" y="764691"/>
                  <a:pt x="3383280" y="751840"/>
                </a:cubicBezTo>
                <a:cubicBezTo>
                  <a:pt x="3396827" y="745067"/>
                  <a:pt x="3409999" y="737486"/>
                  <a:pt x="3423920" y="731520"/>
                </a:cubicBezTo>
                <a:cubicBezTo>
                  <a:pt x="3510147" y="694566"/>
                  <a:pt x="3672845" y="712958"/>
                  <a:pt x="3718560" y="711200"/>
                </a:cubicBezTo>
                <a:cubicBezTo>
                  <a:pt x="3776340" y="653420"/>
                  <a:pt x="3729793" y="709055"/>
                  <a:pt x="3759200" y="650240"/>
                </a:cubicBezTo>
                <a:cubicBezTo>
                  <a:pt x="3773345" y="621950"/>
                  <a:pt x="3787530" y="611750"/>
                  <a:pt x="3810000" y="589280"/>
                </a:cubicBezTo>
                <a:cubicBezTo>
                  <a:pt x="3850640" y="592667"/>
                  <a:pt x="3892357" y="589549"/>
                  <a:pt x="3931920" y="599440"/>
                </a:cubicBezTo>
                <a:cubicBezTo>
                  <a:pt x="3962233" y="607018"/>
                  <a:pt x="4006238" y="669993"/>
                  <a:pt x="4013200" y="690880"/>
                </a:cubicBezTo>
                <a:cubicBezTo>
                  <a:pt x="4016587" y="701040"/>
                  <a:pt x="4017419" y="712449"/>
                  <a:pt x="4023360" y="721360"/>
                </a:cubicBezTo>
                <a:cubicBezTo>
                  <a:pt x="4031330" y="733315"/>
                  <a:pt x="4044642" y="740802"/>
                  <a:pt x="4053840" y="751840"/>
                </a:cubicBezTo>
                <a:cubicBezTo>
                  <a:pt x="4101835" y="809434"/>
                  <a:pt x="4044793" y="753398"/>
                  <a:pt x="4094480" y="822960"/>
                </a:cubicBezTo>
                <a:cubicBezTo>
                  <a:pt x="4112259" y="847851"/>
                  <a:pt x="4131136" y="857557"/>
                  <a:pt x="4155440" y="873760"/>
                </a:cubicBezTo>
                <a:cubicBezTo>
                  <a:pt x="4185920" y="870373"/>
                  <a:pt x="4219090" y="876569"/>
                  <a:pt x="4246880" y="863600"/>
                </a:cubicBezTo>
                <a:cubicBezTo>
                  <a:pt x="4272921" y="851448"/>
                  <a:pt x="4307840" y="802640"/>
                  <a:pt x="4307840" y="802640"/>
                </a:cubicBezTo>
                <a:cubicBezTo>
                  <a:pt x="4314613" y="785707"/>
                  <a:pt x="4321927" y="768980"/>
                  <a:pt x="4328160" y="751840"/>
                </a:cubicBezTo>
                <a:cubicBezTo>
                  <a:pt x="4335480" y="731710"/>
                  <a:pt x="4336599" y="708702"/>
                  <a:pt x="4348480" y="690880"/>
                </a:cubicBezTo>
                <a:lnTo>
                  <a:pt x="4368800" y="660400"/>
                </a:lnTo>
                <a:cubicBezTo>
                  <a:pt x="4372187" y="643467"/>
                  <a:pt x="4376121" y="626634"/>
                  <a:pt x="4378960" y="609600"/>
                </a:cubicBezTo>
                <a:cubicBezTo>
                  <a:pt x="4382897" y="585978"/>
                  <a:pt x="4384424" y="561962"/>
                  <a:pt x="4389120" y="538480"/>
                </a:cubicBezTo>
                <a:cubicBezTo>
                  <a:pt x="4391220" y="527978"/>
                  <a:pt x="4396683" y="518390"/>
                  <a:pt x="4399280" y="508000"/>
                </a:cubicBezTo>
                <a:cubicBezTo>
                  <a:pt x="4416857" y="437693"/>
                  <a:pt x="4396310" y="476895"/>
                  <a:pt x="4429760" y="426720"/>
                </a:cubicBezTo>
                <a:cubicBezTo>
                  <a:pt x="4436390" y="400200"/>
                  <a:pt x="4441488" y="367317"/>
                  <a:pt x="4460240" y="345440"/>
                </a:cubicBezTo>
                <a:cubicBezTo>
                  <a:pt x="4471260" y="332583"/>
                  <a:pt x="4488023" y="325980"/>
                  <a:pt x="4500880" y="314960"/>
                </a:cubicBezTo>
                <a:cubicBezTo>
                  <a:pt x="4511789" y="305609"/>
                  <a:pt x="4522162" y="295518"/>
                  <a:pt x="4531360" y="284480"/>
                </a:cubicBezTo>
                <a:cubicBezTo>
                  <a:pt x="4539177" y="275099"/>
                  <a:pt x="4540204" y="258173"/>
                  <a:pt x="4551680" y="254000"/>
                </a:cubicBezTo>
                <a:cubicBezTo>
                  <a:pt x="4580501" y="243520"/>
                  <a:pt x="4612640" y="247227"/>
                  <a:pt x="4643120" y="243840"/>
                </a:cubicBezTo>
                <a:lnTo>
                  <a:pt x="4815840" y="264160"/>
                </a:lnTo>
                <a:cubicBezTo>
                  <a:pt x="4849667" y="267919"/>
                  <a:pt x="4883425" y="275493"/>
                  <a:pt x="4917440" y="274320"/>
                </a:cubicBezTo>
                <a:cubicBezTo>
                  <a:pt x="4982104" y="272090"/>
                  <a:pt x="5046133" y="260773"/>
                  <a:pt x="5110480" y="254000"/>
                </a:cubicBezTo>
                <a:cubicBezTo>
                  <a:pt x="5120640" y="250613"/>
                  <a:pt x="5130570" y="246437"/>
                  <a:pt x="5140960" y="243840"/>
                </a:cubicBezTo>
                <a:cubicBezTo>
                  <a:pt x="5157713" y="239652"/>
                  <a:pt x="5176039" y="240826"/>
                  <a:pt x="5191760" y="233680"/>
                </a:cubicBezTo>
                <a:cubicBezTo>
                  <a:pt x="5213993" y="223574"/>
                  <a:pt x="5232400" y="206587"/>
                  <a:pt x="5252720" y="193040"/>
                </a:cubicBezTo>
                <a:cubicBezTo>
                  <a:pt x="5262880" y="186267"/>
                  <a:pt x="5271863" y="177255"/>
                  <a:pt x="5283200" y="172720"/>
                </a:cubicBezTo>
                <a:cubicBezTo>
                  <a:pt x="5300133" y="165947"/>
                  <a:pt x="5316923" y="158804"/>
                  <a:pt x="5334000" y="152400"/>
                </a:cubicBezTo>
                <a:cubicBezTo>
                  <a:pt x="5344028" y="148640"/>
                  <a:pt x="5355118" y="147441"/>
                  <a:pt x="5364480" y="142240"/>
                </a:cubicBezTo>
                <a:cubicBezTo>
                  <a:pt x="5385828" y="130380"/>
                  <a:pt x="5425440" y="101600"/>
                  <a:pt x="5425440" y="101600"/>
                </a:cubicBezTo>
                <a:cubicBezTo>
                  <a:pt x="5475891" y="25924"/>
                  <a:pt x="5411049" y="118869"/>
                  <a:pt x="5476240" y="40640"/>
                </a:cubicBezTo>
                <a:cubicBezTo>
                  <a:pt x="5484057" y="31259"/>
                  <a:pt x="5487025" y="17788"/>
                  <a:pt x="5496560" y="10160"/>
                </a:cubicBezTo>
                <a:cubicBezTo>
                  <a:pt x="5504923" y="3470"/>
                  <a:pt x="5527040" y="0"/>
                  <a:pt x="5527040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CB7C64F-7300-402E-95F0-E2C343E18AF4}"/>
              </a:ext>
            </a:extLst>
          </p:cNvPr>
          <p:cNvCxnSpPr>
            <a:cxnSpLocks/>
          </p:cNvCxnSpPr>
          <p:nvPr/>
        </p:nvCxnSpPr>
        <p:spPr>
          <a:xfrm>
            <a:off x="575759" y="5348572"/>
            <a:ext cx="578872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0DEF067-4915-4FB0-A8C8-B37AFBF0CA29}"/>
              </a:ext>
            </a:extLst>
          </p:cNvPr>
          <p:cNvCxnSpPr>
            <a:cxnSpLocks/>
          </p:cNvCxnSpPr>
          <p:nvPr/>
        </p:nvCxnSpPr>
        <p:spPr>
          <a:xfrm flipV="1">
            <a:off x="577283" y="3875690"/>
            <a:ext cx="0" cy="14639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/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E2EFB60-B1FB-4C48-A32F-ED8C0C86D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6" y="1573011"/>
                <a:ext cx="831190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/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127EA77-8A7D-4753-8D8E-0F035A0F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8" y="5384732"/>
                <a:ext cx="382925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/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6134F2E-BDE9-499D-93FB-42F6FE2C3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" y="4010673"/>
                <a:ext cx="45185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EFB96ED-67F7-4715-85CB-00BDBB93C24D}"/>
              </a:ext>
            </a:extLst>
          </p:cNvPr>
          <p:cNvGrpSpPr/>
          <p:nvPr/>
        </p:nvGrpSpPr>
        <p:grpSpPr>
          <a:xfrm>
            <a:off x="7363366" y="3351578"/>
            <a:ext cx="4535982" cy="2826856"/>
            <a:chOff x="6980386" y="2849258"/>
            <a:chExt cx="4535982" cy="282685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735A956-5E24-4A28-9EC5-F50C744308AC}"/>
                </a:ext>
              </a:extLst>
            </p:cNvPr>
            <p:cNvGrpSpPr/>
            <p:nvPr/>
          </p:nvGrpSpPr>
          <p:grpSpPr>
            <a:xfrm>
              <a:off x="6980386" y="2849258"/>
              <a:ext cx="4535982" cy="2826856"/>
              <a:chOff x="6297102" y="3594383"/>
              <a:chExt cx="4535982" cy="2826856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992CBF-7180-4279-9A06-FD9343435D13}"/>
                  </a:ext>
                </a:extLst>
              </p:cNvPr>
              <p:cNvSpPr/>
              <p:nvPr/>
            </p:nvSpPr>
            <p:spPr>
              <a:xfrm>
                <a:off x="6297102" y="3594383"/>
                <a:ext cx="4535982" cy="226568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81CD89F-5ACA-45FF-8532-FE5BA8520F45}"/>
                      </a:ext>
                    </a:extLst>
                  </p:cNvPr>
                  <p:cNvSpPr txBox="1"/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Parameters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endParaRPr lang="en-US" sz="2400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81CD89F-5ACA-45FF-8532-FE5BA8520F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268" y="5898019"/>
                    <a:ext cx="2309595" cy="52322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055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52AEA12-5BBA-437E-AB72-97CCC04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025032" y="2966178"/>
              <a:ext cx="4420469" cy="2069938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580688E-0623-4763-962B-2E567DBA41B7}"/>
              </a:ext>
            </a:extLst>
          </p:cNvPr>
          <p:cNvSpPr/>
          <p:nvPr/>
        </p:nvSpPr>
        <p:spPr>
          <a:xfrm>
            <a:off x="433214" y="2768295"/>
            <a:ext cx="1090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E-step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285A3D-A6E0-4CFE-8C09-C8C2F873C84B}"/>
              </a:ext>
            </a:extLst>
          </p:cNvPr>
          <p:cNvSpPr/>
          <p:nvPr/>
        </p:nvSpPr>
        <p:spPr>
          <a:xfrm>
            <a:off x="7102954" y="2768295"/>
            <a:ext cx="122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M-step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AA0519B-C64B-46A4-A858-7DFFEF3273E1}"/>
              </a:ext>
            </a:extLst>
          </p:cNvPr>
          <p:cNvSpPr/>
          <p:nvPr/>
        </p:nvSpPr>
        <p:spPr>
          <a:xfrm>
            <a:off x="5363265" y="2747096"/>
            <a:ext cx="1509092" cy="454376"/>
          </a:xfrm>
          <a:prstGeom prst="arc">
            <a:avLst>
              <a:gd name="adj1" fmla="val 11270589"/>
              <a:gd name="adj2" fmla="val 212846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1C09C38-36D9-4870-B9F3-6B0D2CA46EDA}"/>
              </a:ext>
            </a:extLst>
          </p:cNvPr>
          <p:cNvSpPr/>
          <p:nvPr/>
        </p:nvSpPr>
        <p:spPr>
          <a:xfrm rot="10800000">
            <a:off x="5468980" y="5891203"/>
            <a:ext cx="1509092" cy="558417"/>
          </a:xfrm>
          <a:prstGeom prst="arc">
            <a:avLst>
              <a:gd name="adj1" fmla="val 11270589"/>
              <a:gd name="adj2" fmla="val 212846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561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2D29E1-7337-411C-B24D-2FA18AED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54" y="0"/>
            <a:ext cx="7276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6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2389-3AED-49F4-BFCF-9B0BAD5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Regularization</a:t>
            </a:r>
            <a:endParaRPr lang="en-IL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BEE0417-4322-45AA-AB49-ADF79FB9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567"/>
            <a:ext cx="12192000" cy="4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5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206A1E-B633-4F4A-8C3C-77D75969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" y="268373"/>
            <a:ext cx="12192000" cy="64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77">
            <a:extLst>
              <a:ext uri="{FF2B5EF4-FFF2-40B4-BE49-F238E27FC236}">
                <a16:creationId xmlns:a16="http://schemas.microsoft.com/office/drawing/2014/main" id="{E9318123-0069-4547-9CBF-BF5CCD21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36" y="0"/>
            <a:ext cx="9083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Picture 597">
            <a:extLst>
              <a:ext uri="{FF2B5EF4-FFF2-40B4-BE49-F238E27FC236}">
                <a16:creationId xmlns:a16="http://schemas.microsoft.com/office/drawing/2014/main" id="{3B116998-A866-4BB8-A79C-53776796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9" y="0"/>
            <a:ext cx="10527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1" y="373587"/>
            <a:ext cx="11455646" cy="5952744"/>
          </a:xfrm>
          <a:prstGeom prst="rect">
            <a:avLst/>
          </a:prstGeom>
        </p:spPr>
      </p:pic>
      <p:sp>
        <p:nvSpPr>
          <p:cNvPr id="171" name="Rectangle 170"/>
          <p:cNvSpPr/>
          <p:nvPr/>
        </p:nvSpPr>
        <p:spPr>
          <a:xfrm flipH="1">
            <a:off x="1938090" y="3571689"/>
            <a:ext cx="9582049" cy="390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 flipH="1">
            <a:off x="7127737" y="725030"/>
            <a:ext cx="3683667" cy="21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 flipH="1">
            <a:off x="2150099" y="825225"/>
            <a:ext cx="2958247" cy="272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 flipH="1">
            <a:off x="10486325" y="863031"/>
            <a:ext cx="687791" cy="58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 flipH="1">
            <a:off x="10976596" y="1291179"/>
            <a:ext cx="1577354" cy="460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 flipH="1">
            <a:off x="10405042" y="3621281"/>
            <a:ext cx="1577354" cy="91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 flipH="1">
            <a:off x="2265563" y="3859957"/>
            <a:ext cx="9582049" cy="342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 flipH="1">
            <a:off x="1718274" y="3588955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 flipH="1">
            <a:off x="1941309" y="3789569"/>
            <a:ext cx="1570722" cy="181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 flipH="1">
            <a:off x="4184292" y="614516"/>
            <a:ext cx="3683667" cy="20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 flipH="1">
            <a:off x="2150099" y="633901"/>
            <a:ext cx="4359648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flipH="1">
            <a:off x="1942059" y="610065"/>
            <a:ext cx="1310807" cy="27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flipH="1">
            <a:off x="1965874" y="908825"/>
            <a:ext cx="549820" cy="4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 flipH="1">
            <a:off x="2679583" y="210670"/>
            <a:ext cx="7330503" cy="387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Umbilical Vein Endothelial (E122) vs Monocyte (E124)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891932" y="951322"/>
            <a:ext cx="2161514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879781" y="2286630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GB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892817" y="4038880"/>
            <a:ext cx="2160836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H3K27ac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878284" y="4960161"/>
            <a:ext cx="2171976" cy="37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878284" y="2736888"/>
            <a:ext cx="21800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16576" y="5689713"/>
            <a:ext cx="1018835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hg19:chr1</a:t>
            </a:r>
            <a:endParaRPr lang="en-US" sz="1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928" y="1318229"/>
            <a:ext cx="165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Umbilical Vein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Endothelial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51" y="4564791"/>
            <a:ext cx="1150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Monocyte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91932" y="1842463"/>
            <a:ext cx="2161513" cy="3720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rtl="1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DNase-I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891800" y="5364077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GB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ChromHMM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91932" y="3330952"/>
            <a:ext cx="2161616" cy="31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rtl="1"/>
            <a:r>
              <a:rPr lang="en-GB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Viterbi Path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12225" y="2861165"/>
            <a:ext cx="1258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</a:t>
            </a:r>
          </a:p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Prediction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926660" y="497933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926984" y="396203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0470" y="189768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26984" y="872768"/>
            <a:ext cx="0" cy="599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1922469" y="2496390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925460" y="1471851"/>
            <a:ext cx="8874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922619" y="5581983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1921419" y="4554777"/>
            <a:ext cx="8874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1930470" y="3521442"/>
            <a:ext cx="8884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930470" y="2861152"/>
            <a:ext cx="0" cy="65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97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3928" y="210670"/>
            <a:ext cx="12934396" cy="6115661"/>
            <a:chOff x="-238022" y="334495"/>
            <a:chExt cx="12934396" cy="6115661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" y="497412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6765787" y="848855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757726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317633" y="334495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(E122) vs Monocyte (E124)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16334" y="2860713"/>
              <a:ext cx="21800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54626" y="5813538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38022" y="1442054"/>
              <a:ext cx="16500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</a:t>
              </a:r>
            </a:p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01" y="4688616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50275" y="2984990"/>
              <a:ext cx="12584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</a:t>
              </a:r>
            </a:p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Prediction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65034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68520" y="202151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565034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560519" y="262021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563510" y="159567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560669" y="570580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559469" y="467860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6852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 flipH="1">
              <a:off x="5350623" y="3691116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64411" y="929368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771393" y="3831489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718949" y="3667502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 flipV="1">
              <a:off x="5712801" y="3911498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180914" y="3829925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6125306" y="3665936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119158" y="3911350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H="1">
              <a:off x="5129166" y="3831488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5500107" y="3669618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464157" y="3915031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06092" y="3290127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1">
              <a:off x="5662002" y="3352167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656046" y="3354226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260170" y="3308682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5250071" y="3348464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5101653" y="3290179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201997" y="3294255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53271" y="3357679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 flipV="1">
              <a:off x="6153271" y="3363568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1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7884-53B0-4872-B5A5-DFF5D1B1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5759-73ED-4C25-95C4-E9278283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FFB5A5-7CD5-45E3-9CAD-12097351F444}"/>
              </a:ext>
            </a:extLst>
          </p:cNvPr>
          <p:cNvGrpSpPr/>
          <p:nvPr/>
        </p:nvGrpSpPr>
        <p:grpSpPr>
          <a:xfrm>
            <a:off x="-236964" y="336708"/>
            <a:ext cx="12928667" cy="6118956"/>
            <a:chOff x="-236964" y="336708"/>
            <a:chExt cx="12928667" cy="61189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67F7EC-C67B-44F0-92A2-C4F8769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54052" cy="59527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409658-A6C8-43A5-BD86-F1070922F33D}"/>
                </a:ext>
              </a:extLst>
            </p:cNvPr>
            <p:cNvSpPr/>
            <p:nvPr/>
          </p:nvSpPr>
          <p:spPr>
            <a:xfrm flipH="1">
              <a:off x="2967696" y="336708"/>
              <a:ext cx="6256607" cy="35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Gastric (E094) vs </a:t>
              </a:r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F67CA3-D677-4E8D-9361-31F9AE46C57C}"/>
                </a:ext>
              </a:extLst>
            </p:cNvPr>
            <p:cNvSpPr/>
            <p:nvPr/>
          </p:nvSpPr>
          <p:spPr>
            <a:xfrm flipH="1">
              <a:off x="1576138" y="3695514"/>
              <a:ext cx="4678357" cy="533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3C2836-D372-4A9A-A4F5-AF8F2164B110}"/>
                </a:ext>
              </a:extLst>
            </p:cNvPr>
            <p:cNvSpPr/>
            <p:nvPr/>
          </p:nvSpPr>
          <p:spPr>
            <a:xfrm flipH="1">
              <a:off x="6796822" y="792118"/>
              <a:ext cx="3652631" cy="274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5F57C-88E2-4FAE-8B86-24799D84E0C8}"/>
                </a:ext>
              </a:extLst>
            </p:cNvPr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D5E799-4F45-4F68-83CB-1B288F9BD13A}"/>
                </a:ext>
              </a:extLst>
            </p:cNvPr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0BE1EB-FE98-4982-B710-2E54DE958B8C}"/>
                </a:ext>
              </a:extLst>
            </p:cNvPr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05DE66-8013-4C2A-9CDE-E5EF1FC97D4E}"/>
                </a:ext>
              </a:extLst>
            </p:cNvPr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E7A085-BA21-421C-B28A-E65AE1ED2F6F}"/>
                </a:ext>
              </a:extLst>
            </p:cNvPr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398E82-35E9-4225-942E-09E8335D5099}"/>
                </a:ext>
              </a:extLst>
            </p:cNvPr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97DCCE-89AF-4C74-ACC5-45B8A2473180}"/>
                </a:ext>
              </a:extLst>
            </p:cNvPr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4A36F2-3ED7-451D-9A80-0459D8686432}"/>
                </a:ext>
              </a:extLst>
            </p:cNvPr>
            <p:cNvSpPr/>
            <p:nvPr/>
          </p:nvSpPr>
          <p:spPr>
            <a:xfrm flipH="1">
              <a:off x="1788149" y="765976"/>
              <a:ext cx="5306580" cy="2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BD8C01-A9B5-4AD7-8911-396EDAF7E2E3}"/>
                </a:ext>
              </a:extLst>
            </p:cNvPr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3285EE-69BE-4B51-B88B-3AC3CB6E98F8}"/>
                </a:ext>
              </a:extLst>
            </p:cNvPr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F9B3DD-F51B-4EF0-B030-CE9DD61E69EE}"/>
                </a:ext>
              </a:extLst>
            </p:cNvPr>
            <p:cNvSpPr/>
            <p:nvPr/>
          </p:nvSpPr>
          <p:spPr>
            <a:xfrm flipH="1">
              <a:off x="6495549" y="3667244"/>
              <a:ext cx="4678357" cy="45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1D8628-DACF-4F3C-994C-4FD90FB15DCC}"/>
                </a:ext>
              </a:extLst>
            </p:cNvPr>
            <p:cNvSpPr/>
            <p:nvPr/>
          </p:nvSpPr>
          <p:spPr>
            <a:xfrm flipH="1">
              <a:off x="6101193" y="3667243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29E228-CD3C-4D7A-A447-5F7D00BA2AA0}"/>
                </a:ext>
              </a:extLst>
            </p:cNvPr>
            <p:cNvSpPr/>
            <p:nvPr/>
          </p:nvSpPr>
          <p:spPr>
            <a:xfrm flipH="1">
              <a:off x="5822686" y="3740712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E6103D6-8FE2-4ABC-8D20-A2017FB11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1" t="87366" r="9192" b="11866"/>
            <a:stretch/>
          </p:blipFill>
          <p:spPr>
            <a:xfrm>
              <a:off x="1469390" y="5688330"/>
              <a:ext cx="9006840" cy="4571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ADF50A-47FE-4DE7-87F2-333A3D81C7B5}"/>
                </a:ext>
              </a:extLst>
            </p:cNvPr>
            <p:cNvSpPr/>
            <p:nvPr/>
          </p:nvSpPr>
          <p:spPr>
            <a:xfrm>
              <a:off x="9515259" y="5825113"/>
              <a:ext cx="11207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hg19:chr5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FB385-DEC4-4A93-8FF1-20F3E67C65DD}"/>
                </a:ext>
              </a:extLst>
            </p:cNvPr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FC405A-BB4B-43F0-966F-3E4A62B0209E}"/>
                </a:ext>
              </a:extLst>
            </p:cNvPr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99476B-5212-4A5E-A6DC-7B0805D3CB24}"/>
                </a:ext>
              </a:extLst>
            </p:cNvPr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BA9681-1ECA-4D01-90C1-1A8E08A3334A}"/>
                </a:ext>
              </a:extLst>
            </p:cNvPr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31283B-9823-4260-9FBE-E730677EEEDA}"/>
                </a:ext>
              </a:extLst>
            </p:cNvPr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Prob.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D14AD5-0166-4FA4-98AE-6A077C5804D7}"/>
                </a:ext>
              </a:extLst>
            </p:cNvPr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E800EE-F5A0-4D53-8C3C-556AA26C1A7C}"/>
                </a:ext>
              </a:extLst>
            </p:cNvPr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71D0A-9373-41E6-9E6B-FB0650BB5B3B}"/>
                </a:ext>
              </a:extLst>
            </p:cNvPr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DCABAE-FA14-4082-A9BA-463EA16DF548}"/>
                </a:ext>
              </a:extLst>
            </p:cNvPr>
            <p:cNvSpPr/>
            <p:nvPr/>
          </p:nvSpPr>
          <p:spPr>
            <a:xfrm>
              <a:off x="482973" y="151594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D853C8-269C-44BD-846B-7F32BAC0EE1A}"/>
                </a:ext>
              </a:extLst>
            </p:cNvPr>
            <p:cNvSpPr/>
            <p:nvPr/>
          </p:nvSpPr>
          <p:spPr>
            <a:xfrm>
              <a:off x="-236964" y="4660908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06DB04-6BC2-4E82-A999-7943A7D1627E}"/>
                </a:ext>
              </a:extLst>
            </p:cNvPr>
            <p:cNvSpPr/>
            <p:nvPr/>
          </p:nvSpPr>
          <p:spPr>
            <a:xfrm>
              <a:off x="111507" y="2963475"/>
              <a:ext cx="12875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</a:t>
              </a:r>
            </a:p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Prediction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6EF6A2-F6B0-4E9E-AC0C-3B1814720D81}"/>
                </a:ext>
              </a:extLst>
            </p:cNvPr>
            <p:cNvCxnSpPr/>
            <p:nvPr/>
          </p:nvCxnSpPr>
          <p:spPr>
            <a:xfrm flipH="1" flipV="1">
              <a:off x="1559469" y="468215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4C00D-433A-4C7E-97C8-273D5718F2C5}"/>
                </a:ext>
              </a:extLst>
            </p:cNvPr>
            <p:cNvCxnSpPr/>
            <p:nvPr/>
          </p:nvCxnSpPr>
          <p:spPr>
            <a:xfrm flipH="1" flipV="1">
              <a:off x="1562574" y="365200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51BFF5-EB2B-465E-915A-8215E0DAE910}"/>
                </a:ext>
              </a:extLst>
            </p:cNvPr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7C6417-DAE3-4994-A734-B3E2C814A0BA}"/>
                </a:ext>
              </a:extLst>
            </p:cNvPr>
            <p:cNvCxnSpPr/>
            <p:nvPr/>
          </p:nvCxnSpPr>
          <p:spPr>
            <a:xfrm>
              <a:off x="156351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B8FDD6-DCB7-43E8-A212-24752125CDAC}"/>
                </a:ext>
              </a:extLst>
            </p:cNvPr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7BC801-84F8-4D1C-9319-C69592D34E3B}"/>
                </a:ext>
              </a:extLst>
            </p:cNvPr>
            <p:cNvCxnSpPr/>
            <p:nvPr/>
          </p:nvCxnSpPr>
          <p:spPr>
            <a:xfrm>
              <a:off x="156351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4D54FB-01CD-410C-8389-A3778694458E}"/>
                </a:ext>
              </a:extLst>
            </p:cNvPr>
            <p:cNvCxnSpPr/>
            <p:nvPr/>
          </p:nvCxnSpPr>
          <p:spPr>
            <a:xfrm flipH="1" flipV="1">
              <a:off x="1564710" y="261424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F38C03-8044-4D4E-8E48-CF1D57762BF0}"/>
                </a:ext>
              </a:extLst>
            </p:cNvPr>
            <p:cNvCxnSpPr/>
            <p:nvPr/>
          </p:nvCxnSpPr>
          <p:spPr>
            <a:xfrm flipH="1" flipV="1">
              <a:off x="1563510" y="158932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74FC0D-B2C8-4E3B-AFC8-F9CC6434304A}"/>
                </a:ext>
              </a:extLst>
            </p:cNvPr>
            <p:cNvCxnSpPr/>
            <p:nvPr/>
          </p:nvCxnSpPr>
          <p:spPr>
            <a:xfrm flipH="1" flipV="1">
              <a:off x="1560669" y="569183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6A38744-43A0-4789-B19A-5FC09332956E}"/>
                </a:ext>
              </a:extLst>
            </p:cNvPr>
            <p:cNvCxnSpPr/>
            <p:nvPr/>
          </p:nvCxnSpPr>
          <p:spPr>
            <a:xfrm>
              <a:off x="1564710" y="299259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6E5FE31-2BE2-4FD1-A3FF-38AA92723AB1}"/>
                </a:ext>
              </a:extLst>
            </p:cNvPr>
            <p:cNvCxnSpPr/>
            <p:nvPr/>
          </p:nvCxnSpPr>
          <p:spPr>
            <a:xfrm flipH="1" flipV="1">
              <a:off x="6993618" y="3332443"/>
              <a:ext cx="32580" cy="3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68F86C-835E-4674-B552-EEF566F8856F}"/>
                </a:ext>
              </a:extLst>
            </p:cNvPr>
            <p:cNvSpPr/>
            <p:nvPr/>
          </p:nvSpPr>
          <p:spPr>
            <a:xfrm>
              <a:off x="5021580" y="2975917"/>
              <a:ext cx="2209800" cy="274289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E2657C-2EEE-4E20-AC4A-FA2949EAD5FC}"/>
                </a:ext>
              </a:extLst>
            </p:cNvPr>
            <p:cNvSpPr/>
            <p:nvPr/>
          </p:nvSpPr>
          <p:spPr>
            <a:xfrm flipH="1">
              <a:off x="5737526" y="3380535"/>
              <a:ext cx="28077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GSC2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E6427C-8369-4FA5-819E-75E9830B963F}"/>
                </a:ext>
              </a:extLst>
            </p:cNvPr>
            <p:cNvCxnSpPr/>
            <p:nvPr/>
          </p:nvCxnSpPr>
          <p:spPr>
            <a:xfrm flipH="1">
              <a:off x="6089590" y="3442628"/>
              <a:ext cx="0" cy="11411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769774-F29E-40D8-A795-60143016A511}"/>
                </a:ext>
              </a:extLst>
            </p:cNvPr>
            <p:cNvCxnSpPr/>
            <p:nvPr/>
          </p:nvCxnSpPr>
          <p:spPr>
            <a:xfrm>
              <a:off x="6003851" y="3440255"/>
              <a:ext cx="911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9B025-83E8-409A-9110-8A57F0B8D2E2}"/>
                </a:ext>
              </a:extLst>
            </p:cNvPr>
            <p:cNvSpPr/>
            <p:nvPr/>
          </p:nvSpPr>
          <p:spPr>
            <a:xfrm flipH="1">
              <a:off x="6052973" y="3273552"/>
              <a:ext cx="29211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5651DE-0335-44CC-B26B-150174A31122}"/>
                </a:ext>
              </a:extLst>
            </p:cNvPr>
            <p:cNvCxnSpPr/>
            <p:nvPr/>
          </p:nvCxnSpPr>
          <p:spPr>
            <a:xfrm flipH="1">
              <a:off x="6384060" y="3342566"/>
              <a:ext cx="0" cy="2195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0EA113-D7BA-4737-A4CD-F3E22D163A19}"/>
                </a:ext>
              </a:extLst>
            </p:cNvPr>
            <p:cNvCxnSpPr/>
            <p:nvPr/>
          </p:nvCxnSpPr>
          <p:spPr>
            <a:xfrm>
              <a:off x="6343182" y="3342894"/>
              <a:ext cx="4694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103A6F-8C91-416B-A6DC-751A3C581F79}"/>
                </a:ext>
              </a:extLst>
            </p:cNvPr>
            <p:cNvSpPr/>
            <p:nvPr/>
          </p:nvSpPr>
          <p:spPr>
            <a:xfrm>
              <a:off x="6510758" y="3273552"/>
              <a:ext cx="28606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D4CCB0-D4F3-4D30-A35D-F7EC6B57368E}"/>
                </a:ext>
              </a:extLst>
            </p:cNvPr>
            <p:cNvCxnSpPr/>
            <p:nvPr/>
          </p:nvCxnSpPr>
          <p:spPr>
            <a:xfrm flipH="1">
              <a:off x="6475531" y="3336939"/>
              <a:ext cx="0" cy="22512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DE2344B-B24B-4E79-93E6-81BE5A163B05}"/>
                </a:ext>
              </a:extLst>
            </p:cNvPr>
            <p:cNvCxnSpPr/>
            <p:nvPr/>
          </p:nvCxnSpPr>
          <p:spPr>
            <a:xfrm flipH="1">
              <a:off x="6469863" y="3342566"/>
              <a:ext cx="4197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541F9E-7387-4066-B04B-A0272A2D2FCE}"/>
                </a:ext>
              </a:extLst>
            </p:cNvPr>
            <p:cNvCxnSpPr/>
            <p:nvPr/>
          </p:nvCxnSpPr>
          <p:spPr>
            <a:xfrm flipH="1">
              <a:off x="6998698" y="3332443"/>
              <a:ext cx="1048" cy="2292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5503F9-2C93-4817-A6E8-8337A2965D22}"/>
                </a:ext>
              </a:extLst>
            </p:cNvPr>
            <p:cNvSpPr/>
            <p:nvPr/>
          </p:nvSpPr>
          <p:spPr>
            <a:xfrm flipH="1">
              <a:off x="6899706" y="3273552"/>
              <a:ext cx="19502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53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214766" y="6089425"/>
            <a:ext cx="4299908" cy="1412344"/>
            <a:chOff x="152049" y="6002590"/>
            <a:chExt cx="4299908" cy="1412344"/>
          </a:xfrm>
        </p:grpSpPr>
        <p:sp>
          <p:nvSpPr>
            <p:cNvPr id="150" name="Rectangle 149"/>
            <p:cNvSpPr/>
            <p:nvPr/>
          </p:nvSpPr>
          <p:spPr>
            <a:xfrm>
              <a:off x="841693" y="6337716"/>
              <a:ext cx="36102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 State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 State</a:t>
              </a:r>
            </a:p>
            <a:p>
              <a:r>
                <a:rPr lang="en-GB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States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6187" y="6437005"/>
              <a:ext cx="595525" cy="176953"/>
            </a:xfrm>
            <a:prstGeom prst="rect">
              <a:avLst/>
            </a:prstGeom>
            <a:solidFill>
              <a:srgbClr val="007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6187" y="6674749"/>
              <a:ext cx="595525" cy="176953"/>
            </a:xfrm>
            <a:prstGeom prst="rect">
              <a:avLst/>
            </a:prstGeom>
            <a:solidFill>
              <a:srgbClr val="D05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6785" y="6918589"/>
              <a:ext cx="595525" cy="176953"/>
            </a:xfrm>
            <a:prstGeom prst="rect">
              <a:avLst/>
            </a:prstGeom>
            <a:solidFill>
              <a:srgbClr val="C99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6785" y="7162429"/>
              <a:ext cx="595525" cy="176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52049" y="6002590"/>
              <a:ext cx="324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GB" u="sng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Legend</a:t>
              </a:r>
              <a:endParaRPr lang="en-US" b="0" u="sng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53786" y="276621"/>
            <a:ext cx="13645489" cy="6174718"/>
            <a:chOff x="-953786" y="276621"/>
            <a:chExt cx="13645489" cy="617471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61098" cy="594841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7603327" y="848855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57726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294483" y="276621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vs Ovary (E097)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6875003" y="770671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7256845" y="848854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6691573" y="792118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15259" y="5717392"/>
              <a:ext cx="1120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05814" y="3102698"/>
              <a:ext cx="2180040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-161173" y="1532571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0488" y="4669663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53786" y="3082819"/>
              <a:ext cx="237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Prediction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56732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56732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1564710" y="260916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 flipV="1">
              <a:off x="1563510" y="159186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1560669" y="570199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 flipV="1">
              <a:off x="1559469" y="467961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56471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189102" y="827581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1839" y="824333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9711" y="3275332"/>
              <a:ext cx="1066177" cy="277080"/>
              <a:chOff x="7804951" y="3379472"/>
              <a:chExt cx="1066177" cy="277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630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27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2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22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2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9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3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22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9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9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2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</p:spTree>
    <p:extLst>
      <p:ext uri="{BB962C8B-B14F-4D97-AF65-F5344CB8AC3E}">
        <p14:creationId xmlns:p14="http://schemas.microsoft.com/office/powerpoint/2010/main" val="13323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769227-614A-43F9-8577-E65A207BF118}"/>
                  </a:ext>
                </a:extLst>
              </p:cNvPr>
              <p:cNvSpPr txBox="1"/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769227-614A-43F9-8577-E65A207B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52" y="4927628"/>
                <a:ext cx="3977020" cy="474489"/>
              </a:xfrm>
              <a:prstGeom prst="rect">
                <a:avLst/>
              </a:prstGeom>
              <a:blipFill>
                <a:blip r:embed="rId193"/>
                <a:stretch>
                  <a:fillRect l="-153" b="-38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FDA2AA-2ABC-41C3-BED4-73E30A9680FB}"/>
              </a:ext>
            </a:extLst>
          </p:cNvPr>
          <p:cNvCxnSpPr>
            <a:cxnSpLocks/>
          </p:cNvCxnSpPr>
          <p:nvPr/>
        </p:nvCxnSpPr>
        <p:spPr>
          <a:xfrm flipH="1">
            <a:off x="9699451" y="4289339"/>
            <a:ext cx="195083" cy="643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7955" r="-795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F6300D6-2E21-4260-BB95-9CD7DA5E9951}"/>
              </a:ext>
            </a:extLst>
          </p:cNvPr>
          <p:cNvCxnSpPr>
            <a:cxnSpLocks/>
          </p:cNvCxnSpPr>
          <p:nvPr/>
        </p:nvCxnSpPr>
        <p:spPr>
          <a:xfrm flipV="1">
            <a:off x="6520987" y="5896988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0943781-8E4F-4185-B3AA-B1FB63B1BCAA}"/>
              </a:ext>
            </a:extLst>
          </p:cNvPr>
          <p:cNvCxnSpPr>
            <a:cxnSpLocks/>
          </p:cNvCxnSpPr>
          <p:nvPr/>
        </p:nvCxnSpPr>
        <p:spPr>
          <a:xfrm flipV="1">
            <a:off x="2714342" y="1216143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2002247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438245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91454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6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C6E1CE-1B78-4B54-95EC-6E3B66C60130}"/>
                  </a:ext>
                </a:extLst>
              </p:cNvPr>
              <p:cNvSpPr txBox="1"/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C6E1CE-1B78-4B54-95EC-6E3B66C6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6" y="4987284"/>
                <a:ext cx="3977020" cy="430887"/>
              </a:xfrm>
              <a:prstGeom prst="rect">
                <a:avLst/>
              </a:prstGeom>
              <a:blipFill>
                <a:blip r:embed="rId193"/>
                <a:stretch>
                  <a:fillRect l="-153" b="-112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375D549-9FB2-480F-B028-B7C5040373BF}"/>
              </a:ext>
            </a:extLst>
          </p:cNvPr>
          <p:cNvCxnSpPr>
            <a:cxnSpLocks/>
          </p:cNvCxnSpPr>
          <p:nvPr/>
        </p:nvCxnSpPr>
        <p:spPr>
          <a:xfrm flipH="1">
            <a:off x="8279306" y="4816675"/>
            <a:ext cx="78835" cy="175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49CEAFA-C442-4156-BDFB-EA98502E34B3}"/>
              </a:ext>
            </a:extLst>
          </p:cNvPr>
          <p:cNvCxnSpPr>
            <a:cxnSpLocks/>
          </p:cNvCxnSpPr>
          <p:nvPr/>
        </p:nvCxnSpPr>
        <p:spPr>
          <a:xfrm flipV="1">
            <a:off x="1202406" y="593901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125BF2C-85F8-4A19-8D96-16809C4BC029}"/>
              </a:ext>
            </a:extLst>
          </p:cNvPr>
          <p:cNvCxnSpPr>
            <a:cxnSpLocks/>
          </p:cNvCxnSpPr>
          <p:nvPr/>
        </p:nvCxnSpPr>
        <p:spPr>
          <a:xfrm flipV="1">
            <a:off x="625689" y="2976865"/>
            <a:ext cx="245522" cy="245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8840275D-34C4-4F6D-AE00-43E14F1F6048}"/>
                  </a:ext>
                </a:extLst>
              </p:cNvPr>
              <p:cNvSpPr/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8840275D-34C4-4F6D-AE00-43E14F1F6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64" y="6159404"/>
                <a:ext cx="274320" cy="274320"/>
              </a:xfrm>
              <a:prstGeom prst="rect">
                <a:avLst/>
              </a:prstGeom>
              <a:blipFill>
                <a:blip r:embed="rId15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02971112-BA61-401D-85B9-7A506A46577E}"/>
              </a:ext>
            </a:extLst>
          </p:cNvPr>
          <p:cNvCxnSpPr>
            <a:stCxn id="682" idx="3"/>
            <a:endCxn id="684" idx="1"/>
          </p:cNvCxnSpPr>
          <p:nvPr/>
        </p:nvCxnSpPr>
        <p:spPr>
          <a:xfrm>
            <a:off x="1127939" y="5830078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75B99265-23DB-4EC1-A08A-7F8E5ECF314C}"/>
                  </a:ext>
                </a:extLst>
              </p:cNvPr>
              <p:cNvSpPr/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75B99265-23DB-4EC1-A08A-7F8E5ECF3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9" y="5692918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A2827C3A-AEF6-4374-A8BF-B94D66EB9604}"/>
              </a:ext>
            </a:extLst>
          </p:cNvPr>
          <p:cNvCxnSpPr>
            <a:stCxn id="682" idx="2"/>
            <a:endCxn id="680" idx="0"/>
          </p:cNvCxnSpPr>
          <p:nvPr/>
        </p:nvCxnSpPr>
        <p:spPr>
          <a:xfrm flipH="1">
            <a:off x="984824" y="5967238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D5E40AE-A173-45FF-B0BF-434EA0E76674}"/>
                  </a:ext>
                </a:extLst>
              </p:cNvPr>
              <p:cNvSpPr/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3D5E40AE-A173-45FF-B0BF-434EA0E76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31" y="5692918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5" name="Straight Arrow Connector 684">
            <a:extLst>
              <a:ext uri="{FF2B5EF4-FFF2-40B4-BE49-F238E27FC236}">
                <a16:creationId xmlns:a16="http://schemas.microsoft.com/office/drawing/2014/main" id="{97D89FF0-8D1B-44D7-9ED0-7C25FF59B8E4}"/>
              </a:ext>
            </a:extLst>
          </p:cNvPr>
          <p:cNvCxnSpPr>
            <a:stCxn id="684" idx="2"/>
            <a:endCxn id="686" idx="0"/>
          </p:cNvCxnSpPr>
          <p:nvPr/>
        </p:nvCxnSpPr>
        <p:spPr>
          <a:xfrm>
            <a:off x="1429691" y="5967238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9BE6DDF3-F644-4D4B-BC22-7C8FC0A0A748}"/>
                  </a:ext>
                </a:extLst>
              </p:cNvPr>
              <p:cNvSpPr/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9BE6DDF3-F644-4D4B-BC22-7C8FC0A0A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5" y="6159404"/>
                <a:ext cx="274320" cy="274320"/>
              </a:xfrm>
              <a:prstGeom prst="rect">
                <a:avLst/>
              </a:prstGeom>
              <a:blipFill>
                <a:blip r:embed="rId1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6E9BF151-2300-4631-AB57-34F21F53AC47}"/>
              </a:ext>
            </a:extLst>
          </p:cNvPr>
          <p:cNvCxnSpPr>
            <a:stCxn id="684" idx="3"/>
            <a:endCxn id="688" idx="1"/>
          </p:cNvCxnSpPr>
          <p:nvPr/>
        </p:nvCxnSpPr>
        <p:spPr>
          <a:xfrm>
            <a:off x="1566851" y="583007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83AE25D-B9B7-47F2-ABDA-B433D9091E02}"/>
                  </a:ext>
                </a:extLst>
              </p:cNvPr>
              <p:cNvSpPr/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83AE25D-B9B7-47F2-ABDA-B433D9091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08" y="5694452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A7624DC8-1F63-4272-BE5F-D0F713916AFF}"/>
              </a:ext>
            </a:extLst>
          </p:cNvPr>
          <p:cNvCxnSpPr>
            <a:stCxn id="688" idx="2"/>
            <a:endCxn id="690" idx="0"/>
          </p:cNvCxnSpPr>
          <p:nvPr/>
        </p:nvCxnSpPr>
        <p:spPr>
          <a:xfrm>
            <a:off x="1872868" y="596877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67C75351-CE3E-4A2B-9D0E-BCFABBFA4A20}"/>
                  </a:ext>
                </a:extLst>
              </p:cNvPr>
              <p:cNvSpPr/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67C75351-CE3E-4A2B-9D0E-BCFABBFA4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42" y="6160938"/>
                <a:ext cx="274320" cy="274320"/>
              </a:xfrm>
              <a:prstGeom prst="rect">
                <a:avLst/>
              </a:prstGeom>
              <a:blipFill>
                <a:blip r:embed="rId16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C35B5CE6-DAD9-4120-91D6-11C2D4C26F05}"/>
              </a:ext>
            </a:extLst>
          </p:cNvPr>
          <p:cNvCxnSpPr>
            <a:stCxn id="688" idx="3"/>
            <a:endCxn id="692" idx="1"/>
          </p:cNvCxnSpPr>
          <p:nvPr/>
        </p:nvCxnSpPr>
        <p:spPr>
          <a:xfrm flipV="1">
            <a:off x="2010028" y="583005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4A01E93-33AE-4AC0-B6AD-90C50465A5C6}"/>
                  </a:ext>
                </a:extLst>
              </p:cNvPr>
              <p:cNvSpPr/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4A01E93-33AE-4AC0-B6AD-90C50465A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43" y="5692893"/>
                <a:ext cx="274320" cy="274320"/>
              </a:xfrm>
              <a:prstGeom prst="rect">
                <a:avLst/>
              </a:prstGeom>
              <a:blipFill>
                <a:blip r:embed="rId161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12712F62-5865-47F9-AAB6-79BC0544381D}"/>
              </a:ext>
            </a:extLst>
          </p:cNvPr>
          <p:cNvCxnSpPr>
            <a:stCxn id="692" idx="2"/>
            <a:endCxn id="694" idx="0"/>
          </p:cNvCxnSpPr>
          <p:nvPr/>
        </p:nvCxnSpPr>
        <p:spPr>
          <a:xfrm>
            <a:off x="2321603" y="5967213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D5AE1F5-28FD-4D0B-AD8E-EAED6C0E5584}"/>
                  </a:ext>
                </a:extLst>
              </p:cNvPr>
              <p:cNvSpPr/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D5AE1F5-28FD-4D0B-AD8E-EAED6C0E5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77" y="6159379"/>
                <a:ext cx="274320" cy="274320"/>
              </a:xfrm>
              <a:prstGeom prst="rect">
                <a:avLst/>
              </a:prstGeom>
              <a:blipFill>
                <a:blip r:embed="rId16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25A988AB-DAB8-4933-B8E0-C2740B08ED9B}"/>
                  </a:ext>
                </a:extLst>
              </p:cNvPr>
              <p:cNvSpPr/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25A988AB-DAB8-4933-B8E0-C2740B08E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03" y="5692698"/>
                <a:ext cx="2027873" cy="274320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003959B-941D-4E9D-AC77-C62CCE369B49}"/>
                  </a:ext>
                </a:extLst>
              </p:cNvPr>
              <p:cNvSpPr/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003959B-941D-4E9D-AC77-C62CCE369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24" y="6161378"/>
                <a:ext cx="274320" cy="274320"/>
              </a:xfrm>
              <a:prstGeom prst="rect">
                <a:avLst/>
              </a:prstGeom>
              <a:blipFill>
                <a:blip r:embed="rId167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7B8523-81F3-4723-A1D1-E40CA2AA5488}"/>
                  </a:ext>
                </a:extLst>
              </p:cNvPr>
              <p:cNvSpPr/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7B8523-81F3-4723-A1D1-E40CA2AA5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38" y="6161378"/>
                <a:ext cx="274320" cy="274320"/>
              </a:xfrm>
              <a:prstGeom prst="rect">
                <a:avLst/>
              </a:prstGeom>
              <a:blipFill>
                <a:blip r:embed="rId16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02A867A1-2E6B-4F07-B82F-B6BB5B4E152F}"/>
                  </a:ext>
                </a:extLst>
              </p:cNvPr>
              <p:cNvSpPr/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02A867A1-2E6B-4F07-B82F-B6BB5B4E1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50" y="6159819"/>
                <a:ext cx="274320" cy="274320"/>
              </a:xfrm>
              <a:prstGeom prst="rect">
                <a:avLst/>
              </a:prstGeom>
              <a:blipFill>
                <a:blip r:embed="rId16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1A82E47-32AE-4470-B175-1347B5BBC3E3}"/>
                  </a:ext>
                </a:extLst>
              </p:cNvPr>
              <p:cNvSpPr/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1A82E47-32AE-4470-B175-1347B5BBC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2" y="6161378"/>
                <a:ext cx="274320" cy="274320"/>
              </a:xfrm>
              <a:prstGeom prst="rect">
                <a:avLst/>
              </a:prstGeom>
              <a:blipFill>
                <a:blip r:embed="rId170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13A085-B43C-4533-9E56-1BE873195C1F}"/>
                  </a:ext>
                </a:extLst>
              </p:cNvPr>
              <p:cNvSpPr/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13A085-B43C-4533-9E56-1BE873195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28" y="6161378"/>
                <a:ext cx="274320" cy="274320"/>
              </a:xfrm>
              <a:prstGeom prst="rect">
                <a:avLst/>
              </a:prstGeom>
              <a:blipFill>
                <a:blip r:embed="rId171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9FD5368-4C82-41B5-8813-E4A68C2044A1}"/>
                  </a:ext>
                </a:extLst>
              </p:cNvPr>
              <p:cNvSpPr/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9FD5368-4C82-41B5-8813-E4A68C204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09" y="6161378"/>
                <a:ext cx="274320" cy="274320"/>
              </a:xfrm>
              <a:prstGeom prst="rect">
                <a:avLst/>
              </a:prstGeom>
              <a:blipFill>
                <a:blip r:embed="rId172"/>
                <a:stretch>
                  <a:fillRect l="-4255" r="-4255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ED0792F-C2B2-4807-8766-F638372F6730}"/>
                  </a:ext>
                </a:extLst>
              </p:cNvPr>
              <p:cNvSpPr/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EED0792F-C2B2-4807-8766-F638372F6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56" y="6151599"/>
                <a:ext cx="274320" cy="274320"/>
              </a:xfrm>
              <a:prstGeom prst="rect">
                <a:avLst/>
              </a:prstGeom>
              <a:blipFill>
                <a:blip r:embed="rId17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C847BC3-DA9A-4C1E-BDAF-6FFF7D913886}"/>
                  </a:ext>
                </a:extLst>
              </p:cNvPr>
              <p:cNvSpPr/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5C847BC3-DA9A-4C1E-BDAF-6FFF7D91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33" y="6153133"/>
                <a:ext cx="274320" cy="274320"/>
              </a:xfrm>
              <a:prstGeom prst="rect">
                <a:avLst/>
              </a:prstGeom>
              <a:blipFill>
                <a:blip r:embed="rId17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912B4F-17E8-4B03-9A6F-9B025440C356}"/>
                  </a:ext>
                </a:extLst>
              </p:cNvPr>
              <p:cNvSpPr/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912B4F-17E8-4B03-9A6F-9B025440C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68" y="6151574"/>
                <a:ext cx="274320" cy="274320"/>
              </a:xfrm>
              <a:prstGeom prst="rect">
                <a:avLst/>
              </a:prstGeom>
              <a:blipFill>
                <a:blip r:embed="rId175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B9C64F9-F6DD-44B2-ACD8-2B353B3BBD76}"/>
                  </a:ext>
                </a:extLst>
              </p:cNvPr>
              <p:cNvSpPr/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B9C64F9-F6DD-44B2-ACD8-2B353B3BB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6159379"/>
                <a:ext cx="274320" cy="274320"/>
              </a:xfrm>
              <a:prstGeom prst="rect">
                <a:avLst/>
              </a:prstGeom>
              <a:blipFill>
                <a:blip r:embed="rId176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56EBD56E-CDB5-4954-9BD9-75D2579A33C5}"/>
              </a:ext>
            </a:extLst>
          </p:cNvPr>
          <p:cNvCxnSpPr>
            <a:endCxn id="698" idx="0"/>
          </p:cNvCxnSpPr>
          <p:nvPr/>
        </p:nvCxnSpPr>
        <p:spPr>
          <a:xfrm>
            <a:off x="3451616" y="5972463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84BFE89-0F09-433C-A1F3-F2049AD2502A}"/>
                  </a:ext>
                </a:extLst>
              </p:cNvPr>
              <p:cNvSpPr/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484BFE89-0F09-433C-A1F3-F2049AD2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53" y="5690541"/>
                <a:ext cx="2023555" cy="274320"/>
              </a:xfrm>
              <a:prstGeom prst="rect">
                <a:avLst/>
              </a:prstGeom>
              <a:blipFill>
                <a:blip r:embed="rId17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22B6716C-A20D-44E3-8BDE-A46486E8AF4E}"/>
              </a:ext>
            </a:extLst>
          </p:cNvPr>
          <p:cNvCxnSpPr>
            <a:stCxn id="721" idx="2"/>
            <a:endCxn id="702" idx="0"/>
          </p:cNvCxnSpPr>
          <p:nvPr/>
        </p:nvCxnSpPr>
        <p:spPr>
          <a:xfrm>
            <a:off x="4953405" y="5964886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3BD7A7FC-A552-470A-9963-BD05B60355D2}"/>
              </a:ext>
            </a:extLst>
          </p:cNvPr>
          <p:cNvCxnSpPr>
            <a:stCxn id="723" idx="2"/>
            <a:endCxn id="703" idx="0"/>
          </p:cNvCxnSpPr>
          <p:nvPr/>
        </p:nvCxnSpPr>
        <p:spPr>
          <a:xfrm>
            <a:off x="5396582" y="5966420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15E843A5-D803-41F8-9EED-8BD01E1C8A93}"/>
              </a:ext>
            </a:extLst>
          </p:cNvPr>
          <p:cNvCxnSpPr>
            <a:stCxn id="725" idx="2"/>
            <a:endCxn id="704" idx="0"/>
          </p:cNvCxnSpPr>
          <p:nvPr/>
        </p:nvCxnSpPr>
        <p:spPr>
          <a:xfrm>
            <a:off x="5845317" y="5964861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EA40F44C-539C-469A-BD69-59DCE064807D}"/>
              </a:ext>
            </a:extLst>
          </p:cNvPr>
          <p:cNvCxnSpPr>
            <a:endCxn id="712" idx="1"/>
          </p:cNvCxnSpPr>
          <p:nvPr/>
        </p:nvCxnSpPr>
        <p:spPr>
          <a:xfrm>
            <a:off x="8636271" y="5827701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958BF6E-4126-4EBB-86F0-2E6069D51B9C}"/>
                  </a:ext>
                </a:extLst>
              </p:cNvPr>
              <p:cNvSpPr/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C958BF6E-4126-4EBB-86F0-2E6069D51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76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333D92C0-2C45-4B5A-A8C9-60DD35C47828}"/>
              </a:ext>
            </a:extLst>
          </p:cNvPr>
          <p:cNvCxnSpPr>
            <a:stCxn id="712" idx="2"/>
            <a:endCxn id="705" idx="0"/>
          </p:cNvCxnSpPr>
          <p:nvPr/>
        </p:nvCxnSpPr>
        <p:spPr>
          <a:xfrm>
            <a:off x="8945436" y="5964861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932EACC1-30CA-4AEC-9DBC-7BD6CE0D121E}"/>
              </a:ext>
            </a:extLst>
          </p:cNvPr>
          <p:cNvCxnSpPr>
            <a:stCxn id="727" idx="3"/>
            <a:endCxn id="707" idx="1"/>
          </p:cNvCxnSpPr>
          <p:nvPr/>
        </p:nvCxnSpPr>
        <p:spPr>
          <a:xfrm>
            <a:off x="6435722" y="5827701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>
            <a:extLst>
              <a:ext uri="{FF2B5EF4-FFF2-40B4-BE49-F238E27FC236}">
                <a16:creationId xmlns:a16="http://schemas.microsoft.com/office/drawing/2014/main" id="{1A85A918-1AD6-4EB7-9491-B308A4D0D621}"/>
              </a:ext>
            </a:extLst>
          </p:cNvPr>
          <p:cNvCxnSpPr>
            <a:stCxn id="695" idx="3"/>
            <a:endCxn id="721" idx="1"/>
          </p:cNvCxnSpPr>
          <p:nvPr/>
        </p:nvCxnSpPr>
        <p:spPr>
          <a:xfrm flipV="1">
            <a:off x="4652176" y="5827726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Arrow Connector 715">
            <a:extLst>
              <a:ext uri="{FF2B5EF4-FFF2-40B4-BE49-F238E27FC236}">
                <a16:creationId xmlns:a16="http://schemas.microsoft.com/office/drawing/2014/main" id="{06E85A81-A1FF-4F71-94D0-965F81A3495D}"/>
              </a:ext>
            </a:extLst>
          </p:cNvPr>
          <p:cNvCxnSpPr>
            <a:stCxn id="692" idx="3"/>
            <a:endCxn id="695" idx="1"/>
          </p:cNvCxnSpPr>
          <p:nvPr/>
        </p:nvCxnSpPr>
        <p:spPr>
          <a:xfrm flipV="1">
            <a:off x="2458763" y="5829858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CC40CCC7-09AA-4616-91AE-9F9A58E11189}"/>
              </a:ext>
            </a:extLst>
          </p:cNvPr>
          <p:cNvCxnSpPr>
            <a:endCxn id="718" idx="1"/>
          </p:cNvCxnSpPr>
          <p:nvPr/>
        </p:nvCxnSpPr>
        <p:spPr>
          <a:xfrm>
            <a:off x="9088535" y="582638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8B705FB9-A5E4-4A1F-BF7C-5C0E9455CD1D}"/>
                  </a:ext>
                </a:extLst>
              </p:cNvPr>
              <p:cNvSpPr/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8B705FB9-A5E4-4A1F-BF7C-5C0E9455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5689224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9" name="Straight Arrow Connector 718">
            <a:extLst>
              <a:ext uri="{FF2B5EF4-FFF2-40B4-BE49-F238E27FC236}">
                <a16:creationId xmlns:a16="http://schemas.microsoft.com/office/drawing/2014/main" id="{0EDAA9EC-B93E-4748-8ED0-8FC16DC5797C}"/>
              </a:ext>
            </a:extLst>
          </p:cNvPr>
          <p:cNvCxnSpPr>
            <a:stCxn id="718" idx="2"/>
            <a:endCxn id="720" idx="0"/>
          </p:cNvCxnSpPr>
          <p:nvPr/>
        </p:nvCxnSpPr>
        <p:spPr>
          <a:xfrm>
            <a:off x="9390287" y="596354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FB6204-5727-4514-A5EB-694BEAECFF2C}"/>
                  </a:ext>
                </a:extLst>
              </p:cNvPr>
              <p:cNvSpPr/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EEFB6204-5727-4514-A5EB-694BEAEC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127" y="6159379"/>
                <a:ext cx="274320" cy="274320"/>
              </a:xfrm>
              <a:prstGeom prst="rect">
                <a:avLst/>
              </a:prstGeom>
              <a:blipFill>
                <a:blip r:embed="rId179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ED37A84-6F51-4EA3-A7BC-1BE800DC43B1}"/>
                  </a:ext>
                </a:extLst>
              </p:cNvPr>
              <p:cNvSpPr/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ED37A84-6F51-4EA3-A7BC-1BE800DC4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45" y="5690566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2" name="Straight Arrow Connector 721">
            <a:extLst>
              <a:ext uri="{FF2B5EF4-FFF2-40B4-BE49-F238E27FC236}">
                <a16:creationId xmlns:a16="http://schemas.microsoft.com/office/drawing/2014/main" id="{7056565C-2C48-420B-932E-05F2CC828016}"/>
              </a:ext>
            </a:extLst>
          </p:cNvPr>
          <p:cNvCxnSpPr>
            <a:stCxn id="721" idx="3"/>
            <a:endCxn id="723" idx="1"/>
          </p:cNvCxnSpPr>
          <p:nvPr/>
        </p:nvCxnSpPr>
        <p:spPr>
          <a:xfrm>
            <a:off x="5090565" y="5827726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CD6722E-8D55-4A3E-8216-362746BABD43}"/>
                  </a:ext>
                </a:extLst>
              </p:cNvPr>
              <p:cNvSpPr/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CD6722E-8D55-4A3E-8216-362746BA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22" y="5692100"/>
                <a:ext cx="274320" cy="274320"/>
              </a:xfrm>
              <a:prstGeom prst="rect">
                <a:avLst/>
              </a:prstGeom>
              <a:blipFill>
                <a:blip r:embed="rId163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85C09750-84E8-4FF8-B52E-08AFAA44CD60}"/>
              </a:ext>
            </a:extLst>
          </p:cNvPr>
          <p:cNvCxnSpPr>
            <a:stCxn id="723" idx="3"/>
            <a:endCxn id="725" idx="1"/>
          </p:cNvCxnSpPr>
          <p:nvPr/>
        </p:nvCxnSpPr>
        <p:spPr>
          <a:xfrm flipV="1">
            <a:off x="5533742" y="5827701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0E2ED6E-5F0E-421D-9508-197F4A220244}"/>
                  </a:ext>
                </a:extLst>
              </p:cNvPr>
              <p:cNvSpPr/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50E2ED6E-5F0E-421D-9508-197F4A220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57" y="5690541"/>
                <a:ext cx="274320" cy="274320"/>
              </a:xfrm>
              <a:prstGeom prst="rect">
                <a:avLst/>
              </a:prstGeom>
              <a:blipFill>
                <a:blip r:embed="rId180"/>
                <a:stretch>
                  <a:fillRect l="-19149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E1D2F4EB-96F5-4977-9155-39E513B47B57}"/>
              </a:ext>
            </a:extLst>
          </p:cNvPr>
          <p:cNvCxnSpPr>
            <a:cxnSpLocks/>
            <a:endCxn id="727" idx="1"/>
          </p:cNvCxnSpPr>
          <p:nvPr/>
        </p:nvCxnSpPr>
        <p:spPr>
          <a:xfrm>
            <a:off x="5996810" y="58277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3DF8D482-2A8F-4B09-9773-6FE298264E87}"/>
                  </a:ext>
                </a:extLst>
              </p:cNvPr>
              <p:cNvSpPr/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3DF8D482-2A8F-4B09-9773-6FE298264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402" y="5690541"/>
                <a:ext cx="274320" cy="274320"/>
              </a:xfrm>
              <a:prstGeom prst="rect">
                <a:avLst/>
              </a:prstGeom>
              <a:blipFill>
                <a:blip r:embed="rId178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6BAA21B2-5609-498C-9A80-784B53CA6372}"/>
              </a:ext>
            </a:extLst>
          </p:cNvPr>
          <p:cNvCxnSpPr>
            <a:stCxn id="727" idx="2"/>
            <a:endCxn id="729" idx="0"/>
          </p:cNvCxnSpPr>
          <p:nvPr/>
        </p:nvCxnSpPr>
        <p:spPr>
          <a:xfrm>
            <a:off x="6298562" y="5964861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0389713-5DBF-42B4-8B7C-936C341E0AE6}"/>
                  </a:ext>
                </a:extLst>
              </p:cNvPr>
              <p:cNvSpPr/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0389713-5DBF-42B4-8B7C-936C341E0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05" y="6149247"/>
                <a:ext cx="274320" cy="274320"/>
              </a:xfrm>
              <a:prstGeom prst="rect">
                <a:avLst/>
              </a:prstGeom>
              <a:blipFill>
                <a:blip r:embed="rId18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92437750-C312-4CCE-96A1-5B809F99810A}"/>
              </a:ext>
            </a:extLst>
          </p:cNvPr>
          <p:cNvCxnSpPr>
            <a:endCxn id="731" idx="1"/>
          </p:cNvCxnSpPr>
          <p:nvPr/>
        </p:nvCxnSpPr>
        <p:spPr>
          <a:xfrm>
            <a:off x="9534859" y="58264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52500FE2-56FD-4DCF-B571-4800035F973B}"/>
                  </a:ext>
                </a:extLst>
              </p:cNvPr>
              <p:cNvSpPr/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52500FE2-56FD-4DCF-B571-4800035F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5689334"/>
                <a:ext cx="274320" cy="274320"/>
              </a:xfrm>
              <a:prstGeom prst="rect">
                <a:avLst/>
              </a:prstGeom>
              <a:blipFill>
                <a:blip r:embed="rId182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01ACB789-31A0-4FA0-9D2F-853DCFE0E196}"/>
              </a:ext>
            </a:extLst>
          </p:cNvPr>
          <p:cNvCxnSpPr>
            <a:stCxn id="731" idx="2"/>
            <a:endCxn id="733" idx="0"/>
          </p:cNvCxnSpPr>
          <p:nvPr/>
        </p:nvCxnSpPr>
        <p:spPr>
          <a:xfrm>
            <a:off x="9836611" y="59636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2C8CF05-F50C-4790-BF89-4FB2387B4112}"/>
                  </a:ext>
                </a:extLst>
              </p:cNvPr>
              <p:cNvSpPr/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92C8CF05-F50C-4790-BF89-4FB2387B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451" y="6159489"/>
                <a:ext cx="274320" cy="274320"/>
              </a:xfrm>
              <a:prstGeom prst="rect">
                <a:avLst/>
              </a:prstGeom>
              <a:blipFill>
                <a:blip r:embed="rId183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56A51F6A-613A-4E41-94C0-D17BBEF5D65C}"/>
                  </a:ext>
                </a:extLst>
              </p:cNvPr>
              <p:cNvSpPr/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56A51F6A-613A-4E41-94C0-D17BBEF5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56" y="6166746"/>
                <a:ext cx="274320" cy="2743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788149C7-3BA6-493A-A14A-7D14028442DC}"/>
                  </a:ext>
                </a:extLst>
              </p:cNvPr>
              <p:cNvSpPr/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788149C7-3BA6-493A-A14A-7D1402844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70" y="6166746"/>
                <a:ext cx="274320" cy="2743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676A876C-0FA0-4DF3-9953-383CAAC5A19D}"/>
                  </a:ext>
                </a:extLst>
              </p:cNvPr>
              <p:cNvSpPr/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676A876C-0FA0-4DF3-9953-383CAAC5A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82" y="6165187"/>
                <a:ext cx="274320" cy="274320"/>
              </a:xfrm>
              <a:prstGeom prst="rect">
                <a:avLst/>
              </a:prstGeom>
              <a:blipFill>
                <a:blip r:embed="rId186"/>
                <a:stretch>
                  <a:fillRect l="-1961" b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8C6F4AD-7F03-443C-B852-1577D54E559B}"/>
                  </a:ext>
                </a:extLst>
              </p:cNvPr>
              <p:cNvSpPr/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B8C6F4AD-7F03-443C-B852-1577D54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464" y="6166746"/>
                <a:ext cx="274320" cy="274320"/>
              </a:xfrm>
              <a:prstGeom prst="rect">
                <a:avLst/>
              </a:prstGeom>
              <a:blipFill>
                <a:blip r:embed="rId187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7C90DC71-4CF9-491D-A3E1-18F3C8330471}"/>
                  </a:ext>
                </a:extLst>
              </p:cNvPr>
              <p:cNvSpPr/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7C90DC71-4CF9-491D-A3E1-18F3C8330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60" y="6166746"/>
                <a:ext cx="274320" cy="2743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7D09F6-A6E6-45D5-99CF-25E826C4EC50}"/>
                  </a:ext>
                </a:extLst>
              </p:cNvPr>
              <p:cNvSpPr/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7D09F6-A6E6-45D5-99CF-25E826C4E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141" y="6166746"/>
                <a:ext cx="274320" cy="274320"/>
              </a:xfrm>
              <a:prstGeom prst="rect">
                <a:avLst/>
              </a:prstGeom>
              <a:blipFill>
                <a:blip r:embed="rId189"/>
                <a:stretch>
                  <a:fillRect l="-196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70403821-D7EB-4E68-A788-53B31D1FC1EB}"/>
              </a:ext>
            </a:extLst>
          </p:cNvPr>
          <p:cNvCxnSpPr>
            <a:endCxn id="699" idx="0"/>
          </p:cNvCxnSpPr>
          <p:nvPr/>
        </p:nvCxnSpPr>
        <p:spPr>
          <a:xfrm>
            <a:off x="3793052" y="5975736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DB675D9A-4C82-4322-9112-CD56396C034E}"/>
              </a:ext>
            </a:extLst>
          </p:cNvPr>
          <p:cNvCxnSpPr>
            <a:cxnSpLocks/>
            <a:endCxn id="700" idx="0"/>
          </p:cNvCxnSpPr>
          <p:nvPr/>
        </p:nvCxnSpPr>
        <p:spPr>
          <a:xfrm flipH="1">
            <a:off x="4158488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B001BC3A-E32C-4275-8B0F-3AC13918DD52}"/>
              </a:ext>
            </a:extLst>
          </p:cNvPr>
          <p:cNvCxnSpPr>
            <a:cxnSpLocks/>
            <a:endCxn id="701" idx="0"/>
          </p:cNvCxnSpPr>
          <p:nvPr/>
        </p:nvCxnSpPr>
        <p:spPr>
          <a:xfrm>
            <a:off x="4509969" y="5980794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D94379DC-A9E9-40BE-B0B5-16FA924FF59F}"/>
              </a:ext>
            </a:extLst>
          </p:cNvPr>
          <p:cNvCxnSpPr>
            <a:cxnSpLocks/>
            <a:endCxn id="697" idx="0"/>
          </p:cNvCxnSpPr>
          <p:nvPr/>
        </p:nvCxnSpPr>
        <p:spPr>
          <a:xfrm>
            <a:off x="3107007" y="5979552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9B23ABED-56CA-4FF7-BE22-F51CFA04CD0D}"/>
              </a:ext>
            </a:extLst>
          </p:cNvPr>
          <p:cNvCxnSpPr>
            <a:cxnSpLocks/>
            <a:endCxn id="696" idx="0"/>
          </p:cNvCxnSpPr>
          <p:nvPr/>
        </p:nvCxnSpPr>
        <p:spPr>
          <a:xfrm>
            <a:off x="2747972" y="5979552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4098A828-7D78-45E6-96D3-F435F2896E39}"/>
              </a:ext>
            </a:extLst>
          </p:cNvPr>
          <p:cNvCxnSpPr/>
          <p:nvPr/>
        </p:nvCxnSpPr>
        <p:spPr>
          <a:xfrm>
            <a:off x="7456960" y="5973456"/>
            <a:ext cx="6694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Arrow Connector 745">
            <a:extLst>
              <a:ext uri="{FF2B5EF4-FFF2-40B4-BE49-F238E27FC236}">
                <a16:creationId xmlns:a16="http://schemas.microsoft.com/office/drawing/2014/main" id="{62247F4E-ABFE-447B-9BD3-D62C2AD8938A}"/>
              </a:ext>
            </a:extLst>
          </p:cNvPr>
          <p:cNvCxnSpPr/>
          <p:nvPr/>
        </p:nvCxnSpPr>
        <p:spPr>
          <a:xfrm>
            <a:off x="7798396" y="5976729"/>
            <a:ext cx="0" cy="185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1D471C66-5E18-4616-A7BD-3CB703F9A882}"/>
              </a:ext>
            </a:extLst>
          </p:cNvPr>
          <p:cNvCxnSpPr/>
          <p:nvPr/>
        </p:nvCxnSpPr>
        <p:spPr>
          <a:xfrm flipH="1">
            <a:off x="8163832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Arrow Connector 747">
            <a:extLst>
              <a:ext uri="{FF2B5EF4-FFF2-40B4-BE49-F238E27FC236}">
                <a16:creationId xmlns:a16="http://schemas.microsoft.com/office/drawing/2014/main" id="{9E6143C0-0CDE-4DEF-990E-A1A209FE343D}"/>
              </a:ext>
            </a:extLst>
          </p:cNvPr>
          <p:cNvCxnSpPr/>
          <p:nvPr/>
        </p:nvCxnSpPr>
        <p:spPr>
          <a:xfrm>
            <a:off x="8515313" y="5971627"/>
            <a:ext cx="0" cy="180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id="{74E52253-9722-40A2-9B35-100A89A55F7C}"/>
              </a:ext>
            </a:extLst>
          </p:cNvPr>
          <p:cNvCxnSpPr/>
          <p:nvPr/>
        </p:nvCxnSpPr>
        <p:spPr>
          <a:xfrm>
            <a:off x="7112351" y="5970385"/>
            <a:ext cx="2991" cy="182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583D58CA-82B5-4051-9462-DE857A7DBF75}"/>
              </a:ext>
            </a:extLst>
          </p:cNvPr>
          <p:cNvCxnSpPr/>
          <p:nvPr/>
        </p:nvCxnSpPr>
        <p:spPr>
          <a:xfrm>
            <a:off x="6753316" y="5970385"/>
            <a:ext cx="0" cy="181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TextBox 750">
            <a:extLst>
              <a:ext uri="{FF2B5EF4-FFF2-40B4-BE49-F238E27FC236}">
                <a16:creationId xmlns:a16="http://schemas.microsoft.com/office/drawing/2014/main" id="{F52BA3E8-42CD-49E4-949B-F283B3F73E62}"/>
              </a:ext>
            </a:extLst>
          </p:cNvPr>
          <p:cNvSpPr txBox="1"/>
          <p:nvPr/>
        </p:nvSpPr>
        <p:spPr>
          <a:xfrm>
            <a:off x="10541029" y="5587200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767A9896-5F02-4E55-811B-278136F4A098}"/>
              </a:ext>
            </a:extLst>
          </p:cNvPr>
          <p:cNvSpPr txBox="1"/>
          <p:nvPr/>
        </p:nvSpPr>
        <p:spPr>
          <a:xfrm>
            <a:off x="10541029" y="6056749"/>
            <a:ext cx="1938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AC3C8FC7-51A4-4B94-A314-3E738CD267ED}"/>
                  </a:ext>
                </a:extLst>
              </p:cNvPr>
              <p:cNvSpPr/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AC3C8FC7-51A4-4B94-A314-3E738CD26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0" y="6163425"/>
                <a:ext cx="274320" cy="274320"/>
              </a:xfrm>
              <a:prstGeom prst="rect">
                <a:avLst/>
              </a:prstGeom>
              <a:blipFill>
                <a:blip r:embed="rId19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678E3925-6618-4C0C-A30A-702BB0AE0EE8}"/>
              </a:ext>
            </a:extLst>
          </p:cNvPr>
          <p:cNvCxnSpPr>
            <a:stCxn id="755" idx="3"/>
          </p:cNvCxnSpPr>
          <p:nvPr/>
        </p:nvCxnSpPr>
        <p:spPr>
          <a:xfrm>
            <a:off x="687075" y="5834099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46FA724B-C6F6-4E60-B13A-C630C4720A07}"/>
                  </a:ext>
                </a:extLst>
              </p:cNvPr>
              <p:cNvSpPr/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46FA724B-C6F6-4E60-B13A-C630C4720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5" y="5696939"/>
                <a:ext cx="274320" cy="274320"/>
              </a:xfrm>
              <a:prstGeom prst="rect">
                <a:avLst/>
              </a:prstGeom>
              <a:blipFill>
                <a:blip r:embed="rId191"/>
                <a:stretch>
                  <a:fillRect l="-21277" r="-106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405411EA-A0C9-4E1E-ADF2-63B30998EEC1}"/>
              </a:ext>
            </a:extLst>
          </p:cNvPr>
          <p:cNvCxnSpPr>
            <a:stCxn id="755" idx="2"/>
            <a:endCxn id="753" idx="0"/>
          </p:cNvCxnSpPr>
          <p:nvPr/>
        </p:nvCxnSpPr>
        <p:spPr>
          <a:xfrm flipH="1">
            <a:off x="543960" y="5971259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8C5EC953-A353-4F3F-9162-1BBD006D2C8E}"/>
              </a:ext>
            </a:extLst>
          </p:cNvPr>
          <p:cNvCxnSpPr/>
          <p:nvPr/>
        </p:nvCxnSpPr>
        <p:spPr>
          <a:xfrm>
            <a:off x="988827" y="5971259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id="{02D7436B-8F99-4EAC-B3EF-36CFB09AECC9}"/>
              </a:ext>
            </a:extLst>
          </p:cNvPr>
          <p:cNvCxnSpPr>
            <a:endCxn id="759" idx="1"/>
          </p:cNvCxnSpPr>
          <p:nvPr/>
        </p:nvCxnSpPr>
        <p:spPr>
          <a:xfrm>
            <a:off x="9985663" y="5830194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34A0C2F1-1C6E-4FD3-A56B-C6492ABC9D37}"/>
                  </a:ext>
                </a:extLst>
              </p:cNvPr>
              <p:cNvSpPr/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3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34A0C2F1-1C6E-4FD3-A56B-C6492ABC9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5693034"/>
                <a:ext cx="274320" cy="274320"/>
              </a:xfrm>
              <a:prstGeom prst="rect">
                <a:avLst/>
              </a:prstGeom>
              <a:blipFill>
                <a:blip r:embed="rId160"/>
                <a:stretch>
                  <a:fillRect l="-21277" r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0" name="Straight Arrow Connector 759">
            <a:extLst>
              <a:ext uri="{FF2B5EF4-FFF2-40B4-BE49-F238E27FC236}">
                <a16:creationId xmlns:a16="http://schemas.microsoft.com/office/drawing/2014/main" id="{0F1EE46C-BDE8-4088-B878-FA5F2BD3A2F5}"/>
              </a:ext>
            </a:extLst>
          </p:cNvPr>
          <p:cNvCxnSpPr>
            <a:stCxn id="759" idx="2"/>
            <a:endCxn id="761" idx="0"/>
          </p:cNvCxnSpPr>
          <p:nvPr/>
        </p:nvCxnSpPr>
        <p:spPr>
          <a:xfrm>
            <a:off x="10287415" y="5967354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A88FE35F-C8F5-472C-8434-0F9773B453E8}"/>
                  </a:ext>
                </a:extLst>
              </p:cNvPr>
              <p:cNvSpPr/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A88FE35F-C8F5-472C-8434-0F9773B45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255" y="6163189"/>
                <a:ext cx="274320" cy="274320"/>
              </a:xfrm>
              <a:prstGeom prst="rect">
                <a:avLst/>
              </a:prstGeom>
              <a:blipFill>
                <a:blip r:embed="rId19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17D0375-1447-496E-B5A9-E6E29C8784BF}"/>
              </a:ext>
            </a:extLst>
          </p:cNvPr>
          <p:cNvCxnSpPr>
            <a:cxnSpLocks/>
          </p:cNvCxnSpPr>
          <p:nvPr/>
        </p:nvCxnSpPr>
        <p:spPr>
          <a:xfrm flipV="1">
            <a:off x="7632120" y="6487636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859516B-C25D-4A70-9EEA-C0CD9FF2CD9A}"/>
                  </a:ext>
                </a:extLst>
              </p:cNvPr>
              <p:cNvSpPr txBox="1"/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859516B-C25D-4A70-9EEA-C0CD9FF2C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58" y="4896635"/>
                <a:ext cx="3977020" cy="503343"/>
              </a:xfrm>
              <a:prstGeom prst="rect">
                <a:avLst/>
              </a:prstGeom>
              <a:blipFill>
                <a:blip r:embed="rId194"/>
                <a:stretch>
                  <a:fillRect l="-153" b="-48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623A01-63E3-4375-A2CA-15353A7DCA02}"/>
              </a:ext>
            </a:extLst>
          </p:cNvPr>
          <p:cNvCxnSpPr>
            <a:cxnSpLocks/>
          </p:cNvCxnSpPr>
          <p:nvPr/>
        </p:nvCxnSpPr>
        <p:spPr>
          <a:xfrm>
            <a:off x="3200015" y="4811024"/>
            <a:ext cx="137644" cy="170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9375B03-F22B-470B-B02C-A915D7EAB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105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08C08C6-DA6C-49FE-8650-FD8197E07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D5281AB4-48BB-465C-A719-818549A3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107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27865F3A-90CA-42D7-A973-8D208CF30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B6A98F9-219A-425D-8EB6-5194BB3A1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109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2786BB1D-41CD-4339-9ECA-58B09A8C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110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7C6D6E2-2190-4F22-ADC3-977236143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111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4BF183A-F7C8-4067-8864-2F72ADC4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77B0621-2E75-40F6-8B44-9A9B4B82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113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766CADF-E332-4E05-9C39-04AD64E45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11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F48034A-F8BF-4E85-A1E8-C3174EB8D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6848AF0-FB70-4B6F-BD3A-4FAC8A2C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E136F384-0F0F-482A-8F2E-F2618EA3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117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76F3B1C-4DB2-4265-830E-8725D3A2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118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817F1550-5554-49AE-BFF5-8B51DF27F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BD42E13E-3D96-4588-9666-01AC435E2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7130369-8FBA-4DBC-902D-6C5CB9F0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Left Brace 434">
            <a:extLst>
              <a:ext uri="{FF2B5EF4-FFF2-40B4-BE49-F238E27FC236}">
                <a16:creationId xmlns:a16="http://schemas.microsoft.com/office/drawing/2014/main" id="{88521940-93D9-422C-9E7B-337F8A99BB6F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4EB2434A-5178-4F04-977A-187E797BB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122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Left Brace 436">
            <a:extLst>
              <a:ext uri="{FF2B5EF4-FFF2-40B4-BE49-F238E27FC236}">
                <a16:creationId xmlns:a16="http://schemas.microsoft.com/office/drawing/2014/main" id="{C5329FF4-935B-4E46-9FCC-2CB35D0E8918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5E4F7D02-3017-4D42-86F5-C2187C12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123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C0FAD8C-6DDB-4C06-9578-239AEB7B9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2942915-8EA9-406C-BD5B-DB96F362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8DAA2AA-F711-4632-A5E4-B0ADDA0B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F94F7FB-3C66-45FF-AA59-195C937A2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D2E50C8-C88F-4D41-BB49-078FFA64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129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289F4D83-4B58-4818-81A7-15359578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04988FC1-AC16-4910-8D22-7E318B3EB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B6F205C-3D9F-4D4B-81C1-77B3B6A5C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7869206-AB50-48E8-BD2C-D41BB752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8B7E8BDF-79CD-453C-B0B7-E3035AB6B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134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61E5C7C-D6DA-48EB-89D6-A05AFBA2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CC7B51B-72A8-4774-AD80-C81286B1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141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0EC9973-2976-420A-880D-E707FB73F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DF01386-CAAF-42CA-9C3E-EFAC73B2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3238E0-AD3A-4FE3-A570-02120C6E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C06095D-7DEA-49F5-B840-25385C968284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1D03D-F606-4DEA-B47E-81D07253EB3B}"/>
              </a:ext>
            </a:extLst>
          </p:cNvPr>
          <p:cNvGrpSpPr/>
          <p:nvPr/>
        </p:nvGrpSpPr>
        <p:grpSpPr>
          <a:xfrm>
            <a:off x="4236363" y="1198946"/>
            <a:ext cx="2572333" cy="1553085"/>
            <a:chOff x="3998518" y="641835"/>
            <a:chExt cx="2572333" cy="155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/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D9E7BED-5350-444A-B9D6-A8B6502C8A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508" y="1692000"/>
                  <a:ext cx="502920" cy="502920"/>
                </a:xfrm>
                <a:prstGeom prst="rect">
                  <a:avLst/>
                </a:prstGeom>
                <a:blipFill>
                  <a:blip r:embed="rId145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/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622ACC3F-BAEC-46FE-8784-C917FB5C7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503" y="1192050"/>
                  <a:ext cx="502920" cy="50292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/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rgbClr val="FAFAF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rgbClr val="FAFAFA"/>
                    </a:solidFill>
                  </a:endParaRPr>
                </a:p>
              </p:txBody>
            </p:sp>
          </mc:Choice>
          <mc:Fallback xmlns=""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56590702-D4ED-44FE-8129-94E9FBAF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554" y="1192338"/>
                  <a:ext cx="502920" cy="502920"/>
                </a:xfrm>
                <a:prstGeom prst="rect">
                  <a:avLst/>
                </a:prstGeom>
                <a:blipFill>
                  <a:blip r:embed="rId1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/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AEC2B4A-6BC9-43C8-B68F-AC476D135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732" y="689407"/>
                  <a:ext cx="502920" cy="50292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/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9F0557D4-EF6A-446F-BB1A-DAE7687A0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789" y="689859"/>
                  <a:ext cx="502920" cy="50292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/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A37D6E7-A91C-4C6F-BE29-ECD265FEC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406" y="689407"/>
                  <a:ext cx="502920" cy="50292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/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D57FA0A-AE62-45D6-9D5D-F0E5D1DD16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931" y="689859"/>
                  <a:ext cx="502920" cy="50292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/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B0729D94-2D72-4F87-A665-99D5BC38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56" y="1192050"/>
                  <a:ext cx="502920" cy="50292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/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CE07EFDD-49A2-4580-8112-4BCD56D90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689" y="1192502"/>
                  <a:ext cx="502920" cy="50292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/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3D9F061-6CBF-4F1E-BDFE-2518630E5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87" y="1188521"/>
                  <a:ext cx="502920" cy="502920"/>
                </a:xfrm>
                <a:prstGeom prst="rect">
                  <a:avLst/>
                </a:prstGeom>
                <a:blipFill>
                  <a:blip r:embed="rId154"/>
                  <a:stretch>
                    <a:fillRect l="-9412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D96BB440-655D-4991-B87B-97D3C27548AC}"/>
                </a:ext>
              </a:extLst>
            </p:cNvPr>
            <p:cNvGrpSpPr/>
            <p:nvPr/>
          </p:nvGrpSpPr>
          <p:grpSpPr>
            <a:xfrm>
              <a:off x="3998518" y="6418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61A6742E-149A-4C61-9D64-AFE270731575}"/>
                      </a:ext>
                    </a:extLst>
                  </p:cNvPr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C003647-ED71-4E32-8242-6A1C1DC5940A}"/>
                      </a:ext>
                    </a:extLst>
                  </p:cNvPr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447AD0C4-F27D-4D59-80AC-149DDF5C2816}"/>
                      </a:ext>
                    </a:extLst>
                  </p:cNvPr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A3627285-32E2-4A8E-A432-B22825BF702E}"/>
                  </a:ext>
                </a:extLst>
              </p:cNvPr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/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CB29971-2476-45C2-B41B-68ED17027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35" y="1692000"/>
                  <a:ext cx="502920" cy="50292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/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C15854-07F0-4DED-AB8E-53487E848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86" y="1692000"/>
                  <a:ext cx="502920" cy="50292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/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016EB04F-7E0B-4B9F-9045-120BA9E9A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488" y="1692000"/>
                  <a:ext cx="502920" cy="5029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/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EA839753-62A5-489E-96BC-43DBEB6E0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821" y="1692000"/>
                  <a:ext cx="502920" cy="50292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CE55EB0-2027-4948-AED3-4A5A12B8D6BB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840275D-34C4-4F6D-AE00-43E14F1F6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02971112-BA61-401D-85B9-7A506A46577E}"/>
                </a:ext>
              </a:extLst>
            </p:cNvPr>
            <p:cNvCxnSpPr>
              <a:stCxn id="682" idx="3"/>
              <a:endCxn id="684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75B99265-23DB-4EC1-A08A-7F8E5ECF3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A2827C3A-AEF6-4374-A8BF-B94D66EB9604}"/>
                </a:ext>
              </a:extLst>
            </p:cNvPr>
            <p:cNvCxnSpPr>
              <a:stCxn id="682" idx="2"/>
              <a:endCxn id="680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D5E40AE-A173-45FF-B0BF-434EA0E76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97D89FF0-8D1B-44D7-9ED0-7C25FF59B8E4}"/>
                </a:ext>
              </a:extLst>
            </p:cNvPr>
            <p:cNvCxnSpPr>
              <a:stCxn id="684" idx="2"/>
              <a:endCxn id="686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9BE6DDF3-F644-4D4B-BC22-7C8FC0A0A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6E9BF151-2300-4631-AB57-34F21F53AC47}"/>
                </a:ext>
              </a:extLst>
            </p:cNvPr>
            <p:cNvCxnSpPr>
              <a:stCxn id="684" idx="3"/>
              <a:endCxn id="688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383AE25D-B9B7-47F2-ABDA-B433D9091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7624DC8-1F63-4272-BE5F-D0F713916AFF}"/>
                </a:ext>
              </a:extLst>
            </p:cNvPr>
            <p:cNvCxnSpPr>
              <a:stCxn id="688" idx="2"/>
              <a:endCxn id="690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7C75351-CE3E-4A2B-9D0E-BCFABBFA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35B5CE6-DAD9-4120-91D6-11C2D4C26F05}"/>
                </a:ext>
              </a:extLst>
            </p:cNvPr>
            <p:cNvCxnSpPr>
              <a:stCxn id="688" idx="3"/>
              <a:endCxn id="692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F4A01E93-33AE-4AC0-B6AD-90C50465A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12712F62-5865-47F9-AAB6-79BC0544381D}"/>
                </a:ext>
              </a:extLst>
            </p:cNvPr>
            <p:cNvCxnSpPr>
              <a:stCxn id="692" idx="2"/>
              <a:endCxn id="694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2D5AE1F5-28FD-4D0B-AD8E-EAED6C0E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25A988AB-DAB8-4933-B8E0-C2740B08E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1003959B-941D-4E9D-AC77-C62CCE369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877B8523-81F3-4723-A1D1-E40CA2AA5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6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02A867A1-2E6B-4F07-B82F-B6BB5B4E1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41A82E47-32AE-4470-B175-1347B5BBC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2C13A085-B43C-4533-9E56-1BE873195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E9FD5368-4C82-41B5-8813-E4A68C20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EED0792F-C2B2-4807-8766-F638372F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5C847BC3-DA9A-4C1E-BDAF-6FFF7D913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98912B4F-17E8-4B03-9A6F-9B025440C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0B9C64F9-F6DD-44B2-ACD8-2B353B3BB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56EBD56E-CDB5-4954-9BD9-75D2579A33C5}"/>
                </a:ext>
              </a:extLst>
            </p:cNvPr>
            <p:cNvCxnSpPr>
              <a:endCxn id="698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484BFE89-0F09-433C-A1F3-F2049AD25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17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22B6716C-A20D-44E3-8BDE-A46486E8AF4E}"/>
                </a:ext>
              </a:extLst>
            </p:cNvPr>
            <p:cNvCxnSpPr>
              <a:stCxn id="721" idx="2"/>
              <a:endCxn id="702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BD7A7FC-A552-470A-9963-BD05B60355D2}"/>
                </a:ext>
              </a:extLst>
            </p:cNvPr>
            <p:cNvCxnSpPr>
              <a:stCxn id="723" idx="2"/>
              <a:endCxn id="703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15E843A5-D803-41F8-9EED-8BD01E1C8A93}"/>
                </a:ext>
              </a:extLst>
            </p:cNvPr>
            <p:cNvCxnSpPr>
              <a:stCxn id="725" idx="2"/>
              <a:endCxn id="704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EA40F44C-539C-469A-BD69-59DCE064807D}"/>
                </a:ext>
              </a:extLst>
            </p:cNvPr>
            <p:cNvCxnSpPr>
              <a:endCxn id="712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C958BF6E-4126-4EBB-86F0-2E6069D51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333D92C0-2C45-4B5A-A8C9-60DD35C47828}"/>
                </a:ext>
              </a:extLst>
            </p:cNvPr>
            <p:cNvCxnSpPr>
              <a:stCxn id="712" idx="2"/>
              <a:endCxn id="705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932EACC1-30CA-4AEC-9DBC-7BD6CE0D121E}"/>
                </a:ext>
              </a:extLst>
            </p:cNvPr>
            <p:cNvCxnSpPr>
              <a:stCxn id="727" idx="3"/>
              <a:endCxn id="707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1A85A918-1AD6-4EB7-9491-B308A4D0D621}"/>
                </a:ext>
              </a:extLst>
            </p:cNvPr>
            <p:cNvCxnSpPr>
              <a:stCxn id="695" idx="3"/>
              <a:endCxn id="72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6E85A81-A1FF-4F71-94D0-965F81A3495D}"/>
                </a:ext>
              </a:extLst>
            </p:cNvPr>
            <p:cNvCxnSpPr>
              <a:stCxn id="692" idx="3"/>
              <a:endCxn id="695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CC40CCC7-09AA-4616-91AE-9F9A58E11189}"/>
                </a:ext>
              </a:extLst>
            </p:cNvPr>
            <p:cNvCxnSpPr>
              <a:endCxn id="718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B705FB9-A5E4-4A1F-BF7C-5C0E9455C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0EDAA9EC-B93E-4748-8ED0-8FC16DC5797C}"/>
                </a:ext>
              </a:extLst>
            </p:cNvPr>
            <p:cNvCxnSpPr>
              <a:stCxn id="718" idx="2"/>
              <a:endCxn id="720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EEFB6204-5727-4514-A5EB-694BEAECF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0ED37A84-6F51-4EA3-A7BC-1BE800DC4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7056565C-2C48-420B-932E-05F2CC828016}"/>
                </a:ext>
              </a:extLst>
            </p:cNvPr>
            <p:cNvCxnSpPr>
              <a:stCxn id="721" idx="3"/>
              <a:endCxn id="72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9CD6722E-8D55-4A3E-8216-362746BAB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85C09750-84E8-4FF8-B52E-08AFAA44CD60}"/>
                </a:ext>
              </a:extLst>
            </p:cNvPr>
            <p:cNvCxnSpPr>
              <a:stCxn id="723" idx="3"/>
              <a:endCxn id="72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50E2ED6E-5F0E-421D-9508-197F4A220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E1D2F4EB-96F5-4977-9155-39E513B47B57}"/>
                </a:ext>
              </a:extLst>
            </p:cNvPr>
            <p:cNvCxnSpPr>
              <a:cxnSpLocks/>
              <a:endCxn id="72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3DF8D482-2A8F-4B09-9773-6FE298264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6BAA21B2-5609-498C-9A80-784B53CA6372}"/>
                </a:ext>
              </a:extLst>
            </p:cNvPr>
            <p:cNvCxnSpPr>
              <a:stCxn id="727" idx="2"/>
              <a:endCxn id="72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10389713-5DBF-42B4-8B7C-936C341E0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92437750-C312-4CCE-96A1-5B809F99810A}"/>
                </a:ext>
              </a:extLst>
            </p:cNvPr>
            <p:cNvCxnSpPr>
              <a:endCxn id="731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52500FE2-56FD-4DCF-B571-4800035F9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1ACB789-31A0-4FA0-9D2F-853DCFE0E196}"/>
                </a:ext>
              </a:extLst>
            </p:cNvPr>
            <p:cNvCxnSpPr>
              <a:stCxn id="731" idx="2"/>
              <a:endCxn id="733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92C8CF05-F50C-4790-BF89-4FB2387B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18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6A51F6A-613A-4E41-94C0-D17BBEF5D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18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788149C7-3BA6-493A-A14A-7D1402844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18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76A876C-0FA0-4DF3-9953-383CAAC5A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18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B8C6F4AD-7F03-443C-B852-1577D54E55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1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7C90DC71-4CF9-491D-A3E1-18F3C8330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1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F7D09F6-A6E6-45D5-99CF-25E826C4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18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0403821-D7EB-4E68-A788-53B31D1FC1EB}"/>
                </a:ext>
              </a:extLst>
            </p:cNvPr>
            <p:cNvCxnSpPr>
              <a:endCxn id="699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DB675D9A-4C82-4322-9112-CD56396C034E}"/>
                </a:ext>
              </a:extLst>
            </p:cNvPr>
            <p:cNvCxnSpPr>
              <a:endCxn id="700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B001BC3A-E32C-4275-8B0F-3AC13918DD52}"/>
                </a:ext>
              </a:extLst>
            </p:cNvPr>
            <p:cNvCxnSpPr>
              <a:endCxn id="701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>
              <a:extLst>
                <a:ext uri="{FF2B5EF4-FFF2-40B4-BE49-F238E27FC236}">
                  <a16:creationId xmlns:a16="http://schemas.microsoft.com/office/drawing/2014/main" id="{D94379DC-A9E9-40BE-B0B5-16FA924FF59F}"/>
                </a:ext>
              </a:extLst>
            </p:cNvPr>
            <p:cNvCxnSpPr>
              <a:endCxn id="697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9B23ABED-56CA-4FF7-BE22-F51CFA04CD0D}"/>
                </a:ext>
              </a:extLst>
            </p:cNvPr>
            <p:cNvCxnSpPr>
              <a:endCxn id="696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4098A828-7D78-45E6-96D3-F435F2896E39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62247F4E-ABFE-447B-9BD3-D62C2AD8938A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1D471C66-5E18-4616-A7BD-3CB703F9A882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9E6143C0-0CDE-4DEF-990E-A1A209FE343D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74E52253-9722-40A2-9B35-100A89A55F7C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583D58CA-82B5-4051-9462-DE857A7DBF75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52BA3E8-42CD-49E4-949B-F283B3F73E62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767A9896-5F02-4E55-811B-278136F4A098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AC3C8FC7-51A4-4B94-A314-3E738CD26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18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Straight Arrow Connector 753">
              <a:extLst>
                <a:ext uri="{FF2B5EF4-FFF2-40B4-BE49-F238E27FC236}">
                  <a16:creationId xmlns:a16="http://schemas.microsoft.com/office/drawing/2014/main" id="{678E3925-6618-4C0C-A30A-702BB0AE0EE8}"/>
                </a:ext>
              </a:extLst>
            </p:cNvPr>
            <p:cNvCxnSpPr>
              <a:stCxn id="755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46FA724B-C6F6-4E60-B13A-C630C4720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190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6" name="Straight Arrow Connector 755">
              <a:extLst>
                <a:ext uri="{FF2B5EF4-FFF2-40B4-BE49-F238E27FC236}">
                  <a16:creationId xmlns:a16="http://schemas.microsoft.com/office/drawing/2014/main" id="{405411EA-A0C9-4E1E-ADF2-63B30998EEC1}"/>
                </a:ext>
              </a:extLst>
            </p:cNvPr>
            <p:cNvCxnSpPr>
              <a:stCxn id="755" idx="2"/>
              <a:endCxn id="753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8C5EC953-A353-4F3F-9162-1BBD006D2C8E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02D7436B-8F99-4EAC-B3EF-36CFB09AECC9}"/>
                </a:ext>
              </a:extLst>
            </p:cNvPr>
            <p:cNvCxnSpPr>
              <a:endCxn id="759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34A0C2F1-1C6E-4FD3-A56B-C6492ABC9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0F1EE46C-BDE8-4088-B878-FA5F2BD3A2F5}"/>
                </a:ext>
              </a:extLst>
            </p:cNvPr>
            <p:cNvCxnSpPr>
              <a:stCxn id="759" idx="2"/>
              <a:endCxn id="761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A88FE35F-C8F5-472C-8434-0F9773B45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19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913C45A-7D13-48D2-9AD4-3A63E05A0343}"/>
              </a:ext>
            </a:extLst>
          </p:cNvPr>
          <p:cNvPicPr>
            <a:picLocks noChangeAspect="1"/>
          </p:cNvPicPr>
          <p:nvPr/>
        </p:nvPicPr>
        <p:blipFill rotWithShape="1">
          <a:blip r:embed="rId1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070F6845-C85F-4EE9-8EFE-34C6149A73D3}"/>
              </a:ext>
            </a:extLst>
          </p:cNvPr>
          <p:cNvSpPr txBox="1"/>
          <p:nvPr/>
        </p:nvSpPr>
        <p:spPr>
          <a:xfrm>
            <a:off x="4260032" y="4157121"/>
            <a:ext cx="101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238200D-F8DE-451D-8748-B21CE270DD1A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238200D-F8DE-451D-8748-B21CE270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/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646AF1F-0522-41B5-AA7E-014D63C45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63" y="1471241"/>
                <a:ext cx="365760" cy="365760"/>
              </a:xfrm>
              <a:prstGeom prst="rect">
                <a:avLst/>
              </a:prstGeom>
              <a:blipFill>
                <a:blip r:embed="rId2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/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007C35C-4D69-441A-A9E8-565263A10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50" y="1473494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rc 246">
            <a:extLst>
              <a:ext uri="{FF2B5EF4-FFF2-40B4-BE49-F238E27FC236}">
                <a16:creationId xmlns:a16="http://schemas.microsoft.com/office/drawing/2014/main" id="{6C04B47C-C85C-4A50-81C8-59A0A506E096}"/>
              </a:ext>
            </a:extLst>
          </p:cNvPr>
          <p:cNvSpPr/>
          <p:nvPr/>
        </p:nvSpPr>
        <p:spPr>
          <a:xfrm>
            <a:off x="1800960" y="11283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0F67272-15BE-4542-9C93-3B7AF863AC3B}"/>
              </a:ext>
            </a:extLst>
          </p:cNvPr>
          <p:cNvSpPr/>
          <p:nvPr/>
        </p:nvSpPr>
        <p:spPr>
          <a:xfrm rot="10800000">
            <a:off x="1793102" y="17032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Arc 248">
            <a:extLst>
              <a:ext uri="{FF2B5EF4-FFF2-40B4-BE49-F238E27FC236}">
                <a16:creationId xmlns:a16="http://schemas.microsoft.com/office/drawing/2014/main" id="{52E86D83-1E62-4417-AD7E-6E01D65B4459}"/>
              </a:ext>
            </a:extLst>
          </p:cNvPr>
          <p:cNvSpPr/>
          <p:nvPr/>
        </p:nvSpPr>
        <p:spPr>
          <a:xfrm rot="16200000">
            <a:off x="1257026" y="1483053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/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E4E6A0C-89D2-43CC-A6D6-656C3FF82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38" y="2076438"/>
                <a:ext cx="237744" cy="241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09512FF-F6A6-4A4F-B26B-4AA6F4C53EE7}"/>
              </a:ext>
            </a:extLst>
          </p:cNvPr>
          <p:cNvCxnSpPr/>
          <p:nvPr/>
        </p:nvCxnSpPr>
        <p:spPr>
          <a:xfrm flipH="1">
            <a:off x="1625879" y="1846378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/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DC8311C-2F63-460F-B8AD-864823771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0" y="2076438"/>
                <a:ext cx="237744" cy="241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/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E39AF58-0760-47B3-BEE1-5E03A5EC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15" y="2245808"/>
                <a:ext cx="237744" cy="241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/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EF200EB-4BA3-4B59-B905-2E0CBA3B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01" y="2245808"/>
                <a:ext cx="237744" cy="241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/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7E8A4EC-B2DA-4FE5-AAD4-E2ED95A54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5" y="1475103"/>
                <a:ext cx="365760" cy="365760"/>
              </a:xfrm>
              <a:prstGeom prst="rect">
                <a:avLst/>
              </a:prstGeom>
              <a:blipFill>
                <a:blip r:embed="rId8"/>
                <a:stretch>
                  <a:fillRect l="-14516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/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4BE1A59-E93C-43D3-A9EC-5A09BAA68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80" y="1471241"/>
                <a:ext cx="365760" cy="365760"/>
              </a:xfrm>
              <a:prstGeom prst="rect">
                <a:avLst/>
              </a:prstGeom>
              <a:blipFill>
                <a:blip r:embed="rId9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Arc 274">
            <a:extLst>
              <a:ext uri="{FF2B5EF4-FFF2-40B4-BE49-F238E27FC236}">
                <a16:creationId xmlns:a16="http://schemas.microsoft.com/office/drawing/2014/main" id="{F86E585A-8AA7-45EE-A1C7-A4CB8CACF924}"/>
              </a:ext>
            </a:extLst>
          </p:cNvPr>
          <p:cNvSpPr/>
          <p:nvPr/>
        </p:nvSpPr>
        <p:spPr>
          <a:xfrm>
            <a:off x="1813996" y="11878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6" name="Arc 275">
            <a:extLst>
              <a:ext uri="{FF2B5EF4-FFF2-40B4-BE49-F238E27FC236}">
                <a16:creationId xmlns:a16="http://schemas.microsoft.com/office/drawing/2014/main" id="{A10795ED-FF06-45F2-9994-C23CEC468AA0}"/>
              </a:ext>
            </a:extLst>
          </p:cNvPr>
          <p:cNvSpPr/>
          <p:nvPr/>
        </p:nvSpPr>
        <p:spPr>
          <a:xfrm>
            <a:off x="1793102" y="10809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7" name="Arc 276">
            <a:extLst>
              <a:ext uri="{FF2B5EF4-FFF2-40B4-BE49-F238E27FC236}">
                <a16:creationId xmlns:a16="http://schemas.microsoft.com/office/drawing/2014/main" id="{5B2DAB45-83FD-49C9-8206-AFA4C61D652A}"/>
              </a:ext>
            </a:extLst>
          </p:cNvPr>
          <p:cNvSpPr/>
          <p:nvPr/>
        </p:nvSpPr>
        <p:spPr>
          <a:xfrm rot="10800000">
            <a:off x="1785666" y="1674448"/>
            <a:ext cx="1197990" cy="494132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c 277">
            <a:extLst>
              <a:ext uri="{FF2B5EF4-FFF2-40B4-BE49-F238E27FC236}">
                <a16:creationId xmlns:a16="http://schemas.microsoft.com/office/drawing/2014/main" id="{4A729748-6B6D-4F0F-91E6-3D204347553B}"/>
              </a:ext>
            </a:extLst>
          </p:cNvPr>
          <p:cNvSpPr/>
          <p:nvPr/>
        </p:nvSpPr>
        <p:spPr>
          <a:xfrm rot="10800000">
            <a:off x="1788744" y="1674448"/>
            <a:ext cx="1681651" cy="559645"/>
          </a:xfrm>
          <a:prstGeom prst="arc">
            <a:avLst>
              <a:gd name="adj1" fmla="val 1081764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/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4410D0F-91C4-4FCB-B37F-3513E618E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28" y="3205987"/>
                <a:ext cx="365760" cy="365760"/>
              </a:xfrm>
              <a:prstGeom prst="rect">
                <a:avLst/>
              </a:prstGeom>
              <a:blipFill>
                <a:blip r:embed="rId32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/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BA2C6A64-12BA-4BF8-91D1-EEC473C9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15" y="3208240"/>
                <a:ext cx="365760" cy="365760"/>
              </a:xfrm>
              <a:prstGeom prst="rect">
                <a:avLst/>
              </a:prstGeom>
              <a:blipFill>
                <a:blip r:embed="rId3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/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33BE173-E5CA-43CD-9796-55710AF9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03" y="3817280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3032EA7-E059-46BB-BCE1-5A0B34445A1A}"/>
              </a:ext>
            </a:extLst>
          </p:cNvPr>
          <p:cNvCxnSpPr/>
          <p:nvPr/>
        </p:nvCxnSpPr>
        <p:spPr>
          <a:xfrm flipH="1">
            <a:off x="1644844" y="3579600"/>
            <a:ext cx="0" cy="210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/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E2CD84B-EA0A-4749-91C0-36E30B69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5" y="3817280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/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C434BE2-A263-429F-92D6-97C81E611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80" y="3986650"/>
                <a:ext cx="237744" cy="2417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/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02DF2B30-8A0B-4C68-B006-4A4AD06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66" y="3986650"/>
                <a:ext cx="237744" cy="24177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/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9823F8D-A6EA-4F45-A7F0-761608C18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30" y="3209849"/>
                <a:ext cx="365760" cy="365760"/>
              </a:xfrm>
              <a:prstGeom prst="rect">
                <a:avLst/>
              </a:prstGeom>
              <a:blipFill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/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54A12AB-D19F-4C13-ABA7-8C27AEF4F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45" y="3205987"/>
                <a:ext cx="365760" cy="365760"/>
              </a:xfrm>
              <a:prstGeom prst="rect">
                <a:avLst/>
              </a:prstGeom>
              <a:blipFill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Arc 318">
            <a:extLst>
              <a:ext uri="{FF2B5EF4-FFF2-40B4-BE49-F238E27FC236}">
                <a16:creationId xmlns:a16="http://schemas.microsoft.com/office/drawing/2014/main" id="{226508E7-D210-46C8-9F5C-9B8248F6BDF1}"/>
              </a:ext>
            </a:extLst>
          </p:cNvPr>
          <p:cNvSpPr/>
          <p:nvPr/>
        </p:nvSpPr>
        <p:spPr>
          <a:xfrm rot="16200000">
            <a:off x="556352" y="1842505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/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0A43C8-D730-4139-9AC2-276F7171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95" y="170031"/>
                <a:ext cx="3444866" cy="1200329"/>
              </a:xfrm>
              <a:prstGeom prst="rect">
                <a:avLst/>
              </a:prstGeom>
              <a:blipFill>
                <a:blip r:embed="rId41"/>
                <a:stretch>
                  <a:fillRect l="-2301" t="-4061" r="-2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/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3418B6E-A4FE-453C-902B-69E810A6F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254" y="1448353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/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5DA9C2-DA65-4A26-9DD4-5486B85E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51" y="1448805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/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AFDECA7-13BD-472D-A0E7-3A268563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468" y="1448353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/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3B84ABA-5C32-4CF2-B16D-59EF1361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3" y="1448805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/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770E074-D3CA-4736-86BE-37861B73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1950475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/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2FC55DC-BEFF-4482-9C2D-AEFEEC28F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454047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/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0CC06F0E-BE24-4AA9-B2F1-02A94789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2956038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/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09A9C063-9656-4100-9F6F-39F40418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29" y="3459610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/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1773D7AD-2EA0-45AF-B0A4-25571CFDD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85" y="1448782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TextBox 376">
            <a:extLst>
              <a:ext uri="{FF2B5EF4-FFF2-40B4-BE49-F238E27FC236}">
                <a16:creationId xmlns:a16="http://schemas.microsoft.com/office/drawing/2014/main" id="{A52D1CD1-53B1-4E8F-8F06-5188E1439713}"/>
              </a:ext>
            </a:extLst>
          </p:cNvPr>
          <p:cNvSpPr txBox="1"/>
          <p:nvPr/>
        </p:nvSpPr>
        <p:spPr>
          <a:xfrm>
            <a:off x="596502" y="544134"/>
            <a:ext cx="319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/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D08AAC82-3589-4B00-BFCF-2E52DB04B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7" y="1590818"/>
                <a:ext cx="421910" cy="276999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/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7B4E07C-6DA2-4FA4-A144-C6F5DB92F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35" y="1299608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/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BCADE21-98F8-460B-9CA5-B6128C3E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9" y="3573131"/>
                <a:ext cx="421910" cy="276999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/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CC7F83A-C270-4113-94A6-9DCDB8B22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10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/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3D30B365-5F01-48A4-923E-48F9F08E3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12" y="18700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Arc 394">
            <a:extLst>
              <a:ext uri="{FF2B5EF4-FFF2-40B4-BE49-F238E27FC236}">
                <a16:creationId xmlns:a16="http://schemas.microsoft.com/office/drawing/2014/main" id="{32C09FAE-B7FB-47FC-AC6B-0404674C19EE}"/>
              </a:ext>
            </a:extLst>
          </p:cNvPr>
          <p:cNvSpPr/>
          <p:nvPr/>
        </p:nvSpPr>
        <p:spPr>
          <a:xfrm>
            <a:off x="1821854" y="2866789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8358587C-CBDC-4417-94C9-5275E4695F77}"/>
              </a:ext>
            </a:extLst>
          </p:cNvPr>
          <p:cNvSpPr/>
          <p:nvPr/>
        </p:nvSpPr>
        <p:spPr>
          <a:xfrm rot="10800000">
            <a:off x="1813996" y="3441628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Arc 396">
            <a:extLst>
              <a:ext uri="{FF2B5EF4-FFF2-40B4-BE49-F238E27FC236}">
                <a16:creationId xmlns:a16="http://schemas.microsoft.com/office/drawing/2014/main" id="{934255EF-13FF-487D-BFA6-7C2C780A9F14}"/>
              </a:ext>
            </a:extLst>
          </p:cNvPr>
          <p:cNvSpPr/>
          <p:nvPr/>
        </p:nvSpPr>
        <p:spPr>
          <a:xfrm rot="16200000">
            <a:off x="1277920" y="3221453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Arc 397">
            <a:extLst>
              <a:ext uri="{FF2B5EF4-FFF2-40B4-BE49-F238E27FC236}">
                <a16:creationId xmlns:a16="http://schemas.microsoft.com/office/drawing/2014/main" id="{71CFC5C6-DD37-4C6C-9F98-D0030412FE5B}"/>
              </a:ext>
            </a:extLst>
          </p:cNvPr>
          <p:cNvSpPr/>
          <p:nvPr/>
        </p:nvSpPr>
        <p:spPr>
          <a:xfrm>
            <a:off x="1834890" y="292626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99" name="Arc 398">
            <a:extLst>
              <a:ext uri="{FF2B5EF4-FFF2-40B4-BE49-F238E27FC236}">
                <a16:creationId xmlns:a16="http://schemas.microsoft.com/office/drawing/2014/main" id="{AD899973-3D71-4C26-85B0-0497860996D9}"/>
              </a:ext>
            </a:extLst>
          </p:cNvPr>
          <p:cNvSpPr/>
          <p:nvPr/>
        </p:nvSpPr>
        <p:spPr>
          <a:xfrm>
            <a:off x="1813996" y="2819352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00" name="Arc 399">
            <a:extLst>
              <a:ext uri="{FF2B5EF4-FFF2-40B4-BE49-F238E27FC236}">
                <a16:creationId xmlns:a16="http://schemas.microsoft.com/office/drawing/2014/main" id="{C5B65EC3-B010-4E81-ADF2-6B7AEECCCBCB}"/>
              </a:ext>
            </a:extLst>
          </p:cNvPr>
          <p:cNvSpPr/>
          <p:nvPr/>
        </p:nvSpPr>
        <p:spPr>
          <a:xfrm rot="10800000">
            <a:off x="1806561" y="341284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Arc 400">
            <a:extLst>
              <a:ext uri="{FF2B5EF4-FFF2-40B4-BE49-F238E27FC236}">
                <a16:creationId xmlns:a16="http://schemas.microsoft.com/office/drawing/2014/main" id="{1204ED8F-DD85-4706-89BD-45B37F687710}"/>
              </a:ext>
            </a:extLst>
          </p:cNvPr>
          <p:cNvSpPr/>
          <p:nvPr/>
        </p:nvSpPr>
        <p:spPr>
          <a:xfrm rot="10800000">
            <a:off x="1809638" y="3412848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/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852C4A09-5DCE-4A84-AC21-1D7AF50C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91" y="3329218"/>
                <a:ext cx="421910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/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798AF30-5D1A-49C0-A5B3-B352BD4ED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06" y="3608444"/>
                <a:ext cx="304891" cy="276999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4" name="Picture 403">
            <a:extLst>
              <a:ext uri="{FF2B5EF4-FFF2-40B4-BE49-F238E27FC236}">
                <a16:creationId xmlns:a16="http://schemas.microsoft.com/office/drawing/2014/main" id="{B6836E62-1334-458E-AB30-CB51EE62A41A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705922" y="4157121"/>
            <a:ext cx="711830" cy="577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/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D0B8BC37-64D1-4BAB-93F0-CF2AE2BC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64" y="550090"/>
                <a:ext cx="3035180" cy="461665"/>
              </a:xfrm>
              <a:prstGeom prst="rect">
                <a:avLst/>
              </a:prstGeom>
              <a:blipFill>
                <a:blip r:embed="rId10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/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155B9123-A24D-4EBE-B294-C4A1562C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20" y="2388678"/>
                <a:ext cx="3921394" cy="461665"/>
              </a:xfrm>
              <a:prstGeom prst="rect">
                <a:avLst/>
              </a:prstGeom>
              <a:blipFill>
                <a:blip r:embed="rId124"/>
                <a:stretch>
                  <a:fillRect l="-1711" t="-10526" r="-186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D4EC838-17DC-4E92-8D11-4C188F64D17A}"/>
              </a:ext>
            </a:extLst>
          </p:cNvPr>
          <p:cNvCxnSpPr/>
          <p:nvPr/>
        </p:nvCxnSpPr>
        <p:spPr>
          <a:xfrm>
            <a:off x="1363716" y="124156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/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0472795-DE49-4D5C-B6C6-CEE959E2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90" y="1113588"/>
                <a:ext cx="421910" cy="276999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931533C-75AB-47D4-B7E4-966A23D28CE5}"/>
              </a:ext>
            </a:extLst>
          </p:cNvPr>
          <p:cNvCxnSpPr/>
          <p:nvPr/>
        </p:nvCxnSpPr>
        <p:spPr>
          <a:xfrm>
            <a:off x="1386982" y="2966344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/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D4F7EE1-A7E3-451A-88CE-DE9E7CA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56" y="2838366"/>
                <a:ext cx="421910" cy="276999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" name="Picture 459">
            <a:extLst>
              <a:ext uri="{FF2B5EF4-FFF2-40B4-BE49-F238E27FC236}">
                <a16:creationId xmlns:a16="http://schemas.microsoft.com/office/drawing/2014/main" id="{68EB58B4-A919-492A-B4D2-C1E336B3FF04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9" t="3002" r="3959" b="2568"/>
          <a:stretch/>
        </p:blipFill>
        <p:spPr>
          <a:xfrm>
            <a:off x="2482197" y="4162774"/>
            <a:ext cx="718861" cy="572917"/>
          </a:xfrm>
          <a:prstGeom prst="rect">
            <a:avLst/>
          </a:prstGeom>
        </p:spPr>
      </p:pic>
      <p:sp>
        <p:nvSpPr>
          <p:cNvPr id="462" name="Arc 461">
            <a:extLst>
              <a:ext uri="{FF2B5EF4-FFF2-40B4-BE49-F238E27FC236}">
                <a16:creationId xmlns:a16="http://schemas.microsoft.com/office/drawing/2014/main" id="{00DBAB69-0AC0-4544-84EB-36E9AA285322}"/>
              </a:ext>
            </a:extLst>
          </p:cNvPr>
          <p:cNvSpPr/>
          <p:nvPr/>
        </p:nvSpPr>
        <p:spPr>
          <a:xfrm rot="5400000" flipV="1">
            <a:off x="1683177" y="2862653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159143D7-ADC8-4F06-9B7F-41BB901E8025}"/>
              </a:ext>
            </a:extLst>
          </p:cNvPr>
          <p:cNvSpPr/>
          <p:nvPr/>
        </p:nvSpPr>
        <p:spPr>
          <a:xfrm rot="5400000" flipV="1">
            <a:off x="2159326" y="2862655"/>
            <a:ext cx="2743200" cy="594360"/>
          </a:xfrm>
          <a:prstGeom prst="arc">
            <a:avLst>
              <a:gd name="adj1" fmla="val 11178144"/>
              <a:gd name="adj2" fmla="val 2086005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4" name="Arc 463">
            <a:extLst>
              <a:ext uri="{FF2B5EF4-FFF2-40B4-BE49-F238E27FC236}">
                <a16:creationId xmlns:a16="http://schemas.microsoft.com/office/drawing/2014/main" id="{8BC68F31-2416-4C9E-8B3E-13ABC368128B}"/>
              </a:ext>
            </a:extLst>
          </p:cNvPr>
          <p:cNvSpPr/>
          <p:nvPr/>
        </p:nvSpPr>
        <p:spPr>
          <a:xfrm rot="5400000" flipV="1">
            <a:off x="2205678" y="3667604"/>
            <a:ext cx="428170" cy="275309"/>
          </a:xfrm>
          <a:prstGeom prst="arc">
            <a:avLst>
              <a:gd name="adj1" fmla="val 11178144"/>
              <a:gd name="adj2" fmla="val 1579023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5" name="Arc 464">
            <a:extLst>
              <a:ext uri="{FF2B5EF4-FFF2-40B4-BE49-F238E27FC236}">
                <a16:creationId xmlns:a16="http://schemas.microsoft.com/office/drawing/2014/main" id="{FC1E3E2C-94D0-47DB-999D-60BCAC5F9D28}"/>
              </a:ext>
            </a:extLst>
          </p:cNvPr>
          <p:cNvSpPr/>
          <p:nvPr/>
        </p:nvSpPr>
        <p:spPr>
          <a:xfrm rot="5400000" flipV="1">
            <a:off x="2697623" y="3683678"/>
            <a:ext cx="428170" cy="239935"/>
          </a:xfrm>
          <a:prstGeom prst="arc">
            <a:avLst>
              <a:gd name="adj1" fmla="val 11178144"/>
              <a:gd name="adj2" fmla="val 1593576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66" name="Arc 465">
            <a:extLst>
              <a:ext uri="{FF2B5EF4-FFF2-40B4-BE49-F238E27FC236}">
                <a16:creationId xmlns:a16="http://schemas.microsoft.com/office/drawing/2014/main" id="{1D116CAE-60AC-4166-A3D8-9322938CBD66}"/>
              </a:ext>
            </a:extLst>
          </p:cNvPr>
          <p:cNvSpPr/>
          <p:nvPr/>
        </p:nvSpPr>
        <p:spPr>
          <a:xfrm rot="5400000" flipV="1">
            <a:off x="3173774" y="3684947"/>
            <a:ext cx="428170" cy="239935"/>
          </a:xfrm>
          <a:prstGeom prst="arc">
            <a:avLst>
              <a:gd name="adj1" fmla="val 11178144"/>
              <a:gd name="adj2" fmla="val 16311229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/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BBBF84BC-1B79-48DF-B832-07534B3C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1189767"/>
                <a:ext cx="407125" cy="276999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/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D017A35-A1E5-4800-8F34-CBBC81BD0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8" y="1189767"/>
                <a:ext cx="407125" cy="276999"/>
              </a:xfrm>
              <a:prstGeom prst="rect">
                <a:avLst/>
              </a:prstGeom>
              <a:blipFill>
                <a:blip r:embed="rId100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Arc 468">
            <a:extLst>
              <a:ext uri="{FF2B5EF4-FFF2-40B4-BE49-F238E27FC236}">
                <a16:creationId xmlns:a16="http://schemas.microsoft.com/office/drawing/2014/main" id="{1AFDE9A7-50CA-446B-9CED-B11C7AE71821}"/>
              </a:ext>
            </a:extLst>
          </p:cNvPr>
          <p:cNvSpPr/>
          <p:nvPr/>
        </p:nvSpPr>
        <p:spPr>
          <a:xfrm rot="5400000" flipV="1">
            <a:off x="1006668" y="3043965"/>
            <a:ext cx="3114761" cy="594360"/>
          </a:xfrm>
          <a:prstGeom prst="arc">
            <a:avLst>
              <a:gd name="adj1" fmla="val 11117704"/>
              <a:gd name="adj2" fmla="val 2052949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F031F1-4438-491C-9CDE-A9996B82B7C1}"/>
              </a:ext>
            </a:extLst>
          </p:cNvPr>
          <p:cNvGrpSpPr/>
          <p:nvPr/>
        </p:nvGrpSpPr>
        <p:grpSpPr>
          <a:xfrm>
            <a:off x="406067" y="5585603"/>
            <a:ext cx="12072757" cy="900436"/>
            <a:chOff x="170170" y="5468470"/>
            <a:chExt cx="12072757" cy="900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/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13C6399-452E-4244-8D7D-A6C2B672D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" y="6040674"/>
                  <a:ext cx="274320" cy="274320"/>
                </a:xfrm>
                <a:prstGeom prst="rect">
                  <a:avLst/>
                </a:prstGeom>
                <a:blipFill>
                  <a:blip r:embed="rId15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5BEF7AF-B19D-47A8-97EC-5B53B1FBAA89}"/>
                </a:ext>
              </a:extLst>
            </p:cNvPr>
            <p:cNvCxnSpPr>
              <a:stCxn id="238" idx="3"/>
              <a:endCxn id="240" idx="1"/>
            </p:cNvCxnSpPr>
            <p:nvPr/>
          </p:nvCxnSpPr>
          <p:spPr>
            <a:xfrm>
              <a:off x="891309" y="571134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/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3AB0C54-8174-430E-88B7-8FE251B32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89" y="5574188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EB80703-634F-4165-A6BD-6E1CFBAC9F3B}"/>
                </a:ext>
              </a:extLst>
            </p:cNvPr>
            <p:cNvCxnSpPr>
              <a:stCxn id="238" idx="2"/>
              <a:endCxn id="236" idx="0"/>
            </p:cNvCxnSpPr>
            <p:nvPr/>
          </p:nvCxnSpPr>
          <p:spPr>
            <a:xfrm flipH="1">
              <a:off x="748194" y="5848508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/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C94B571-F3B6-44FB-9102-20ED6923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01" y="5574188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2E5406F-071B-45CF-9739-6BDA63E18CB4}"/>
                </a:ext>
              </a:extLst>
            </p:cNvPr>
            <p:cNvCxnSpPr>
              <a:stCxn id="240" idx="2"/>
              <a:endCxn id="242" idx="0"/>
            </p:cNvCxnSpPr>
            <p:nvPr/>
          </p:nvCxnSpPr>
          <p:spPr>
            <a:xfrm>
              <a:off x="1193061" y="5848508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/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A5FC7677-320F-4ABF-B852-CC3D3286D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" y="6040674"/>
                  <a:ext cx="274320" cy="274320"/>
                </a:xfrm>
                <a:prstGeom prst="rect">
                  <a:avLst/>
                </a:prstGeom>
                <a:blipFill>
                  <a:blip r:embed="rId15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43B71DCF-2BB2-4506-87F1-B34EE43DB1C3}"/>
                </a:ext>
              </a:extLst>
            </p:cNvPr>
            <p:cNvCxnSpPr>
              <a:stCxn id="236" idx="3"/>
              <a:endCxn id="242" idx="1"/>
            </p:cNvCxnSpPr>
            <p:nvPr/>
          </p:nvCxnSpPr>
          <p:spPr>
            <a:xfrm>
              <a:off x="885354" y="6177834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9ACA971-510B-4E2C-9CC3-FDB850DD0577}"/>
                </a:ext>
              </a:extLst>
            </p:cNvPr>
            <p:cNvCxnSpPr>
              <a:stCxn id="240" idx="3"/>
              <a:endCxn id="456" idx="1"/>
            </p:cNvCxnSpPr>
            <p:nvPr/>
          </p:nvCxnSpPr>
          <p:spPr>
            <a:xfrm>
              <a:off x="1330221" y="571134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/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E21AE7E7-92E4-4744-8CC1-BA77DAB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078" y="5575722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50C9D23F-542C-4791-9077-E0372A9CAA14}"/>
                </a:ext>
              </a:extLst>
            </p:cNvPr>
            <p:cNvCxnSpPr>
              <a:stCxn id="456" idx="2"/>
              <a:endCxn id="458" idx="0"/>
            </p:cNvCxnSpPr>
            <p:nvPr/>
          </p:nvCxnSpPr>
          <p:spPr>
            <a:xfrm>
              <a:off x="1636238" y="585004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/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97E440F7-41B7-4481-8143-53953F2A7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12" y="6042208"/>
                  <a:ext cx="274320" cy="274320"/>
                </a:xfrm>
                <a:prstGeom prst="rect">
                  <a:avLst/>
                </a:prstGeom>
                <a:blipFill>
                  <a:blip r:embed="rId1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1FF73130-9047-47F5-9633-40BC97F1EFEF}"/>
                </a:ext>
              </a:extLst>
            </p:cNvPr>
            <p:cNvCxnSpPr>
              <a:stCxn id="242" idx="3"/>
              <a:endCxn id="458" idx="1"/>
            </p:cNvCxnSpPr>
            <p:nvPr/>
          </p:nvCxnSpPr>
          <p:spPr>
            <a:xfrm>
              <a:off x="1332155" y="6177834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782164B8-CF7E-4DA8-A186-4C476649D8FB}"/>
                </a:ext>
              </a:extLst>
            </p:cNvPr>
            <p:cNvCxnSpPr>
              <a:stCxn id="456" idx="3"/>
              <a:endCxn id="473" idx="1"/>
            </p:cNvCxnSpPr>
            <p:nvPr/>
          </p:nvCxnSpPr>
          <p:spPr>
            <a:xfrm flipV="1">
              <a:off x="1773398" y="571132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/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B90EB342-6D53-4C6C-83C8-45285DF38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813" y="5574163"/>
                  <a:ext cx="274320" cy="274320"/>
                </a:xfrm>
                <a:prstGeom prst="rect">
                  <a:avLst/>
                </a:prstGeom>
                <a:blipFill>
                  <a:blip r:embed="rId155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B2525BAF-0DCE-419E-B0AB-17655F8501B7}"/>
                </a:ext>
              </a:extLst>
            </p:cNvPr>
            <p:cNvCxnSpPr>
              <a:stCxn id="473" idx="2"/>
              <a:endCxn id="485" idx="0"/>
            </p:cNvCxnSpPr>
            <p:nvPr/>
          </p:nvCxnSpPr>
          <p:spPr>
            <a:xfrm>
              <a:off x="2084973" y="5848483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/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D406D040-D5D2-4A56-B4C6-9AE2B6640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747" y="6040649"/>
                  <a:ext cx="274320" cy="274320"/>
                </a:xfrm>
                <a:prstGeom prst="rect">
                  <a:avLst/>
                </a:prstGeom>
                <a:blipFill>
                  <a:blip r:embed="rId15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98C4C4C0-2D7B-4705-AAAE-BF90E42012AD}"/>
                </a:ext>
              </a:extLst>
            </p:cNvPr>
            <p:cNvCxnSpPr>
              <a:stCxn id="458" idx="3"/>
              <a:endCxn id="485" idx="1"/>
            </p:cNvCxnSpPr>
            <p:nvPr/>
          </p:nvCxnSpPr>
          <p:spPr>
            <a:xfrm flipV="1">
              <a:off x="1775332" y="6177809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/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0DAAD28-993D-46D6-8E4D-F219F4E5A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73" y="5573968"/>
                  <a:ext cx="2027873" cy="27432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/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55682789-92FE-4872-9818-A003B5EA2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94" y="6036552"/>
                  <a:ext cx="274320" cy="274320"/>
                </a:xfrm>
                <a:prstGeom prst="rect">
                  <a:avLst/>
                </a:prstGeom>
                <a:blipFill>
                  <a:blip r:embed="rId15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/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D54F2FB-868C-4ED6-81FA-0D4A92B7B1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08" y="6036552"/>
                  <a:ext cx="274320" cy="274320"/>
                </a:xfrm>
                <a:prstGeom prst="rect">
                  <a:avLst/>
                </a:prstGeom>
                <a:blipFill>
                  <a:blip r:embed="rId15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/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9C71948-DCDF-4AF2-B65B-578E97F04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20" y="6034993"/>
                  <a:ext cx="274320" cy="274320"/>
                </a:xfrm>
                <a:prstGeom prst="rect">
                  <a:avLst/>
                </a:prstGeom>
                <a:blipFill>
                  <a:blip r:embed="rId16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/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D100A7B2-FFA0-47CF-AB66-FE00D0EB7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502" y="6036552"/>
                  <a:ext cx="274320" cy="274320"/>
                </a:xfrm>
                <a:prstGeom prst="rect">
                  <a:avLst/>
                </a:prstGeom>
                <a:blipFill>
                  <a:blip r:embed="rId16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/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3531240-8AF9-471F-AB92-B5B4BAD2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98" y="6036552"/>
                  <a:ext cx="274320" cy="274320"/>
                </a:xfrm>
                <a:prstGeom prst="rect">
                  <a:avLst/>
                </a:prstGeom>
                <a:blipFill>
                  <a:blip r:embed="rId16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/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9638DA2-7E57-490E-B18C-66566EC71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179" y="6036552"/>
                  <a:ext cx="274320" cy="274320"/>
                </a:xfrm>
                <a:prstGeom prst="rect">
                  <a:avLst/>
                </a:prstGeom>
                <a:blipFill>
                  <a:blip r:embed="rId16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/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CD8323F7-273C-4044-919A-35D733AD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526" y="6032869"/>
                  <a:ext cx="274320" cy="274320"/>
                </a:xfrm>
                <a:prstGeom prst="rect">
                  <a:avLst/>
                </a:prstGeom>
                <a:blipFill>
                  <a:blip r:embed="rId16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/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D556420-7B02-45B7-B3C5-C77D3C1E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03" y="6034403"/>
                  <a:ext cx="274320" cy="274320"/>
                </a:xfrm>
                <a:prstGeom prst="rect">
                  <a:avLst/>
                </a:prstGeom>
                <a:blipFill>
                  <a:blip r:embed="rId16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A24013F2-7B4F-4A90-A5CD-5EC9149CABE1}"/>
                </a:ext>
              </a:extLst>
            </p:cNvPr>
            <p:cNvCxnSpPr>
              <a:stCxn id="494" idx="3"/>
              <a:endCxn id="495" idx="1"/>
            </p:cNvCxnSpPr>
            <p:nvPr/>
          </p:nvCxnSpPr>
          <p:spPr>
            <a:xfrm>
              <a:off x="4860846" y="617002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/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988E7DDF-81C4-4770-A0C5-2EC6B3157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438" y="6032844"/>
                  <a:ext cx="274320" cy="274320"/>
                </a:xfrm>
                <a:prstGeom prst="rect">
                  <a:avLst/>
                </a:prstGeom>
                <a:blipFill>
                  <a:blip r:embed="rId16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02A257F8-D195-4561-9F27-FCD45535F7D3}"/>
                </a:ext>
              </a:extLst>
            </p:cNvPr>
            <p:cNvCxnSpPr>
              <a:stCxn id="495" idx="3"/>
              <a:endCxn id="497" idx="1"/>
            </p:cNvCxnSpPr>
            <p:nvPr/>
          </p:nvCxnSpPr>
          <p:spPr>
            <a:xfrm flipV="1">
              <a:off x="5304023" y="617000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/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09A56335-6542-4551-944D-8D1F53575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6040649"/>
                  <a:ext cx="274320" cy="274320"/>
                </a:xfrm>
                <a:prstGeom prst="rect">
                  <a:avLst/>
                </a:prstGeom>
                <a:blipFill>
                  <a:blip r:embed="rId167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C93EA65-4788-4EB0-9B84-F2168E213B57}"/>
                </a:ext>
              </a:extLst>
            </p:cNvPr>
            <p:cNvCxnSpPr>
              <a:endCxn id="490" idx="0"/>
            </p:cNvCxnSpPr>
            <p:nvPr/>
          </p:nvCxnSpPr>
          <p:spPr>
            <a:xfrm>
              <a:off x="3214986" y="5847637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/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0C38BBE-0443-46D2-B635-2415A2ACB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623" y="5571811"/>
                  <a:ext cx="2023555" cy="274320"/>
                </a:xfrm>
                <a:prstGeom prst="rect">
                  <a:avLst/>
                </a:prstGeom>
                <a:blipFill>
                  <a:blip r:embed="rId2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3276F0B1-7892-4F2E-B2C0-82C8E2BE7510}"/>
                </a:ext>
              </a:extLst>
            </p:cNvPr>
            <p:cNvCxnSpPr>
              <a:stCxn id="518" idx="2"/>
              <a:endCxn id="494" idx="0"/>
            </p:cNvCxnSpPr>
            <p:nvPr/>
          </p:nvCxnSpPr>
          <p:spPr>
            <a:xfrm>
              <a:off x="4716775" y="5846156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FFC9FBB3-D1CC-4687-B86E-9555E64E79BF}"/>
                </a:ext>
              </a:extLst>
            </p:cNvPr>
            <p:cNvCxnSpPr>
              <a:stCxn id="520" idx="2"/>
              <a:endCxn id="495" idx="0"/>
            </p:cNvCxnSpPr>
            <p:nvPr/>
          </p:nvCxnSpPr>
          <p:spPr>
            <a:xfrm>
              <a:off x="5159952" y="584769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176FC2F4-6289-47BA-B2A0-1C33DEA84DD5}"/>
                </a:ext>
              </a:extLst>
            </p:cNvPr>
            <p:cNvCxnSpPr>
              <a:stCxn id="522" idx="2"/>
              <a:endCxn id="497" idx="0"/>
            </p:cNvCxnSpPr>
            <p:nvPr/>
          </p:nvCxnSpPr>
          <p:spPr>
            <a:xfrm>
              <a:off x="5608687" y="5846131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263FAED-6ADF-4CE0-9C35-481F2B4559B9}"/>
                </a:ext>
              </a:extLst>
            </p:cNvPr>
            <p:cNvCxnSpPr>
              <a:endCxn id="506" idx="1"/>
            </p:cNvCxnSpPr>
            <p:nvPr/>
          </p:nvCxnSpPr>
          <p:spPr>
            <a:xfrm>
              <a:off x="8399641" y="5708971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/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CFA71E5A-0D7F-48BE-A56F-BD1D73CF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646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25777267-889B-4F16-BE51-EC18DFE9F186}"/>
                </a:ext>
              </a:extLst>
            </p:cNvPr>
            <p:cNvCxnSpPr>
              <a:stCxn id="506" idx="2"/>
              <a:endCxn id="499" idx="0"/>
            </p:cNvCxnSpPr>
            <p:nvPr/>
          </p:nvCxnSpPr>
          <p:spPr>
            <a:xfrm>
              <a:off x="8708806" y="5846131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11E8666E-0CE4-49C0-B19D-FA8C743E7F40}"/>
                </a:ext>
              </a:extLst>
            </p:cNvPr>
            <p:cNvCxnSpPr>
              <a:stCxn id="538" idx="3"/>
              <a:endCxn id="499" idx="1"/>
            </p:cNvCxnSpPr>
            <p:nvPr/>
          </p:nvCxnSpPr>
          <p:spPr>
            <a:xfrm flipV="1">
              <a:off x="8395831" y="6177809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6B53B86-04A2-4804-B015-4E38670D8E20}"/>
                </a:ext>
              </a:extLst>
            </p:cNvPr>
            <p:cNvCxnSpPr>
              <a:stCxn id="524" idx="3"/>
              <a:endCxn id="501" idx="1"/>
            </p:cNvCxnSpPr>
            <p:nvPr/>
          </p:nvCxnSpPr>
          <p:spPr>
            <a:xfrm>
              <a:off x="6199092" y="5708971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F4A48DE8-6DA7-4ECB-8B22-5CD734DFCCF7}"/>
                </a:ext>
              </a:extLst>
            </p:cNvPr>
            <p:cNvCxnSpPr>
              <a:stCxn id="487" idx="3"/>
              <a:endCxn id="518" idx="1"/>
            </p:cNvCxnSpPr>
            <p:nvPr/>
          </p:nvCxnSpPr>
          <p:spPr>
            <a:xfrm flipV="1">
              <a:off x="4415546" y="5708996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6DD162D1-1377-4794-AF1C-0886E2E6B57C}"/>
                </a:ext>
              </a:extLst>
            </p:cNvPr>
            <p:cNvCxnSpPr>
              <a:stCxn id="493" idx="3"/>
              <a:endCxn id="494" idx="1"/>
            </p:cNvCxnSpPr>
            <p:nvPr/>
          </p:nvCxnSpPr>
          <p:spPr>
            <a:xfrm flipV="1">
              <a:off x="4410499" y="6170029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A65DC60A-BD09-4D4F-A65A-1734ED6ADF31}"/>
                </a:ext>
              </a:extLst>
            </p:cNvPr>
            <p:cNvCxnSpPr>
              <a:stCxn id="473" idx="3"/>
              <a:endCxn id="487" idx="1"/>
            </p:cNvCxnSpPr>
            <p:nvPr/>
          </p:nvCxnSpPr>
          <p:spPr>
            <a:xfrm flipV="1">
              <a:off x="2222133" y="5711128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759251D6-94A9-48E5-8C3A-695E92843E14}"/>
                </a:ext>
              </a:extLst>
            </p:cNvPr>
            <p:cNvCxnSpPr>
              <a:endCxn id="514" idx="1"/>
            </p:cNvCxnSpPr>
            <p:nvPr/>
          </p:nvCxnSpPr>
          <p:spPr>
            <a:xfrm>
              <a:off x="8851905" y="570765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/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9FC0612-BF0E-457F-877A-4199FE402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5570494"/>
                  <a:ext cx="274320" cy="274320"/>
                </a:xfrm>
                <a:prstGeom prst="rect">
                  <a:avLst/>
                </a:prstGeom>
                <a:blipFill>
                  <a:blip r:embed="rId15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8D1EC4E5-7FA9-46EF-A672-902CC269EE97}"/>
                </a:ext>
              </a:extLst>
            </p:cNvPr>
            <p:cNvCxnSpPr>
              <a:stCxn id="514" idx="2"/>
              <a:endCxn id="516" idx="0"/>
            </p:cNvCxnSpPr>
            <p:nvPr/>
          </p:nvCxnSpPr>
          <p:spPr>
            <a:xfrm>
              <a:off x="9153657" y="584481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/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A348973-C432-4820-92F7-0CA1D92AE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497" y="6040649"/>
                  <a:ext cx="274320" cy="274320"/>
                </a:xfrm>
                <a:prstGeom prst="rect">
                  <a:avLst/>
                </a:prstGeom>
                <a:blipFill>
                  <a:blip r:embed="rId17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86EDDCDC-4067-4054-973E-DDEFC87FF7D8}"/>
                </a:ext>
              </a:extLst>
            </p:cNvPr>
            <p:cNvCxnSpPr>
              <a:stCxn id="499" idx="3"/>
              <a:endCxn id="516" idx="1"/>
            </p:cNvCxnSpPr>
            <p:nvPr/>
          </p:nvCxnSpPr>
          <p:spPr>
            <a:xfrm>
              <a:off x="8845966" y="617780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/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215FD820-9BDB-491A-AD35-2A6C21498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615" y="5571836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5B9C2156-9EA5-4152-8443-7179C315E494}"/>
                </a:ext>
              </a:extLst>
            </p:cNvPr>
            <p:cNvCxnSpPr>
              <a:stCxn id="518" idx="3"/>
              <a:endCxn id="520" idx="1"/>
            </p:cNvCxnSpPr>
            <p:nvPr/>
          </p:nvCxnSpPr>
          <p:spPr>
            <a:xfrm>
              <a:off x="4853935" y="570899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/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EBBB413-D337-4F44-85EC-C88844AF9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92" y="5573370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15055FDE-88A8-4B81-AEC6-D080650A10C9}"/>
                </a:ext>
              </a:extLst>
            </p:cNvPr>
            <p:cNvCxnSpPr>
              <a:stCxn id="520" idx="3"/>
              <a:endCxn id="522" idx="1"/>
            </p:cNvCxnSpPr>
            <p:nvPr/>
          </p:nvCxnSpPr>
          <p:spPr>
            <a:xfrm flipV="1">
              <a:off x="5297112" y="570897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/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C271D494-1AED-4CBA-A6CC-FBC5AFF0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527" y="5571811"/>
                  <a:ext cx="274320" cy="274320"/>
                </a:xfrm>
                <a:prstGeom prst="rect">
                  <a:avLst/>
                </a:prstGeom>
                <a:blipFill>
                  <a:blip r:embed="rId17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C25959E6-0A5F-4551-90AA-942A9175E963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5760180" y="57089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/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17633A7-009B-4D51-A2EB-B3A65F27A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772" y="5571811"/>
                  <a:ext cx="274320" cy="274320"/>
                </a:xfrm>
                <a:prstGeom prst="rect">
                  <a:avLst/>
                </a:prstGeom>
                <a:blipFill>
                  <a:blip r:embed="rId16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2B9FB579-AB19-4846-9ED1-FB7EF9438372}"/>
                </a:ext>
              </a:extLst>
            </p:cNvPr>
            <p:cNvCxnSpPr>
              <a:stCxn id="524" idx="2"/>
              <a:endCxn id="526" idx="0"/>
            </p:cNvCxnSpPr>
            <p:nvPr/>
          </p:nvCxnSpPr>
          <p:spPr>
            <a:xfrm>
              <a:off x="6061932" y="5846131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/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35E1344-B17C-4FE0-92F0-F5B77151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675" y="6030517"/>
                  <a:ext cx="274320" cy="274320"/>
                </a:xfrm>
                <a:prstGeom prst="rect">
                  <a:avLst/>
                </a:prstGeom>
                <a:blipFill>
                  <a:blip r:embed="rId17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9CA0C12D-DCA6-4148-B606-54FF2D252825}"/>
                </a:ext>
              </a:extLst>
            </p:cNvPr>
            <p:cNvCxnSpPr>
              <a:stCxn id="497" idx="3"/>
              <a:endCxn id="526" idx="1"/>
            </p:cNvCxnSpPr>
            <p:nvPr/>
          </p:nvCxnSpPr>
          <p:spPr>
            <a:xfrm flipV="1">
              <a:off x="5752758" y="6167677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1FE3D1B-4323-45C8-BE07-773461DDD9FF}"/>
                </a:ext>
              </a:extLst>
            </p:cNvPr>
            <p:cNvCxnSpPr>
              <a:endCxn id="529" idx="1"/>
            </p:cNvCxnSpPr>
            <p:nvPr/>
          </p:nvCxnSpPr>
          <p:spPr>
            <a:xfrm>
              <a:off x="9298229" y="57077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/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5C631084-DFC9-45DD-9ABC-CD9235CA6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55706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C68DE62-04E9-49F3-BDD9-EA6877A11F3E}"/>
                </a:ext>
              </a:extLst>
            </p:cNvPr>
            <p:cNvCxnSpPr>
              <a:stCxn id="529" idx="2"/>
              <a:endCxn id="531" idx="0"/>
            </p:cNvCxnSpPr>
            <p:nvPr/>
          </p:nvCxnSpPr>
          <p:spPr>
            <a:xfrm>
              <a:off x="9599981" y="58449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/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7C381A1-2589-4400-9361-5678FEFA2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2821" y="6040759"/>
                  <a:ext cx="274320" cy="274320"/>
                </a:xfrm>
                <a:prstGeom prst="rect">
                  <a:avLst/>
                </a:prstGeom>
                <a:blipFill>
                  <a:blip r:embed="rId17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99B499AD-8CDC-4F83-A3D1-510AF1D3D81B}"/>
                </a:ext>
              </a:extLst>
            </p:cNvPr>
            <p:cNvCxnSpPr>
              <a:endCxn id="531" idx="1"/>
            </p:cNvCxnSpPr>
            <p:nvPr/>
          </p:nvCxnSpPr>
          <p:spPr>
            <a:xfrm>
              <a:off x="9292290" y="61779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/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EC674D3E-493F-4C63-BC4B-941066E36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526" y="6041920"/>
                  <a:ext cx="274320" cy="274320"/>
                </a:xfrm>
                <a:prstGeom prst="rect">
                  <a:avLst/>
                </a:prstGeom>
                <a:blipFill>
                  <a:blip r:embed="rId174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/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2F2C25-6B63-4F71-8546-937CD3465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40" y="6041920"/>
                  <a:ext cx="274320" cy="274320"/>
                </a:xfrm>
                <a:prstGeom prst="rect">
                  <a:avLst/>
                </a:prstGeom>
                <a:blipFill>
                  <a:blip r:embed="rId17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/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655F364-DE96-4506-AE7B-E6D2E6AE1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52" y="6040361"/>
                  <a:ext cx="274320" cy="274320"/>
                </a:xfrm>
                <a:prstGeom prst="rect">
                  <a:avLst/>
                </a:prstGeom>
                <a:blipFill>
                  <a:blip r:embed="rId17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/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76EDAD2-5A19-4FBF-8551-4B1A13F84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34" y="6041920"/>
                  <a:ext cx="274320" cy="274320"/>
                </a:xfrm>
                <a:prstGeom prst="rect">
                  <a:avLst/>
                </a:prstGeom>
                <a:blipFill>
                  <a:blip r:embed="rId17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/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7F8D1B6-F12A-4173-BBAB-2ECA4526E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030" y="6041920"/>
                  <a:ext cx="274320" cy="274320"/>
                </a:xfrm>
                <a:prstGeom prst="rect">
                  <a:avLst/>
                </a:prstGeom>
                <a:blipFill>
                  <a:blip r:embed="rId17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/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821ED3B0-D814-433A-8C04-E91915BD62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11" y="6041920"/>
                  <a:ext cx="274320" cy="274320"/>
                </a:xfrm>
                <a:prstGeom prst="rect">
                  <a:avLst/>
                </a:prstGeom>
                <a:blipFill>
                  <a:blip r:embed="rId17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10CA6815-9EA3-4B1B-B13A-ACB6195B553E}"/>
                </a:ext>
              </a:extLst>
            </p:cNvPr>
            <p:cNvCxnSpPr>
              <a:endCxn id="491" idx="0"/>
            </p:cNvCxnSpPr>
            <p:nvPr/>
          </p:nvCxnSpPr>
          <p:spPr>
            <a:xfrm>
              <a:off x="3556422" y="5850910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C4E276EE-F752-48BE-A13A-BE4C798F770B}"/>
                </a:ext>
              </a:extLst>
            </p:cNvPr>
            <p:cNvCxnSpPr>
              <a:endCxn id="492" idx="0"/>
            </p:cNvCxnSpPr>
            <p:nvPr/>
          </p:nvCxnSpPr>
          <p:spPr>
            <a:xfrm flipH="1">
              <a:off x="3921858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01E7BF7C-F394-4197-AB65-D243DB98E91D}"/>
                </a:ext>
              </a:extLst>
            </p:cNvPr>
            <p:cNvCxnSpPr>
              <a:endCxn id="493" idx="0"/>
            </p:cNvCxnSpPr>
            <p:nvPr/>
          </p:nvCxnSpPr>
          <p:spPr>
            <a:xfrm>
              <a:off x="4273339" y="5855968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2C43A608-82FF-4D06-BC14-0BA1D5E6B276}"/>
                </a:ext>
              </a:extLst>
            </p:cNvPr>
            <p:cNvCxnSpPr>
              <a:endCxn id="489" idx="0"/>
            </p:cNvCxnSpPr>
            <p:nvPr/>
          </p:nvCxnSpPr>
          <p:spPr>
            <a:xfrm>
              <a:off x="2870377" y="5854726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A74623D7-FBD1-4686-887C-52918BB0F608}"/>
                </a:ext>
              </a:extLst>
            </p:cNvPr>
            <p:cNvCxnSpPr>
              <a:endCxn id="488" idx="0"/>
            </p:cNvCxnSpPr>
            <p:nvPr/>
          </p:nvCxnSpPr>
          <p:spPr>
            <a:xfrm>
              <a:off x="2511342" y="5854726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>
              <a:extLst>
                <a:ext uri="{FF2B5EF4-FFF2-40B4-BE49-F238E27FC236}">
                  <a16:creationId xmlns:a16="http://schemas.microsoft.com/office/drawing/2014/main" id="{5E4AB974-AA92-4B47-9F12-04426ED8A8D8}"/>
                </a:ext>
              </a:extLst>
            </p:cNvPr>
            <p:cNvCxnSpPr/>
            <p:nvPr/>
          </p:nvCxnSpPr>
          <p:spPr>
            <a:xfrm>
              <a:off x="7220330" y="585472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901D6800-E876-4881-9BE2-00B68803A67E}"/>
                </a:ext>
              </a:extLst>
            </p:cNvPr>
            <p:cNvCxnSpPr/>
            <p:nvPr/>
          </p:nvCxnSpPr>
          <p:spPr>
            <a:xfrm>
              <a:off x="7561766" y="585799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>
              <a:extLst>
                <a:ext uri="{FF2B5EF4-FFF2-40B4-BE49-F238E27FC236}">
                  <a16:creationId xmlns:a16="http://schemas.microsoft.com/office/drawing/2014/main" id="{BD3D2E09-F256-4B91-8D88-57C6D281AB8F}"/>
                </a:ext>
              </a:extLst>
            </p:cNvPr>
            <p:cNvCxnSpPr/>
            <p:nvPr/>
          </p:nvCxnSpPr>
          <p:spPr>
            <a:xfrm flipH="1">
              <a:off x="7927202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2238B829-6CA8-46FD-87D6-2C7C4E5A7CF2}"/>
                </a:ext>
              </a:extLst>
            </p:cNvPr>
            <p:cNvCxnSpPr/>
            <p:nvPr/>
          </p:nvCxnSpPr>
          <p:spPr>
            <a:xfrm>
              <a:off x="8278683" y="586305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E4BD03B0-EE94-4503-8090-E7E32F696503}"/>
                </a:ext>
              </a:extLst>
            </p:cNvPr>
            <p:cNvCxnSpPr/>
            <p:nvPr/>
          </p:nvCxnSpPr>
          <p:spPr>
            <a:xfrm>
              <a:off x="6875721" y="586181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FCFFD674-F799-4D9D-A436-537344749A9A}"/>
                </a:ext>
              </a:extLst>
            </p:cNvPr>
            <p:cNvCxnSpPr/>
            <p:nvPr/>
          </p:nvCxnSpPr>
          <p:spPr>
            <a:xfrm>
              <a:off x="6516686" y="586181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CF4E877-D7E1-46C2-812D-3DA23BBEDF13}"/>
                </a:ext>
              </a:extLst>
            </p:cNvPr>
            <p:cNvSpPr txBox="1"/>
            <p:nvPr/>
          </p:nvSpPr>
          <p:spPr>
            <a:xfrm>
              <a:off x="10304399" y="5468470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4EBD3605-B754-430D-84C9-3867B98A6FF9}"/>
                </a:ext>
              </a:extLst>
            </p:cNvPr>
            <p:cNvSpPr txBox="1"/>
            <p:nvPr/>
          </p:nvSpPr>
          <p:spPr>
            <a:xfrm>
              <a:off x="10304399" y="5938019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/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A7C13AE-37FB-4E88-8A50-4ABA7362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0" y="6044695"/>
                  <a:ext cx="274320" cy="274320"/>
                </a:xfrm>
                <a:prstGeom prst="rect">
                  <a:avLst/>
                </a:prstGeom>
                <a:blipFill>
                  <a:blip r:embed="rId18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C90ED8F9-39EC-4CFC-8658-C151A1CDD893}"/>
                </a:ext>
              </a:extLst>
            </p:cNvPr>
            <p:cNvCxnSpPr>
              <a:stCxn id="554" idx="3"/>
            </p:cNvCxnSpPr>
            <p:nvPr/>
          </p:nvCxnSpPr>
          <p:spPr>
            <a:xfrm>
              <a:off x="450445" y="5715369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/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2167E59-BEC0-422C-BD18-2220236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25" y="5578209"/>
                  <a:ext cx="274320" cy="274320"/>
                </a:xfrm>
                <a:prstGeom prst="rect">
                  <a:avLst/>
                </a:prstGeom>
                <a:blipFill>
                  <a:blip r:embed="rId18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E04489E-DB6B-4A97-A392-02EE7B21B170}"/>
                </a:ext>
              </a:extLst>
            </p:cNvPr>
            <p:cNvCxnSpPr>
              <a:stCxn id="554" idx="2"/>
              <a:endCxn id="552" idx="0"/>
            </p:cNvCxnSpPr>
            <p:nvPr/>
          </p:nvCxnSpPr>
          <p:spPr>
            <a:xfrm flipH="1">
              <a:off x="307330" y="5852529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F02CB77C-58FB-47A4-AEC7-6ADD809EF6A4}"/>
                </a:ext>
              </a:extLst>
            </p:cNvPr>
            <p:cNvCxnSpPr/>
            <p:nvPr/>
          </p:nvCxnSpPr>
          <p:spPr>
            <a:xfrm>
              <a:off x="752197" y="585252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12F0B27-63A4-45C8-8950-2874FDC0A835}"/>
                </a:ext>
              </a:extLst>
            </p:cNvPr>
            <p:cNvCxnSpPr>
              <a:stCxn id="552" idx="3"/>
            </p:cNvCxnSpPr>
            <p:nvPr/>
          </p:nvCxnSpPr>
          <p:spPr>
            <a:xfrm>
              <a:off x="444490" y="6181855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066D093C-8975-416C-BFF2-4F65CAD58FD1}"/>
                </a:ext>
              </a:extLst>
            </p:cNvPr>
            <p:cNvCxnSpPr>
              <a:endCxn id="559" idx="1"/>
            </p:cNvCxnSpPr>
            <p:nvPr/>
          </p:nvCxnSpPr>
          <p:spPr>
            <a:xfrm>
              <a:off x="9749033" y="571146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/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FD2F5E5-017A-4C51-8016-1595C920F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5574304"/>
                  <a:ext cx="274320" cy="274320"/>
                </a:xfrm>
                <a:prstGeom prst="rect">
                  <a:avLst/>
                </a:prstGeom>
                <a:blipFill>
                  <a:blip r:embed="rId151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D613AD30-AE53-454A-B04A-CE1B4C4C1DDD}"/>
                </a:ext>
              </a:extLst>
            </p:cNvPr>
            <p:cNvCxnSpPr>
              <a:stCxn id="559" idx="2"/>
              <a:endCxn id="561" idx="0"/>
            </p:cNvCxnSpPr>
            <p:nvPr/>
          </p:nvCxnSpPr>
          <p:spPr>
            <a:xfrm>
              <a:off x="10050785" y="5848624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/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934D905-37F1-4F64-80C2-2155A71C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25" y="6044459"/>
                  <a:ext cx="274320" cy="274320"/>
                </a:xfrm>
                <a:prstGeom prst="rect">
                  <a:avLst/>
                </a:prstGeom>
                <a:blipFill>
                  <a:blip r:embed="rId18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F7C2D51E-683E-41BE-98C1-6E9C145AAC72}"/>
                </a:ext>
              </a:extLst>
            </p:cNvPr>
            <p:cNvCxnSpPr>
              <a:endCxn id="561" idx="1"/>
            </p:cNvCxnSpPr>
            <p:nvPr/>
          </p:nvCxnSpPr>
          <p:spPr>
            <a:xfrm>
              <a:off x="9743094" y="6181619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/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9A33B75-1D86-47E7-AE83-733BBB66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355031"/>
                <a:ext cx="502920" cy="502920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/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BEA4AF-4C05-43DC-A566-BF765A7A7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355319"/>
                <a:ext cx="502920" cy="502920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/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300C43D-C759-4C8A-B172-4436A746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1852388"/>
                <a:ext cx="502920" cy="502920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/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AE12E94-9158-42EC-A807-B7203A6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09" y="1852840"/>
                <a:ext cx="502920" cy="502920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/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78C8FD2-6CF2-4CCA-AB32-7C1D59E3D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26" y="1852388"/>
                <a:ext cx="502920" cy="502920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/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46C327CE-118F-43C7-A0FE-86A1C8D1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51" y="1852840"/>
                <a:ext cx="502920" cy="502920"/>
              </a:xfrm>
              <a:prstGeom prst="rect">
                <a:avLst/>
              </a:prstGeom>
              <a:blipFill>
                <a:blip r:embed="rId1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/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46511D-F33F-4738-9925-472C0046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355031"/>
                <a:ext cx="502920" cy="502920"/>
              </a:xfrm>
              <a:prstGeom prst="rect">
                <a:avLst/>
              </a:prstGeom>
              <a:blipFill>
                <a:blip r:embed="rId1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/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1A985-915A-46B2-AF90-A7F01CD4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355483"/>
                <a:ext cx="502920" cy="502920"/>
              </a:xfrm>
              <a:prstGeom prst="rect">
                <a:avLst/>
              </a:prstGeom>
              <a:blipFill>
                <a:blip r:embed="rId19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/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75ADEC7-C931-4CFA-8614-D4185012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2858603"/>
                <a:ext cx="502920" cy="502920"/>
              </a:xfrm>
              <a:prstGeom prst="rect">
                <a:avLst/>
              </a:prstGeom>
              <a:blipFill>
                <a:blip r:embed="rId1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/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E24A2AC-C508-4B66-A224-CF10BA30F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2858891"/>
                <a:ext cx="502920" cy="502920"/>
              </a:xfrm>
              <a:prstGeom prst="rect">
                <a:avLst/>
              </a:prstGeom>
              <a:blipFill>
                <a:blip r:embed="rId192"/>
                <a:stretch>
                  <a:fillRect l="-3529" r="-235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/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5417AD-9C83-41F1-8EE6-5A415CF4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2858603"/>
                <a:ext cx="502920" cy="502920"/>
              </a:xfrm>
              <a:prstGeom prst="rect">
                <a:avLst/>
              </a:prstGeom>
              <a:blipFill>
                <a:blip r:embed="rId1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/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E6900B-E1BF-4554-AA5D-EC74FD69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2859055"/>
                <a:ext cx="502920" cy="502920"/>
              </a:xfrm>
              <a:prstGeom prst="rect">
                <a:avLst/>
              </a:prstGeom>
              <a:blipFill>
                <a:blip r:embed="rId194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/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A795DB5-983C-44BA-88CF-9C44253FD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360594"/>
                <a:ext cx="502920" cy="502920"/>
              </a:xfrm>
              <a:prstGeom prst="rect">
                <a:avLst/>
              </a:prstGeom>
              <a:blipFill>
                <a:blip r:embed="rId19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/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6B3B443-2BE7-4446-9727-5A2EA2DD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360882"/>
                <a:ext cx="502920" cy="502920"/>
              </a:xfrm>
              <a:prstGeom prst="rect">
                <a:avLst/>
              </a:prstGeom>
              <a:blipFill>
                <a:blip r:embed="rId19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/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DCAEF53-54D1-471C-9657-422BE9E2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360594"/>
                <a:ext cx="502920" cy="502920"/>
              </a:xfrm>
              <a:prstGeom prst="rect">
                <a:avLst/>
              </a:prstGeom>
              <a:blipFill>
                <a:blip r:embed="rId19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/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ED6166B-B270-4427-9B4E-51D8B5297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361046"/>
                <a:ext cx="502920" cy="502920"/>
              </a:xfrm>
              <a:prstGeom prst="rect">
                <a:avLst/>
              </a:prstGeom>
              <a:blipFill>
                <a:blip r:embed="rId19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/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C09FFED-EE57-4D39-8ED0-55666B89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00" y="3864166"/>
                <a:ext cx="502920" cy="502920"/>
              </a:xfrm>
              <a:prstGeom prst="rect">
                <a:avLst/>
              </a:prstGeom>
              <a:blipFill>
                <a:blip r:embed="rId19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/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EEDA688-3BE9-4FF2-B302-B6510A20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74" y="3864454"/>
                <a:ext cx="502920" cy="502920"/>
              </a:xfrm>
              <a:prstGeom prst="rect">
                <a:avLst/>
              </a:prstGeom>
              <a:blipFill>
                <a:blip r:embed="rId20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/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D3E938E-38E5-42B6-8890-B7881FA53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76" y="3864166"/>
                <a:ext cx="502920" cy="502920"/>
              </a:xfrm>
              <a:prstGeom prst="rect">
                <a:avLst/>
              </a:prstGeom>
              <a:blipFill>
                <a:blip r:embed="rId20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/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806FC1B-A1F1-46E5-AE0F-FF8881A9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09" y="3864618"/>
                <a:ext cx="502920" cy="502920"/>
              </a:xfrm>
              <a:prstGeom prst="rect">
                <a:avLst/>
              </a:prstGeom>
              <a:blipFill>
                <a:blip r:embed="rId20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/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E8FFB47-F616-4222-82F6-6B875A144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1852817"/>
                <a:ext cx="502920" cy="502920"/>
              </a:xfrm>
              <a:prstGeom prst="rect">
                <a:avLst/>
              </a:prstGeom>
              <a:blipFill>
                <a:blip r:embed="rId203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/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4845CC5-81BE-41EE-A73F-62DA0BF3B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357090"/>
                <a:ext cx="502920" cy="502920"/>
              </a:xfrm>
              <a:prstGeom prst="rect">
                <a:avLst/>
              </a:prstGeom>
              <a:blipFill>
                <a:blip r:embed="rId204"/>
                <a:stretch>
                  <a:fillRect r="-7143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/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12067E4-0732-4884-8901-1CDE5F35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2860662"/>
                <a:ext cx="502920" cy="502920"/>
              </a:xfrm>
              <a:prstGeom prst="rect">
                <a:avLst/>
              </a:prstGeom>
              <a:blipFill>
                <a:blip r:embed="rId205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/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F36C306-5D45-4E91-975E-F90FB0C67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00" y="3362653"/>
                <a:ext cx="502920" cy="502920"/>
              </a:xfrm>
              <a:prstGeom prst="rect">
                <a:avLst/>
              </a:prstGeom>
              <a:blipFill>
                <a:blip r:embed="rId206"/>
                <a:stretch>
                  <a:fillRect r="-1309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/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F1883307-F671-4B98-A182-9EE813491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7" y="3866225"/>
                <a:ext cx="502920" cy="502920"/>
              </a:xfrm>
              <a:prstGeom prst="rect">
                <a:avLst/>
              </a:prstGeom>
              <a:blipFill>
                <a:blip r:embed="rId207"/>
                <a:stretch>
                  <a:fillRect r="-1190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Picture 286">
            <a:extLst>
              <a:ext uri="{FF2B5EF4-FFF2-40B4-BE49-F238E27FC236}">
                <a16:creationId xmlns:a16="http://schemas.microsoft.com/office/drawing/2014/main" id="{C2EAC079-CC9A-472C-9E75-B7010C48371C}"/>
              </a:ext>
            </a:extLst>
          </p:cNvPr>
          <p:cNvPicPr>
            <a:picLocks noChangeAspect="1"/>
          </p:cNvPicPr>
          <p:nvPr/>
        </p:nvPicPr>
        <p:blipFill rotWithShape="1">
          <a:blip r:embed="rId2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2338" r="27148" b="1936"/>
          <a:stretch/>
        </p:blipFill>
        <p:spPr>
          <a:xfrm>
            <a:off x="3302292" y="4147664"/>
            <a:ext cx="855463" cy="58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/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859A3DD1-29DB-4625-BDFE-265BCBCC3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740400"/>
                <a:ext cx="502920" cy="502920"/>
              </a:xfrm>
              <a:prstGeom prst="rect">
                <a:avLst/>
              </a:prstGeom>
              <a:blipFill>
                <a:blip r:embed="rId209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/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3D8FCD6-1559-4EB7-98F5-E8A8D88A0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740400"/>
                <a:ext cx="502920" cy="502920"/>
              </a:xfrm>
              <a:prstGeom prst="rect">
                <a:avLst/>
              </a:prstGeom>
              <a:blipFill>
                <a:blip r:embed="rId21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/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C0BCACA-C0D8-4EBD-A168-F2FB67BF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3236400"/>
                <a:ext cx="502920" cy="502920"/>
              </a:xfrm>
              <a:prstGeom prst="rect">
                <a:avLst/>
              </a:prstGeom>
              <a:blipFill>
                <a:blip r:embed="rId211"/>
                <a:stretch>
                  <a:fillRect l="-10714" r="-8333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/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A905B9E-82C3-40C9-A34D-54628FE27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400" y="4244400"/>
                <a:ext cx="502920" cy="502920"/>
              </a:xfrm>
              <a:prstGeom prst="rect">
                <a:avLst/>
              </a:prstGeom>
              <a:blipFill>
                <a:blip r:embed="rId21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/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8E43EEC2-C058-46B0-A082-7840A497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236400"/>
                <a:ext cx="502920" cy="502920"/>
              </a:xfrm>
              <a:prstGeom prst="rect">
                <a:avLst/>
              </a:prstGeom>
              <a:blipFill>
                <a:blip r:embed="rId213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/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979FAE7-564C-42F8-A4A2-F7B80C9B7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236400"/>
                <a:ext cx="502920" cy="502920"/>
              </a:xfrm>
              <a:prstGeom prst="rect">
                <a:avLst/>
              </a:prstGeom>
              <a:blipFill>
                <a:blip r:embed="rId214"/>
                <a:stretch>
                  <a:fillRect l="-8333" r="-595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/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514BB54-9AF5-4872-AEF0-8851629CE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236400"/>
                <a:ext cx="502920" cy="502920"/>
              </a:xfrm>
              <a:prstGeom prst="rect">
                <a:avLst/>
              </a:prstGeom>
              <a:blipFill>
                <a:blip r:embed="rId215"/>
                <a:stretch>
                  <a:fillRect l="-8235" r="-470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/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A864A07-0B7F-47D4-B531-69F4DDFB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740400"/>
                <a:ext cx="502920" cy="502920"/>
              </a:xfrm>
              <a:prstGeom prst="rect">
                <a:avLst/>
              </a:prstGeom>
              <a:blipFill>
                <a:blip r:embed="rId2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/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78787FD-5386-4B16-8A8A-F52F1507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3740400"/>
                <a:ext cx="502920" cy="502920"/>
              </a:xfrm>
              <a:prstGeom prst="rect">
                <a:avLst/>
              </a:prstGeom>
              <a:blipFill>
                <a:blip r:embed="rId217"/>
                <a:stretch>
                  <a:fillRect l="-3571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/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6535B64-7900-4A26-AA5C-73941A2B0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3740400"/>
                <a:ext cx="502920" cy="502920"/>
              </a:xfrm>
              <a:prstGeom prst="rect">
                <a:avLst/>
              </a:prstGeom>
              <a:blipFill>
                <a:blip r:embed="rId218"/>
                <a:stretch>
                  <a:fillRect l="-4762" r="-3571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/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AEC8D66-1773-471B-8D30-5BA63751B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3740400"/>
                <a:ext cx="502920" cy="502920"/>
              </a:xfrm>
              <a:prstGeom prst="rect">
                <a:avLst/>
              </a:prstGeom>
              <a:blipFill>
                <a:blip r:embed="rId2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/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0DC6A66-B7D7-426E-A933-2B9EA1DE9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4244400"/>
                <a:ext cx="502920" cy="502920"/>
              </a:xfrm>
              <a:prstGeom prst="rect">
                <a:avLst/>
              </a:prstGeom>
              <a:blipFill>
                <a:blip r:embed="rId2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/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9F3B29DB-A776-4156-8E63-0DB7844D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4244400"/>
                <a:ext cx="502920" cy="502920"/>
              </a:xfrm>
              <a:prstGeom prst="rect">
                <a:avLst/>
              </a:prstGeom>
              <a:blipFill>
                <a:blip r:embed="rId221"/>
                <a:stretch>
                  <a:fillRect l="-10714" r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/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D35D33F-B48E-4223-9043-C50C13E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0" y="3236400"/>
                <a:ext cx="502920" cy="502920"/>
              </a:xfrm>
              <a:prstGeom prst="rect">
                <a:avLst/>
              </a:prstGeom>
              <a:blipFill>
                <a:blip r:embed="rId222"/>
                <a:stretch>
                  <a:fillRect l="-10588" r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/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7085A07-9F92-431F-91EE-6FF46C5E9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0" y="4244400"/>
                <a:ext cx="502920" cy="502920"/>
              </a:xfrm>
              <a:prstGeom prst="rect">
                <a:avLst/>
              </a:prstGeom>
              <a:blipFill>
                <a:blip r:embed="rId22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/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38EB64E-F1BA-4D75-B64A-4C812D47B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244400"/>
                <a:ext cx="502920" cy="502920"/>
              </a:xfrm>
              <a:prstGeom prst="rect">
                <a:avLst/>
              </a:prstGeom>
              <a:blipFill>
                <a:blip r:embed="rId22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/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DDCB4AEE-1591-403E-87EC-9D5BE2669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00" y="4244400"/>
                <a:ext cx="502920" cy="502920"/>
              </a:xfrm>
              <a:prstGeom prst="rect">
                <a:avLst/>
              </a:prstGeom>
              <a:blipFill>
                <a:blip r:embed="rId22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Brace 388">
            <a:extLst>
              <a:ext uri="{FF2B5EF4-FFF2-40B4-BE49-F238E27FC236}">
                <a16:creationId xmlns:a16="http://schemas.microsoft.com/office/drawing/2014/main" id="{B0C5D899-4AED-4CB5-84A8-A8537EBFE995}"/>
              </a:ext>
            </a:extLst>
          </p:cNvPr>
          <p:cNvSpPr/>
          <p:nvPr/>
        </p:nvSpPr>
        <p:spPr>
          <a:xfrm rot="5400000">
            <a:off x="8695718" y="26233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/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3545023-2D25-4C2C-A320-2AD968703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141" y="2790916"/>
                <a:ext cx="182807" cy="233107"/>
              </a:xfrm>
              <a:prstGeom prst="rect">
                <a:avLst/>
              </a:prstGeom>
              <a:blipFill>
                <a:blip r:embed="rId226"/>
                <a:stretch>
                  <a:fillRect l="-43333" t="-7895" r="-36667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Left Brace 405">
            <a:extLst>
              <a:ext uri="{FF2B5EF4-FFF2-40B4-BE49-F238E27FC236}">
                <a16:creationId xmlns:a16="http://schemas.microsoft.com/office/drawing/2014/main" id="{03F38FF7-7FFA-4DD1-8795-A0E89C389A3F}"/>
              </a:ext>
            </a:extLst>
          </p:cNvPr>
          <p:cNvSpPr/>
          <p:nvPr/>
        </p:nvSpPr>
        <p:spPr>
          <a:xfrm rot="5400000">
            <a:off x="9955192" y="23673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/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04351CEE-4F00-4EBD-8352-3F907B57C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09" y="2790916"/>
                <a:ext cx="277247" cy="233107"/>
              </a:xfrm>
              <a:prstGeom prst="rect">
                <a:avLst/>
              </a:prstGeom>
              <a:blipFill>
                <a:blip r:embed="rId227"/>
                <a:stretch>
                  <a:fillRect l="-13043" t="-7895" r="-652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/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453081D-128E-4B5D-9DCF-8848FECA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00" y="3236400"/>
                <a:ext cx="502920" cy="502920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/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2030710-E58A-4783-8C4B-8BF651164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7" y="3392138"/>
                <a:ext cx="502920" cy="502920"/>
              </a:xfrm>
              <a:prstGeom prst="rect">
                <a:avLst/>
              </a:prstGeom>
              <a:blipFill>
                <a:blip r:embed="rId2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/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06134AA-7B7D-477D-99AB-E26B917B0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68" y="3131202"/>
                <a:ext cx="502920" cy="502920"/>
              </a:xfrm>
              <a:prstGeom prst="rect">
                <a:avLst/>
              </a:prstGeom>
              <a:blipFill>
                <a:blip r:embed="rId2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4CA32DD-C2A4-4DB1-9992-72051B38546B}"/>
              </a:ext>
            </a:extLst>
          </p:cNvPr>
          <p:cNvCxnSpPr/>
          <p:nvPr/>
        </p:nvCxnSpPr>
        <p:spPr>
          <a:xfrm>
            <a:off x="7793575" y="3234442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/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A7855-4000-416E-8DCF-3C5583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35" y="1663200"/>
                <a:ext cx="502920" cy="502920"/>
              </a:xfrm>
              <a:prstGeom prst="rect">
                <a:avLst/>
              </a:prstGeom>
              <a:blipFill>
                <a:blip r:embed="rId2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/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9A7DBC9-0CB9-46DC-BCBB-EFA0B1F71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5" y="1161517"/>
                <a:ext cx="502920" cy="502920"/>
              </a:xfrm>
              <a:prstGeom prst="rect">
                <a:avLst/>
              </a:prstGeom>
              <a:blipFill>
                <a:blip r:embed="rId12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/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F652F7BC-E107-4483-BAF6-86B191814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91" y="1162830"/>
                <a:ext cx="502920" cy="502920"/>
              </a:xfrm>
              <a:prstGeom prst="rect">
                <a:avLst/>
              </a:prstGeom>
              <a:blipFill>
                <a:blip r:embed="rId232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/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B82E3E47-8E9E-48F3-AEAB-5CD52FF6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6" y="1162533"/>
                <a:ext cx="661921" cy="502920"/>
              </a:xfrm>
              <a:prstGeom prst="rect">
                <a:avLst/>
              </a:prstGeom>
              <a:blipFill>
                <a:blip r:embed="rId2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/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3182187-CEF8-4997-8043-5F91EAFF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76" y="1162149"/>
                <a:ext cx="502920" cy="502920"/>
              </a:xfrm>
              <a:prstGeom prst="rect">
                <a:avLst/>
              </a:prstGeom>
              <a:blipFill>
                <a:blip r:embed="rId234"/>
                <a:stretch>
                  <a:fillRect l="-9412" r="-94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/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06E7633-A306-4D3A-A36B-FFBECAFC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367" y="1663200"/>
                <a:ext cx="502920" cy="502920"/>
              </a:xfrm>
              <a:prstGeom prst="rect">
                <a:avLst/>
              </a:prstGeom>
              <a:blipFill>
                <a:blip r:embed="rId2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/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DD15BD1-9AC5-434B-83E6-83C93DB54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66" y="1663200"/>
                <a:ext cx="502920" cy="502920"/>
              </a:xfrm>
              <a:prstGeom prst="rect">
                <a:avLst/>
              </a:prstGeom>
              <a:blipFill>
                <a:blip r:embed="rId2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/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D61DF3-C10A-4784-8022-773F6D72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05" y="1663200"/>
                <a:ext cx="661921" cy="502920"/>
              </a:xfrm>
              <a:prstGeom prst="rect">
                <a:avLst/>
              </a:prstGeom>
              <a:blipFill>
                <a:blip r:embed="rId2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/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202319C-88B1-401A-81B2-5BBAFE2F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972" y="1663200"/>
                <a:ext cx="502920" cy="502920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/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CCC7CC4-9657-4967-8F30-7E9BA2DA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642" y="1162568"/>
                <a:ext cx="502920" cy="502920"/>
              </a:xfrm>
              <a:prstGeom prst="rect">
                <a:avLst/>
              </a:prstGeom>
              <a:blipFill>
                <a:blip r:embed="rId239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/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679A846-8840-4C75-A817-1A2ED736C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/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FAC08DC9-21F6-4F9C-8423-C3E6662E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69" y="1644148"/>
                <a:ext cx="407125" cy="246221"/>
              </a:xfrm>
              <a:prstGeom prst="rect">
                <a:avLst/>
              </a:prstGeom>
              <a:blipFill>
                <a:blip r:embed="rId240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FD982B7-C020-4A6B-8FAD-B960315026FB}"/>
                  </a:ext>
                </a:extLst>
              </p:cNvPr>
              <p:cNvSpPr txBox="1"/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𝑟𝑑𝑒𝑟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6FD982B7-C020-4A6B-8FAD-B9603150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0" y="5059999"/>
                <a:ext cx="1620832" cy="430887"/>
              </a:xfrm>
              <a:prstGeom prst="rect">
                <a:avLst/>
              </a:prstGeom>
              <a:blipFill>
                <a:blip r:embed="rId2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3848</Words>
  <Application>Microsoft Office PowerPoint</Application>
  <PresentationFormat>Widescreen</PresentationFormat>
  <Paragraphs>1729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</vt:lpstr>
      <vt:lpstr>Posterior Probability</vt:lpstr>
      <vt:lpstr>Posterior Probability- What is it?</vt:lpstr>
      <vt:lpstr>Posterior Probability- What is it?</vt:lpstr>
      <vt:lpstr>Posterior Probability- What is it?</vt:lpstr>
      <vt:lpstr>Posterior Probability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 - Calculation</vt:lpstr>
      <vt:lpstr>Posterior Probability</vt:lpstr>
      <vt:lpstr>Posterior Probability (HOP-HMM)</vt:lpstr>
      <vt:lpstr>Posterior Probability (HOP-HMM)</vt:lpstr>
      <vt:lpstr>PowerPoint Presentation</vt:lpstr>
      <vt:lpstr>EM (Baum-Welch)</vt:lpstr>
      <vt:lpstr>EM (Baum-Welch)</vt:lpstr>
      <vt:lpstr>PowerPoint Presentation</vt:lpstr>
      <vt:lpstr>EM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53</cp:revision>
  <dcterms:created xsi:type="dcterms:W3CDTF">2020-05-28T13:37:01Z</dcterms:created>
  <dcterms:modified xsi:type="dcterms:W3CDTF">2020-06-09T11:31:05Z</dcterms:modified>
</cp:coreProperties>
</file>