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2018-12-05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9090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668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79090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36689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428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51887" y="71628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288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51887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9090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3668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79090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668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9428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51887" y="162396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9428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51887" y="207780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209486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6708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667085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09486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708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209486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66708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043293" y="100217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2967" y="139704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23287" y="151061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043607" y="159165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92213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22133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92213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92213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20473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6233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04739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662338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119937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577536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937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77536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0473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233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0473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6233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19937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577536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119937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7536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3513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492734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492734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3513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492734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03513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92734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229018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7782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29018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7782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9018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7782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4348737" y="33284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46675" y="117012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0822" y="117012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907017" y="-12075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32951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2951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2951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2951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</TotalTime>
  <Words>195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50</cp:revision>
  <dcterms:created xsi:type="dcterms:W3CDTF">2017-07-30T07:55:30Z</dcterms:created>
  <dcterms:modified xsi:type="dcterms:W3CDTF">2018-12-05T14:12:48Z</dcterms:modified>
</cp:coreProperties>
</file>