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6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266" autoAdjust="0"/>
  </p:normalViewPr>
  <p:slideViewPr>
    <p:cSldViewPr snapToGrid="0" showGuides="1">
      <p:cViewPr varScale="1">
        <p:scale>
          <a:sx n="80" d="100"/>
          <a:sy n="80" d="100"/>
        </p:scale>
        <p:origin x="58" y="82"/>
      </p:cViewPr>
      <p:guideLst>
        <p:guide orient="horz" pos="1368"/>
        <p:guide pos="6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state</a:t>
            </a:r>
            <a:r>
              <a:rPr lang="en-US" baseline="0" dirty="0" smtClean="0"/>
              <a:t>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Structured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 HOP-HMM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D9B5-A9F3-4D60-874F-F7F4041113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5" Type="http://schemas.openxmlformats.org/officeDocument/2006/relationships/image" Target="../media/image102.png"/><Relationship Id="rId63" Type="http://schemas.openxmlformats.org/officeDocument/2006/relationships/image" Target="../media/image107.png"/><Relationship Id="rId68" Type="http://schemas.openxmlformats.org/officeDocument/2006/relationships/image" Target="../media/image31.png"/><Relationship Id="rId7" Type="http://schemas.openxmlformats.org/officeDocument/2006/relationships/image" Target="../media/image54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image" Target="../media/image98.png"/><Relationship Id="rId66" Type="http://schemas.openxmlformats.org/officeDocument/2006/relationships/image" Target="../media/image109.png"/><Relationship Id="rId5" Type="http://schemas.openxmlformats.org/officeDocument/2006/relationships/image" Target="../media/image52.png"/><Relationship Id="rId61" Type="http://schemas.openxmlformats.org/officeDocument/2006/relationships/image" Target="../media/image105.png"/><Relationship Id="rId19" Type="http://schemas.openxmlformats.org/officeDocument/2006/relationships/image" Target="../media/image6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3.png"/><Relationship Id="rId64" Type="http://schemas.openxmlformats.org/officeDocument/2006/relationships/image" Target="../media/image108.png"/><Relationship Id="rId69" Type="http://schemas.openxmlformats.org/officeDocument/2006/relationships/image" Target="../media/image112.png"/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99.png"/><Relationship Id="rId67" Type="http://schemas.openxmlformats.org/officeDocument/2006/relationships/image" Target="../media/image111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54" Type="http://schemas.openxmlformats.org/officeDocument/2006/relationships/image" Target="../media/image101.png"/><Relationship Id="rId62" Type="http://schemas.openxmlformats.org/officeDocument/2006/relationships/image" Target="../media/image106.png"/><Relationship Id="rId7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97.png"/><Relationship Id="rId10" Type="http://schemas.openxmlformats.org/officeDocument/2006/relationships/image" Target="../media/image57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60" Type="http://schemas.openxmlformats.org/officeDocument/2006/relationships/image" Target="../media/image104.png"/><Relationship Id="rId65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47" Type="http://schemas.openxmlformats.org/officeDocument/2006/relationships/image" Target="../media/image159.png"/><Relationship Id="rId50" Type="http://schemas.openxmlformats.org/officeDocument/2006/relationships/image" Target="../media/image162.png"/><Relationship Id="rId55" Type="http://schemas.openxmlformats.org/officeDocument/2006/relationships/image" Target="../media/image167.png"/><Relationship Id="rId63" Type="http://schemas.openxmlformats.org/officeDocument/2006/relationships/image" Target="../media/image29.png"/><Relationship Id="rId68" Type="http://schemas.openxmlformats.org/officeDocument/2006/relationships/image" Target="../media/image176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8.png"/><Relationship Id="rId29" Type="http://schemas.openxmlformats.org/officeDocument/2006/relationships/image" Target="../media/image141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7.png"/><Relationship Id="rId53" Type="http://schemas.openxmlformats.org/officeDocument/2006/relationships/image" Target="../media/image165.png"/><Relationship Id="rId58" Type="http://schemas.openxmlformats.org/officeDocument/2006/relationships/image" Target="../media/image170.png"/><Relationship Id="rId66" Type="http://schemas.openxmlformats.org/officeDocument/2006/relationships/image" Target="../media/image174.png"/><Relationship Id="rId5" Type="http://schemas.openxmlformats.org/officeDocument/2006/relationships/image" Target="../media/image117.png"/><Relationship Id="rId19" Type="http://schemas.openxmlformats.org/officeDocument/2006/relationships/image" Target="../media/image13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55.png"/><Relationship Id="rId48" Type="http://schemas.openxmlformats.org/officeDocument/2006/relationships/image" Target="../media/image160.png"/><Relationship Id="rId56" Type="http://schemas.openxmlformats.org/officeDocument/2006/relationships/image" Target="../media/image168.png"/><Relationship Id="rId64" Type="http://schemas.openxmlformats.org/officeDocument/2006/relationships/image" Target="../media/image172.png"/><Relationship Id="rId69" Type="http://schemas.openxmlformats.org/officeDocument/2006/relationships/image" Target="../media/image177.png"/><Relationship Id="rId8" Type="http://schemas.openxmlformats.org/officeDocument/2006/relationships/image" Target="../media/image120.png"/><Relationship Id="rId51" Type="http://schemas.openxmlformats.org/officeDocument/2006/relationships/image" Target="../media/image163.png"/><Relationship Id="rId3" Type="http://schemas.openxmlformats.org/officeDocument/2006/relationships/image" Target="../media/image115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8.png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20" Type="http://schemas.openxmlformats.org/officeDocument/2006/relationships/image" Target="../media/image132.png"/><Relationship Id="rId41" Type="http://schemas.openxmlformats.org/officeDocument/2006/relationships/image" Target="../media/image153.png"/><Relationship Id="rId54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61.png"/><Relationship Id="rId57" Type="http://schemas.openxmlformats.org/officeDocument/2006/relationships/image" Target="../media/image169.png"/><Relationship Id="rId10" Type="http://schemas.openxmlformats.org/officeDocument/2006/relationships/image" Target="../media/image122.png"/><Relationship Id="rId31" Type="http://schemas.openxmlformats.org/officeDocument/2006/relationships/image" Target="../media/image143.png"/><Relationship Id="rId44" Type="http://schemas.openxmlformats.org/officeDocument/2006/relationships/image" Target="../media/image156.png"/><Relationship Id="rId52" Type="http://schemas.openxmlformats.org/officeDocument/2006/relationships/image" Target="../media/image164.png"/><Relationship Id="rId65" Type="http://schemas.openxmlformats.org/officeDocument/2006/relationships/image" Target="../media/image17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9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8.png"/><Relationship Id="rId21" Type="http://schemas.openxmlformats.org/officeDocument/2006/relationships/image" Target="../media/image193.png"/><Relationship Id="rId42" Type="http://schemas.openxmlformats.org/officeDocument/2006/relationships/image" Target="../media/image214.png"/><Relationship Id="rId47" Type="http://schemas.openxmlformats.org/officeDocument/2006/relationships/image" Target="../media/image219.png"/><Relationship Id="rId63" Type="http://schemas.openxmlformats.org/officeDocument/2006/relationships/image" Target="../media/image235.png"/><Relationship Id="rId68" Type="http://schemas.openxmlformats.org/officeDocument/2006/relationships/image" Target="../media/image139.png"/><Relationship Id="rId16" Type="http://schemas.openxmlformats.org/officeDocument/2006/relationships/image" Target="../media/image188.png"/><Relationship Id="rId11" Type="http://schemas.openxmlformats.org/officeDocument/2006/relationships/image" Target="../media/image183.png"/><Relationship Id="rId32" Type="http://schemas.openxmlformats.org/officeDocument/2006/relationships/image" Target="../media/image204.png"/><Relationship Id="rId37" Type="http://schemas.openxmlformats.org/officeDocument/2006/relationships/image" Target="../media/image209.png"/><Relationship Id="rId53" Type="http://schemas.openxmlformats.org/officeDocument/2006/relationships/image" Target="../media/image225.png"/><Relationship Id="rId58" Type="http://schemas.openxmlformats.org/officeDocument/2006/relationships/image" Target="../media/image230.png"/><Relationship Id="rId74" Type="http://schemas.openxmlformats.org/officeDocument/2006/relationships/image" Target="../media/image239.png"/><Relationship Id="rId79" Type="http://schemas.openxmlformats.org/officeDocument/2006/relationships/image" Target="../media/image112.png"/><Relationship Id="rId5" Type="http://schemas.openxmlformats.org/officeDocument/2006/relationships/image" Target="../media/image117.png"/><Relationship Id="rId61" Type="http://schemas.openxmlformats.org/officeDocument/2006/relationships/image" Target="../media/image233.png"/><Relationship Id="rId19" Type="http://schemas.openxmlformats.org/officeDocument/2006/relationships/image" Target="../media/image191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Relationship Id="rId35" Type="http://schemas.openxmlformats.org/officeDocument/2006/relationships/image" Target="../media/image207.png"/><Relationship Id="rId43" Type="http://schemas.openxmlformats.org/officeDocument/2006/relationships/image" Target="../media/image215.png"/><Relationship Id="rId48" Type="http://schemas.openxmlformats.org/officeDocument/2006/relationships/image" Target="../media/image220.png"/><Relationship Id="rId56" Type="http://schemas.openxmlformats.org/officeDocument/2006/relationships/image" Target="../media/image228.png"/><Relationship Id="rId64" Type="http://schemas.openxmlformats.org/officeDocument/2006/relationships/image" Target="../media/image236.png"/><Relationship Id="rId69" Type="http://schemas.openxmlformats.org/officeDocument/2006/relationships/image" Target="../media/image140.png"/><Relationship Id="rId77" Type="http://schemas.openxmlformats.org/officeDocument/2006/relationships/image" Target="../media/image242.png"/><Relationship Id="rId8" Type="http://schemas.openxmlformats.org/officeDocument/2006/relationships/image" Target="../media/image180.png"/><Relationship Id="rId51" Type="http://schemas.openxmlformats.org/officeDocument/2006/relationships/image" Target="../media/image223.png"/><Relationship Id="rId72" Type="http://schemas.openxmlformats.org/officeDocument/2006/relationships/image" Target="../media/image168.png"/><Relationship Id="rId80" Type="http://schemas.openxmlformats.org/officeDocument/2006/relationships/image" Target="../media/image244.png"/><Relationship Id="rId3" Type="http://schemas.openxmlformats.org/officeDocument/2006/relationships/image" Target="../media/image178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5" Type="http://schemas.openxmlformats.org/officeDocument/2006/relationships/image" Target="../media/image197.png"/><Relationship Id="rId33" Type="http://schemas.openxmlformats.org/officeDocument/2006/relationships/image" Target="../media/image205.png"/><Relationship Id="rId38" Type="http://schemas.openxmlformats.org/officeDocument/2006/relationships/image" Target="../media/image210.png"/><Relationship Id="rId46" Type="http://schemas.openxmlformats.org/officeDocument/2006/relationships/image" Target="../media/image218.png"/><Relationship Id="rId59" Type="http://schemas.openxmlformats.org/officeDocument/2006/relationships/image" Target="../media/image231.png"/><Relationship Id="rId67" Type="http://schemas.openxmlformats.org/officeDocument/2006/relationships/image" Target="../media/image138.png"/><Relationship Id="rId20" Type="http://schemas.openxmlformats.org/officeDocument/2006/relationships/image" Target="../media/image192.png"/><Relationship Id="rId41" Type="http://schemas.openxmlformats.org/officeDocument/2006/relationships/image" Target="../media/image213.png"/><Relationship Id="rId54" Type="http://schemas.openxmlformats.org/officeDocument/2006/relationships/image" Target="../media/image226.png"/><Relationship Id="rId62" Type="http://schemas.openxmlformats.org/officeDocument/2006/relationships/image" Target="../media/image234.png"/><Relationship Id="rId70" Type="http://schemas.openxmlformats.org/officeDocument/2006/relationships/image" Target="../media/image141.png"/><Relationship Id="rId75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87.png"/><Relationship Id="rId23" Type="http://schemas.openxmlformats.org/officeDocument/2006/relationships/image" Target="../media/image195.png"/><Relationship Id="rId28" Type="http://schemas.openxmlformats.org/officeDocument/2006/relationships/image" Target="../media/image200.png"/><Relationship Id="rId36" Type="http://schemas.openxmlformats.org/officeDocument/2006/relationships/image" Target="../media/image208.png"/><Relationship Id="rId49" Type="http://schemas.openxmlformats.org/officeDocument/2006/relationships/image" Target="../media/image221.png"/><Relationship Id="rId57" Type="http://schemas.openxmlformats.org/officeDocument/2006/relationships/image" Target="../media/image229.png"/><Relationship Id="rId10" Type="http://schemas.openxmlformats.org/officeDocument/2006/relationships/image" Target="../media/image182.png"/><Relationship Id="rId31" Type="http://schemas.openxmlformats.org/officeDocument/2006/relationships/image" Target="../media/image203.png"/><Relationship Id="rId44" Type="http://schemas.openxmlformats.org/officeDocument/2006/relationships/image" Target="../media/image216.png"/><Relationship Id="rId52" Type="http://schemas.openxmlformats.org/officeDocument/2006/relationships/image" Target="../media/image224.png"/><Relationship Id="rId60" Type="http://schemas.openxmlformats.org/officeDocument/2006/relationships/image" Target="../media/image232.png"/><Relationship Id="rId65" Type="http://schemas.openxmlformats.org/officeDocument/2006/relationships/image" Target="../media/image237.png"/><Relationship Id="rId73" Type="http://schemas.openxmlformats.org/officeDocument/2006/relationships/image" Target="../media/image169.png"/><Relationship Id="rId78" Type="http://schemas.openxmlformats.org/officeDocument/2006/relationships/image" Target="../media/image243.png"/><Relationship Id="rId81" Type="http://schemas.openxmlformats.org/officeDocument/2006/relationships/image" Target="../media/image177.png"/><Relationship Id="rId4" Type="http://schemas.openxmlformats.org/officeDocument/2006/relationships/image" Target="../media/image116.png"/><Relationship Id="rId9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9" Type="http://schemas.openxmlformats.org/officeDocument/2006/relationships/image" Target="../media/image211.png"/><Relationship Id="rId34" Type="http://schemas.openxmlformats.org/officeDocument/2006/relationships/image" Target="../media/image206.png"/><Relationship Id="rId50" Type="http://schemas.openxmlformats.org/officeDocument/2006/relationships/image" Target="../media/image222.png"/><Relationship Id="rId55" Type="http://schemas.openxmlformats.org/officeDocument/2006/relationships/image" Target="../media/image227.png"/><Relationship Id="rId76" Type="http://schemas.openxmlformats.org/officeDocument/2006/relationships/image" Target="../media/image241.png"/><Relationship Id="rId7" Type="http://schemas.openxmlformats.org/officeDocument/2006/relationships/image" Target="../media/image179.png"/><Relationship Id="rId71" Type="http://schemas.openxmlformats.org/officeDocument/2006/relationships/image" Target="../media/image157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01.png"/><Relationship Id="rId24" Type="http://schemas.openxmlformats.org/officeDocument/2006/relationships/image" Target="../media/image196.png"/><Relationship Id="rId40" Type="http://schemas.openxmlformats.org/officeDocument/2006/relationships/image" Target="../media/image212.png"/><Relationship Id="rId45" Type="http://schemas.openxmlformats.org/officeDocument/2006/relationships/image" Target="../media/image217.png"/><Relationship Id="rId66" Type="http://schemas.openxmlformats.org/officeDocument/2006/relationships/image" Target="../media/image23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7.png"/><Relationship Id="rId21" Type="http://schemas.openxmlformats.org/officeDocument/2006/relationships/image" Target="../media/image263.png"/><Relationship Id="rId42" Type="http://schemas.openxmlformats.org/officeDocument/2006/relationships/image" Target="../media/image283.png"/><Relationship Id="rId63" Type="http://schemas.openxmlformats.org/officeDocument/2006/relationships/image" Target="../media/image304.png"/><Relationship Id="rId84" Type="http://schemas.openxmlformats.org/officeDocument/2006/relationships/image" Target="../media/image325.png"/><Relationship Id="rId138" Type="http://schemas.openxmlformats.org/officeDocument/2006/relationships/image" Target="../media/image378.png"/><Relationship Id="rId107" Type="http://schemas.openxmlformats.org/officeDocument/2006/relationships/image" Target="../media/image347.png"/><Relationship Id="rId11" Type="http://schemas.openxmlformats.org/officeDocument/2006/relationships/image" Target="../media/image253.png"/><Relationship Id="rId32" Type="http://schemas.openxmlformats.org/officeDocument/2006/relationships/image" Target="../media/image274.png"/><Relationship Id="rId53" Type="http://schemas.openxmlformats.org/officeDocument/2006/relationships/image" Target="../media/image294.png"/><Relationship Id="rId74" Type="http://schemas.openxmlformats.org/officeDocument/2006/relationships/image" Target="../media/image315.png"/><Relationship Id="rId128" Type="http://schemas.openxmlformats.org/officeDocument/2006/relationships/image" Target="../media/image368.png"/><Relationship Id="rId5" Type="http://schemas.openxmlformats.org/officeDocument/2006/relationships/image" Target="../media/image247.png"/><Relationship Id="rId90" Type="http://schemas.openxmlformats.org/officeDocument/2006/relationships/image" Target="../media/image331.png"/><Relationship Id="rId95" Type="http://schemas.openxmlformats.org/officeDocument/2006/relationships/image" Target="../media/image336.png"/><Relationship Id="rId22" Type="http://schemas.openxmlformats.org/officeDocument/2006/relationships/image" Target="../media/image264.png"/><Relationship Id="rId27" Type="http://schemas.openxmlformats.org/officeDocument/2006/relationships/image" Target="../media/image269.png"/><Relationship Id="rId43" Type="http://schemas.openxmlformats.org/officeDocument/2006/relationships/image" Target="../media/image284.png"/><Relationship Id="rId48" Type="http://schemas.openxmlformats.org/officeDocument/2006/relationships/image" Target="../media/image289.png"/><Relationship Id="rId64" Type="http://schemas.openxmlformats.org/officeDocument/2006/relationships/image" Target="../media/image305.png"/><Relationship Id="rId69" Type="http://schemas.openxmlformats.org/officeDocument/2006/relationships/image" Target="../media/image310.png"/><Relationship Id="rId113" Type="http://schemas.openxmlformats.org/officeDocument/2006/relationships/image" Target="../media/image353.png"/><Relationship Id="rId118" Type="http://schemas.openxmlformats.org/officeDocument/2006/relationships/image" Target="../media/image358.png"/><Relationship Id="rId134" Type="http://schemas.openxmlformats.org/officeDocument/2006/relationships/image" Target="../media/image374.png"/><Relationship Id="rId139" Type="http://schemas.openxmlformats.org/officeDocument/2006/relationships/image" Target="../media/image379.png"/><Relationship Id="rId80" Type="http://schemas.openxmlformats.org/officeDocument/2006/relationships/image" Target="../media/image321.png"/><Relationship Id="rId85" Type="http://schemas.openxmlformats.org/officeDocument/2006/relationships/image" Target="../media/image326.png"/><Relationship Id="rId155" Type="http://schemas.openxmlformats.org/officeDocument/2006/relationships/image" Target="../media/image175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33" Type="http://schemas.openxmlformats.org/officeDocument/2006/relationships/image" Target="../media/image275.png"/><Relationship Id="rId38" Type="http://schemas.openxmlformats.org/officeDocument/2006/relationships/image" Target="../media/image279.png"/><Relationship Id="rId59" Type="http://schemas.openxmlformats.org/officeDocument/2006/relationships/image" Target="../media/image300.png"/><Relationship Id="rId103" Type="http://schemas.openxmlformats.org/officeDocument/2006/relationships/image" Target="../media/image343.png"/><Relationship Id="rId108" Type="http://schemas.openxmlformats.org/officeDocument/2006/relationships/image" Target="../media/image348.png"/><Relationship Id="rId124" Type="http://schemas.openxmlformats.org/officeDocument/2006/relationships/image" Target="../media/image364.png"/><Relationship Id="rId129" Type="http://schemas.openxmlformats.org/officeDocument/2006/relationships/image" Target="../media/image369.png"/><Relationship Id="rId54" Type="http://schemas.openxmlformats.org/officeDocument/2006/relationships/image" Target="../media/image295.png"/><Relationship Id="rId70" Type="http://schemas.openxmlformats.org/officeDocument/2006/relationships/image" Target="../media/image311.png"/><Relationship Id="rId75" Type="http://schemas.openxmlformats.org/officeDocument/2006/relationships/image" Target="../media/image316.png"/><Relationship Id="rId91" Type="http://schemas.openxmlformats.org/officeDocument/2006/relationships/image" Target="../media/image332.png"/><Relationship Id="rId96" Type="http://schemas.openxmlformats.org/officeDocument/2006/relationships/image" Target="../media/image337.png"/><Relationship Id="rId140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23" Type="http://schemas.openxmlformats.org/officeDocument/2006/relationships/image" Target="../media/image265.png"/><Relationship Id="rId28" Type="http://schemas.openxmlformats.org/officeDocument/2006/relationships/image" Target="../media/image270.png"/><Relationship Id="rId49" Type="http://schemas.openxmlformats.org/officeDocument/2006/relationships/image" Target="../media/image290.png"/><Relationship Id="rId114" Type="http://schemas.openxmlformats.org/officeDocument/2006/relationships/image" Target="../media/image354.png"/><Relationship Id="rId119" Type="http://schemas.openxmlformats.org/officeDocument/2006/relationships/image" Target="../media/image359.png"/><Relationship Id="rId44" Type="http://schemas.openxmlformats.org/officeDocument/2006/relationships/image" Target="../media/image285.png"/><Relationship Id="rId60" Type="http://schemas.openxmlformats.org/officeDocument/2006/relationships/image" Target="../media/image301.png"/><Relationship Id="rId65" Type="http://schemas.openxmlformats.org/officeDocument/2006/relationships/image" Target="../media/image306.png"/><Relationship Id="rId81" Type="http://schemas.openxmlformats.org/officeDocument/2006/relationships/image" Target="../media/image322.png"/><Relationship Id="rId86" Type="http://schemas.openxmlformats.org/officeDocument/2006/relationships/image" Target="../media/image327.png"/><Relationship Id="rId130" Type="http://schemas.openxmlformats.org/officeDocument/2006/relationships/image" Target="../media/image370.png"/><Relationship Id="rId135" Type="http://schemas.openxmlformats.org/officeDocument/2006/relationships/image" Target="../media/image375.png"/><Relationship Id="rId151" Type="http://schemas.openxmlformats.org/officeDocument/2006/relationships/image" Target="../media/image3190.png"/><Relationship Id="rId156" Type="http://schemas.openxmlformats.org/officeDocument/2006/relationships/image" Target="../media/image176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9" Type="http://schemas.openxmlformats.org/officeDocument/2006/relationships/image" Target="../media/image280.png"/><Relationship Id="rId109" Type="http://schemas.openxmlformats.org/officeDocument/2006/relationships/image" Target="../media/image349.png"/><Relationship Id="rId34" Type="http://schemas.openxmlformats.org/officeDocument/2006/relationships/image" Target="../media/image276.png"/><Relationship Id="rId50" Type="http://schemas.openxmlformats.org/officeDocument/2006/relationships/image" Target="../media/image291.png"/><Relationship Id="rId55" Type="http://schemas.openxmlformats.org/officeDocument/2006/relationships/image" Target="../media/image296.png"/><Relationship Id="rId76" Type="http://schemas.openxmlformats.org/officeDocument/2006/relationships/image" Target="../media/image317.png"/><Relationship Id="rId97" Type="http://schemas.openxmlformats.org/officeDocument/2006/relationships/image" Target="../media/image338.png"/><Relationship Id="rId104" Type="http://schemas.openxmlformats.org/officeDocument/2006/relationships/image" Target="../media/image344.png"/><Relationship Id="rId120" Type="http://schemas.openxmlformats.org/officeDocument/2006/relationships/image" Target="../media/image360.png"/><Relationship Id="rId125" Type="http://schemas.openxmlformats.org/officeDocument/2006/relationships/image" Target="../media/image365.png"/><Relationship Id="rId141" Type="http://schemas.openxmlformats.org/officeDocument/2006/relationships/image" Target="../media/image239.png"/><Relationship Id="rId7" Type="http://schemas.openxmlformats.org/officeDocument/2006/relationships/image" Target="../media/image249.png"/><Relationship Id="rId71" Type="http://schemas.openxmlformats.org/officeDocument/2006/relationships/image" Target="../media/image312.png"/><Relationship Id="rId92" Type="http://schemas.openxmlformats.org/officeDocument/2006/relationships/image" Target="../media/image333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71.png"/><Relationship Id="rId24" Type="http://schemas.openxmlformats.org/officeDocument/2006/relationships/image" Target="../media/image266.png"/><Relationship Id="rId40" Type="http://schemas.openxmlformats.org/officeDocument/2006/relationships/image" Target="../media/image281.png"/><Relationship Id="rId45" Type="http://schemas.openxmlformats.org/officeDocument/2006/relationships/image" Target="../media/image286.png"/><Relationship Id="rId66" Type="http://schemas.openxmlformats.org/officeDocument/2006/relationships/image" Target="../media/image307.png"/><Relationship Id="rId87" Type="http://schemas.openxmlformats.org/officeDocument/2006/relationships/image" Target="../media/image328.png"/><Relationship Id="rId110" Type="http://schemas.openxmlformats.org/officeDocument/2006/relationships/image" Target="../media/image350.png"/><Relationship Id="rId115" Type="http://schemas.openxmlformats.org/officeDocument/2006/relationships/image" Target="../media/image355.png"/><Relationship Id="rId131" Type="http://schemas.openxmlformats.org/officeDocument/2006/relationships/image" Target="../media/image371.png"/><Relationship Id="rId136" Type="http://schemas.openxmlformats.org/officeDocument/2006/relationships/image" Target="../media/image376.png"/><Relationship Id="rId157" Type="http://schemas.openxmlformats.org/officeDocument/2006/relationships/image" Target="../media/image381.png"/><Relationship Id="rId61" Type="http://schemas.openxmlformats.org/officeDocument/2006/relationships/image" Target="../media/image302.png"/><Relationship Id="rId82" Type="http://schemas.openxmlformats.org/officeDocument/2006/relationships/image" Target="../media/image323.png"/><Relationship Id="rId152" Type="http://schemas.openxmlformats.org/officeDocument/2006/relationships/image" Target="../media/image3200.png"/><Relationship Id="rId19" Type="http://schemas.openxmlformats.org/officeDocument/2006/relationships/image" Target="../media/image261.png"/><Relationship Id="rId14" Type="http://schemas.openxmlformats.org/officeDocument/2006/relationships/image" Target="../media/image256.png"/><Relationship Id="rId30" Type="http://schemas.openxmlformats.org/officeDocument/2006/relationships/image" Target="../media/image272.png"/><Relationship Id="rId35" Type="http://schemas.openxmlformats.org/officeDocument/2006/relationships/image" Target="../media/image277.png"/><Relationship Id="rId56" Type="http://schemas.openxmlformats.org/officeDocument/2006/relationships/image" Target="../media/image297.png"/><Relationship Id="rId77" Type="http://schemas.openxmlformats.org/officeDocument/2006/relationships/image" Target="../media/image318.png"/><Relationship Id="rId100" Type="http://schemas.openxmlformats.org/officeDocument/2006/relationships/image" Target="../media/image341.png"/><Relationship Id="rId105" Type="http://schemas.openxmlformats.org/officeDocument/2006/relationships/image" Target="../media/image345.png"/><Relationship Id="rId126" Type="http://schemas.openxmlformats.org/officeDocument/2006/relationships/image" Target="../media/image366.png"/><Relationship Id="rId8" Type="http://schemas.openxmlformats.org/officeDocument/2006/relationships/image" Target="../media/image250.png"/><Relationship Id="rId51" Type="http://schemas.openxmlformats.org/officeDocument/2006/relationships/image" Target="../media/image292.png"/><Relationship Id="rId72" Type="http://schemas.openxmlformats.org/officeDocument/2006/relationships/image" Target="../media/image313.png"/><Relationship Id="rId93" Type="http://schemas.openxmlformats.org/officeDocument/2006/relationships/image" Target="../media/image334.png"/><Relationship Id="rId98" Type="http://schemas.openxmlformats.org/officeDocument/2006/relationships/image" Target="../media/image339.png"/><Relationship Id="rId121" Type="http://schemas.openxmlformats.org/officeDocument/2006/relationships/image" Target="../media/image361.png"/><Relationship Id="rId3" Type="http://schemas.openxmlformats.org/officeDocument/2006/relationships/image" Target="../media/image245.png"/><Relationship Id="rId25" Type="http://schemas.openxmlformats.org/officeDocument/2006/relationships/image" Target="../media/image267.png"/><Relationship Id="rId46" Type="http://schemas.openxmlformats.org/officeDocument/2006/relationships/image" Target="../media/image287.png"/><Relationship Id="rId67" Type="http://schemas.openxmlformats.org/officeDocument/2006/relationships/image" Target="../media/image308.png"/><Relationship Id="rId116" Type="http://schemas.openxmlformats.org/officeDocument/2006/relationships/image" Target="../media/image356.png"/><Relationship Id="rId137" Type="http://schemas.openxmlformats.org/officeDocument/2006/relationships/image" Target="../media/image377.png"/><Relationship Id="rId20" Type="http://schemas.openxmlformats.org/officeDocument/2006/relationships/image" Target="../media/image262.png"/><Relationship Id="rId41" Type="http://schemas.openxmlformats.org/officeDocument/2006/relationships/image" Target="../media/image282.png"/><Relationship Id="rId62" Type="http://schemas.openxmlformats.org/officeDocument/2006/relationships/image" Target="../media/image303.png"/><Relationship Id="rId83" Type="http://schemas.openxmlformats.org/officeDocument/2006/relationships/image" Target="../media/image324.png"/><Relationship Id="rId88" Type="http://schemas.openxmlformats.org/officeDocument/2006/relationships/image" Target="../media/image329.png"/><Relationship Id="rId111" Type="http://schemas.openxmlformats.org/officeDocument/2006/relationships/image" Target="../media/image351.png"/><Relationship Id="rId132" Type="http://schemas.openxmlformats.org/officeDocument/2006/relationships/image" Target="../media/image372.png"/><Relationship Id="rId153" Type="http://schemas.openxmlformats.org/officeDocument/2006/relationships/image" Target="../media/image3700.png"/><Relationship Id="rId15" Type="http://schemas.openxmlformats.org/officeDocument/2006/relationships/image" Target="../media/image257.png"/><Relationship Id="rId36" Type="http://schemas.openxmlformats.org/officeDocument/2006/relationships/image" Target="../media/image140.png"/><Relationship Id="rId57" Type="http://schemas.openxmlformats.org/officeDocument/2006/relationships/image" Target="../media/image298.png"/><Relationship Id="rId106" Type="http://schemas.openxmlformats.org/officeDocument/2006/relationships/image" Target="../media/image346.png"/><Relationship Id="rId127" Type="http://schemas.openxmlformats.org/officeDocument/2006/relationships/image" Target="../media/image367.png"/><Relationship Id="rId10" Type="http://schemas.openxmlformats.org/officeDocument/2006/relationships/image" Target="../media/image252.png"/><Relationship Id="rId31" Type="http://schemas.openxmlformats.org/officeDocument/2006/relationships/image" Target="../media/image273.png"/><Relationship Id="rId52" Type="http://schemas.openxmlformats.org/officeDocument/2006/relationships/image" Target="../media/image293.png"/><Relationship Id="rId73" Type="http://schemas.openxmlformats.org/officeDocument/2006/relationships/image" Target="../media/image314.png"/><Relationship Id="rId78" Type="http://schemas.openxmlformats.org/officeDocument/2006/relationships/image" Target="../media/image319.png"/><Relationship Id="rId94" Type="http://schemas.openxmlformats.org/officeDocument/2006/relationships/image" Target="../media/image335.png"/><Relationship Id="rId99" Type="http://schemas.openxmlformats.org/officeDocument/2006/relationships/image" Target="../media/image340.png"/><Relationship Id="rId101" Type="http://schemas.openxmlformats.org/officeDocument/2006/relationships/image" Target="../media/image342.png"/><Relationship Id="rId122" Type="http://schemas.openxmlformats.org/officeDocument/2006/relationships/image" Target="../media/image36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26" Type="http://schemas.openxmlformats.org/officeDocument/2006/relationships/image" Target="../media/image268.png"/><Relationship Id="rId47" Type="http://schemas.openxmlformats.org/officeDocument/2006/relationships/image" Target="../media/image288.png"/><Relationship Id="rId68" Type="http://schemas.openxmlformats.org/officeDocument/2006/relationships/image" Target="../media/image309.png"/><Relationship Id="rId89" Type="http://schemas.openxmlformats.org/officeDocument/2006/relationships/image" Target="../media/image330.png"/><Relationship Id="rId112" Type="http://schemas.openxmlformats.org/officeDocument/2006/relationships/image" Target="../media/image352.png"/><Relationship Id="rId133" Type="http://schemas.openxmlformats.org/officeDocument/2006/relationships/image" Target="../media/image373.png"/><Relationship Id="rId154" Type="http://schemas.openxmlformats.org/officeDocument/2006/relationships/image" Target="../media/image3710.png"/><Relationship Id="rId16" Type="http://schemas.openxmlformats.org/officeDocument/2006/relationships/image" Target="../media/image258.png"/><Relationship Id="rId37" Type="http://schemas.openxmlformats.org/officeDocument/2006/relationships/image" Target="../media/image278.png"/><Relationship Id="rId58" Type="http://schemas.openxmlformats.org/officeDocument/2006/relationships/image" Target="../media/image299.png"/><Relationship Id="rId79" Type="http://schemas.openxmlformats.org/officeDocument/2006/relationships/image" Target="../media/image320.png"/><Relationship Id="rId102" Type="http://schemas.openxmlformats.org/officeDocument/2006/relationships/image" Target="../media/image157.png"/><Relationship Id="rId123" Type="http://schemas.openxmlformats.org/officeDocument/2006/relationships/image" Target="../media/image3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8586" y="733503"/>
            <a:ext cx="11498448" cy="4945968"/>
            <a:chOff x="138586" y="733503"/>
            <a:chExt cx="11498448" cy="4945968"/>
          </a:xfrm>
        </p:grpSpPr>
        <p:sp>
          <p:nvSpPr>
            <p:cNvPr id="160" name="Rectangle 159"/>
            <p:cNvSpPr/>
            <p:nvPr/>
          </p:nvSpPr>
          <p:spPr>
            <a:xfrm>
              <a:off x="1134814" y="480060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44733" y="347472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7810507" y="3474720"/>
              <a:ext cx="3237420" cy="349588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7815377" y="347472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897082" y="347472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383233" y="347472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</a:t>
              </a:r>
              <a:endParaRPr lang="he-IL" sz="24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Complex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2158" y="480060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40954" y="480060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696110" y="480060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B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0027" y="1883664"/>
              <a:ext cx="9588381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95887" y="1883664"/>
              <a:ext cx="1957574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4683" y="1883664"/>
              <a:ext cx="191002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09839" y="1883664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5990" y="1883664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9433" y="1883664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79432" y="1883664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2482" y="2243761"/>
              <a:ext cx="1606610" cy="422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Enhancer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53138" y="1434284"/>
              <a:ext cx="1460555" cy="332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Promoter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29231" y="1405752"/>
              <a:ext cx="1460555" cy="396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Gene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8586" y="1821080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DNA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5240" y="733503"/>
              <a:ext cx="3229006" cy="624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 Factor</a:t>
              </a:r>
              <a:r>
                <a:rPr lang="he-IL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Binding Sites (TFBS)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052069" y="1485952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2577169" y="1485952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059999" y="1485952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7661137" y="1883664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147288" y="1883664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273882" y="338328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47472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00600"/>
              <a:ext cx="259225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4808" y="3480231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06377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7357" y="347520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8925" y="382621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3095" y="4800528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51272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2106148" y="3474720"/>
              <a:ext cx="3237420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111018" y="347472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192723" y="347472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678874" y="347472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829158" y="4381608"/>
              <a:ext cx="793391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376779" y="4543626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960770" y="3692624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178471" y="4043159"/>
              <a:ext cx="1335452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P300/CBP</a:t>
              </a:r>
              <a:endParaRPr lang="en-US" sz="2000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153766" y="363065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400612" y="3546001"/>
              <a:ext cx="327761" cy="42268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2365972" y="3480696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657257" y="3678711"/>
              <a:ext cx="299195" cy="51477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2606024" y="3652877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470301" y="4371121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75333" y="4555136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848896" y="4594660"/>
              <a:ext cx="651577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47283" y="4562159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5" name="Trapezoid 144"/>
            <p:cNvSpPr/>
            <p:nvPr/>
          </p:nvSpPr>
          <p:spPr>
            <a:xfrm>
              <a:off x="3113935" y="4599381"/>
              <a:ext cx="628423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98623" y="4576395"/>
              <a:ext cx="596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8395236" y="3890072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4" name="Block Arc 213"/>
            <p:cNvSpPr/>
            <p:nvPr/>
          </p:nvSpPr>
          <p:spPr>
            <a:xfrm rot="16200000">
              <a:off x="5976181" y="3383280"/>
              <a:ext cx="1674644" cy="1859497"/>
            </a:xfrm>
            <a:prstGeom prst="blockArc">
              <a:avLst>
                <a:gd name="adj1" fmla="val 10800000"/>
                <a:gd name="adj2" fmla="val 45021"/>
                <a:gd name="adj3" fmla="val 210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870461" y="4799581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44732" y="480060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805553" y="3481455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6797056" y="4806377"/>
              <a:ext cx="60650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6808102" y="347452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6812050" y="382743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805553" y="4801486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6810030" y="515032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52321" y="3663102"/>
              <a:ext cx="1719275" cy="1217946"/>
              <a:chOff x="7652321" y="3663102"/>
              <a:chExt cx="1719275" cy="1217946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7818441" y="3663102"/>
                <a:ext cx="1090342" cy="492042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7652321" y="4377964"/>
                <a:ext cx="793392" cy="3610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8234450" y="4514104"/>
                <a:ext cx="1050223" cy="36694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8036143" y="4013637"/>
                <a:ext cx="1335453" cy="5189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P300/CBP</a:t>
                </a:r>
                <a:endParaRPr lang="en-US" sz="2000" dirty="0"/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7492076" y="480060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850872" y="480060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406028" y="480060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865676" y="4800600"/>
              <a:ext cx="2604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8180215" y="4341599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288386" y="4524577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561778" y="4502157"/>
              <a:ext cx="824261" cy="461665"/>
              <a:chOff x="7706558" y="4532637"/>
              <a:chExt cx="824261" cy="461665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7706558" y="4565138"/>
                <a:ext cx="651576" cy="3993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804941" y="4532637"/>
                <a:ext cx="725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0" name="Trapezoid 19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V="1">
              <a:off x="9000073" y="2924584"/>
              <a:ext cx="362553" cy="447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9834461" y="3016493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1206114" y="49644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07845" y="3431781"/>
              <a:ext cx="878875" cy="728889"/>
              <a:chOff x="7907845" y="3431781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7907845" y="3581737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8120051" y="3431781"/>
                <a:ext cx="426617" cy="556708"/>
                <a:chOff x="8120051" y="3431781"/>
                <a:chExt cx="426617" cy="556708"/>
              </a:xfrm>
            </p:grpSpPr>
            <p:sp>
              <p:nvSpPr>
                <p:cNvPr id="250" name="Rounded Rectangle 249"/>
                <p:cNvSpPr/>
                <p:nvPr/>
              </p:nvSpPr>
              <p:spPr>
                <a:xfrm>
                  <a:off x="8154691" y="3497086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8120051" y="3431781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360103" y="3603962"/>
                <a:ext cx="426617" cy="556708"/>
                <a:chOff x="8360103" y="3603962"/>
                <a:chExt cx="426617" cy="556708"/>
              </a:xfrm>
            </p:grpSpPr>
            <p:sp>
              <p:nvSpPr>
                <p:cNvPr id="252" name="Rounded Rectangle 251"/>
                <p:cNvSpPr/>
                <p:nvPr/>
              </p:nvSpPr>
              <p:spPr>
                <a:xfrm>
                  <a:off x="8411336" y="3629796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>
                <a:xfrm>
                  <a:off x="8360103" y="3603962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</p:grpSp>
        <p:sp>
          <p:nvSpPr>
            <p:cNvPr id="186" name="Rounded Rectangle 2"/>
            <p:cNvSpPr/>
            <p:nvPr/>
          </p:nvSpPr>
          <p:spPr>
            <a:xfrm>
              <a:off x="8568296" y="3506350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RNA Pol II</a:t>
              </a:r>
              <a:endParaRPr lang="en-US" sz="2400" dirty="0"/>
            </a:p>
          </p:txBody>
        </p:sp>
        <p:sp>
          <p:nvSpPr>
            <p:cNvPr id="228" name="Block Arc 227"/>
            <p:cNvSpPr/>
            <p:nvPr/>
          </p:nvSpPr>
          <p:spPr>
            <a:xfrm rot="16200000">
              <a:off x="9078372" y="2926447"/>
              <a:ext cx="1674644" cy="1859497"/>
            </a:xfrm>
            <a:prstGeom prst="blockArc">
              <a:avLst>
                <a:gd name="adj1" fmla="val 16792968"/>
                <a:gd name="adj2" fmla="val 21406709"/>
                <a:gd name="adj3" fmla="val 122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9644828" y="3713149"/>
              <a:ext cx="16541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Freeform 239"/>
            <p:cNvSpPr/>
            <p:nvPr/>
          </p:nvSpPr>
          <p:spPr>
            <a:xfrm>
              <a:off x="8898879" y="3645633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486" y="-1842768"/>
            <a:ext cx="11488548" cy="8192799"/>
            <a:chOff x="148486" y="-1842768"/>
            <a:chExt cx="11488548" cy="8192799"/>
          </a:xfrm>
        </p:grpSpPr>
        <p:sp>
          <p:nvSpPr>
            <p:cNvPr id="162" name="Block Arc 161"/>
            <p:cNvSpPr/>
            <p:nvPr/>
          </p:nvSpPr>
          <p:spPr>
            <a:xfrm rot="16200000">
              <a:off x="5976181" y="4053840"/>
              <a:ext cx="1674644" cy="1859497"/>
            </a:xfrm>
            <a:prstGeom prst="blockArc">
              <a:avLst>
                <a:gd name="adj1" fmla="val 10800000"/>
                <a:gd name="adj2" fmla="val 45021"/>
                <a:gd name="adj3" fmla="val 210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547116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44733" y="414528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7810507" y="4145280"/>
              <a:ext cx="3237420" cy="349588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7815377" y="414528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897082" y="414528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383233" y="414528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520889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459015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48800" y="3229952"/>
              <a:ext cx="362703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 Initiation</a:t>
              </a:r>
              <a:endParaRPr lang="he-IL" sz="24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Complex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2158" y="547116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40954" y="547116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696110" y="547116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212826" y="-1554990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731975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9927" y="-692607"/>
              <a:ext cx="9588381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5787" y="-692607"/>
              <a:ext cx="1957574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83" y="-692607"/>
              <a:ext cx="191002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9739" y="-692607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05890" y="-692607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89333" y="-692607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89332" y="-692607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62382" y="-332510"/>
              <a:ext cx="1606610" cy="422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Enhancer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63038" y="-1141987"/>
              <a:ext cx="1460555" cy="332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Promoter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39131" y="-1170519"/>
              <a:ext cx="1460555" cy="396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Gene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8486" y="-755191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DNA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5140" y="-1842768"/>
              <a:ext cx="3229006" cy="624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 Factor</a:t>
              </a:r>
              <a:r>
                <a:rPr lang="he-IL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Binding Sites (TFBS)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061969" y="-1090319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2587069" y="-1090319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069899" y="-1090319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7671037" y="-692607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157188" y="-692607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273882" y="405384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414528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5471160"/>
              <a:ext cx="259225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4808" y="4150791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5476937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7357" y="414576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8925" y="449677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3095" y="5473755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821832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2106148" y="4145280"/>
              <a:ext cx="3237420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111018" y="414528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192723" y="414528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678874" y="414528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829158" y="5052168"/>
              <a:ext cx="793391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376779" y="5214186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960770" y="4363184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178471" y="4713719"/>
              <a:ext cx="1335452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p300/CBP</a:t>
              </a:r>
              <a:endParaRPr lang="en-US" sz="2000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153766" y="430121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400612" y="4216561"/>
              <a:ext cx="327761" cy="42268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2365972" y="4151256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657257" y="4349271"/>
              <a:ext cx="299195" cy="51477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2606024" y="4323437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470301" y="5041681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75333" y="5225696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848896" y="5265220"/>
              <a:ext cx="651577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47283" y="5232719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5" name="Trapezoid 144"/>
            <p:cNvSpPr/>
            <p:nvPr/>
          </p:nvSpPr>
          <p:spPr>
            <a:xfrm>
              <a:off x="3113935" y="5269941"/>
              <a:ext cx="628423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98623" y="5246955"/>
              <a:ext cx="596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8395236" y="4560632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870461" y="5470141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44732" y="547116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805553" y="4152015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6797056" y="5476937"/>
              <a:ext cx="60650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6808102" y="414508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6812050" y="449799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805553" y="5472046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6810030" y="582088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52321" y="4333662"/>
              <a:ext cx="1719275" cy="1217946"/>
              <a:chOff x="7652321" y="3663102"/>
              <a:chExt cx="1719275" cy="1217946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7818441" y="3663102"/>
                <a:ext cx="1090342" cy="492042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7652321" y="4377964"/>
                <a:ext cx="793392" cy="3610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8234450" y="4514104"/>
                <a:ext cx="1050223" cy="36694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8036143" y="4013637"/>
                <a:ext cx="1335453" cy="5189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p300/CBP</a:t>
                </a:r>
                <a:endParaRPr lang="en-US" sz="2000" dirty="0"/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7492076" y="547116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850872" y="547116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406028" y="547116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865676" y="5471160"/>
              <a:ext cx="2604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8180215" y="5012159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288386" y="5195137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561778" y="5172717"/>
              <a:ext cx="824261" cy="461665"/>
              <a:chOff x="7706558" y="4532637"/>
              <a:chExt cx="824261" cy="461665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7706558" y="4565138"/>
                <a:ext cx="651576" cy="3993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804941" y="4532637"/>
                <a:ext cx="725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8823867" y="5194718"/>
              <a:ext cx="683949" cy="461665"/>
              <a:chOff x="8823867" y="4524158"/>
              <a:chExt cx="683949" cy="461665"/>
            </a:xfrm>
          </p:grpSpPr>
          <p:sp>
            <p:nvSpPr>
              <p:cNvPr id="200" name="Trapezoid 199"/>
              <p:cNvSpPr/>
              <p:nvPr/>
            </p:nvSpPr>
            <p:spPr>
              <a:xfrm>
                <a:off x="8823867" y="4569859"/>
                <a:ext cx="628424" cy="397889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11574" y="4524158"/>
                <a:ext cx="596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0" name="Straight Arrow Connector 229"/>
            <p:cNvCxnSpPr/>
            <p:nvPr/>
          </p:nvCxnSpPr>
          <p:spPr>
            <a:xfrm flipV="1">
              <a:off x="9042870" y="3593973"/>
              <a:ext cx="362553" cy="44708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9834461" y="3687053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728767" y="5731975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07845" y="4102341"/>
              <a:ext cx="878875" cy="728889"/>
              <a:chOff x="7907845" y="3431781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7907845" y="3581737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8120051" y="3431781"/>
                <a:ext cx="426617" cy="556708"/>
                <a:chOff x="8120051" y="3431781"/>
                <a:chExt cx="426617" cy="556708"/>
              </a:xfrm>
            </p:grpSpPr>
            <p:sp>
              <p:nvSpPr>
                <p:cNvPr id="250" name="Rounded Rectangle 249"/>
                <p:cNvSpPr/>
                <p:nvPr/>
              </p:nvSpPr>
              <p:spPr>
                <a:xfrm>
                  <a:off x="8154691" y="3497086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8120051" y="3431781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360103" y="3603962"/>
                <a:ext cx="426617" cy="556708"/>
                <a:chOff x="8360103" y="3603962"/>
                <a:chExt cx="426617" cy="556708"/>
              </a:xfrm>
            </p:grpSpPr>
            <p:sp>
              <p:nvSpPr>
                <p:cNvPr id="252" name="Rounded Rectangle 251"/>
                <p:cNvSpPr/>
                <p:nvPr/>
              </p:nvSpPr>
              <p:spPr>
                <a:xfrm>
                  <a:off x="8411336" y="3629796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>
                <a:xfrm>
                  <a:off x="8360103" y="3603962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</p:grpSp>
        <p:sp>
          <p:nvSpPr>
            <p:cNvPr id="186" name="Rounded Rectangle 2"/>
            <p:cNvSpPr/>
            <p:nvPr/>
          </p:nvSpPr>
          <p:spPr>
            <a:xfrm>
              <a:off x="8568296" y="4176910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RNA Pol II</a:t>
              </a:r>
              <a:endParaRPr lang="en-US" sz="2400" dirty="0"/>
            </a:p>
          </p:txBody>
        </p:sp>
        <p:sp>
          <p:nvSpPr>
            <p:cNvPr id="228" name="Block Arc 227"/>
            <p:cNvSpPr/>
            <p:nvPr/>
          </p:nvSpPr>
          <p:spPr>
            <a:xfrm rot="16200000">
              <a:off x="9078372" y="3597007"/>
              <a:ext cx="1674644" cy="1859497"/>
            </a:xfrm>
            <a:prstGeom prst="blockArc">
              <a:avLst>
                <a:gd name="adj1" fmla="val 16792968"/>
                <a:gd name="adj2" fmla="val 21406709"/>
                <a:gd name="adj3" fmla="val 122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9644828" y="4383709"/>
              <a:ext cx="1654167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Freeform 239"/>
            <p:cNvSpPr/>
            <p:nvPr/>
          </p:nvSpPr>
          <p:spPr>
            <a:xfrm>
              <a:off x="8898879" y="4316193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333360" y="3249431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12400" y="1583074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432046">
              <a:off x="884565" y="1439611"/>
              <a:ext cx="9897855" cy="1841460"/>
              <a:chOff x="884565" y="1439611"/>
              <a:chExt cx="9897855" cy="1841460"/>
            </a:xfrm>
          </p:grpSpPr>
          <p:sp>
            <p:nvSpPr>
              <p:cNvPr id="214" name="Block Arc 213"/>
              <p:cNvSpPr/>
              <p:nvPr/>
            </p:nvSpPr>
            <p:spPr>
              <a:xfrm>
                <a:off x="4791339" y="1439984"/>
                <a:ext cx="2451846" cy="1841087"/>
              </a:xfrm>
              <a:prstGeom prst="blockArc">
                <a:avLst>
                  <a:gd name="adj1" fmla="val 13952562"/>
                  <a:gd name="adj2" fmla="val 16192731"/>
                  <a:gd name="adj3" fmla="val 188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018104" y="1439611"/>
                <a:ext cx="4764316" cy="3474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83445" y="1439611"/>
                <a:ext cx="3198975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83444" y="1439611"/>
                <a:ext cx="840336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665149" y="1439611"/>
                <a:ext cx="164666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8151300" y="1439611"/>
                <a:ext cx="161710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7455778" y="166376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8072262" y="1553056"/>
                <a:ext cx="314606" cy="52545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20478272">
                <a:off x="884565" y="1755939"/>
                <a:ext cx="4738890" cy="873061"/>
                <a:chOff x="811271" y="1233156"/>
                <a:chExt cx="4738890" cy="873061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811271" y="1758745"/>
                  <a:ext cx="4738890" cy="34747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315845" y="1757598"/>
                  <a:ext cx="1957574" cy="34747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674641" y="1757598"/>
                  <a:ext cx="191002" cy="34747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29797" y="1757598"/>
                  <a:ext cx="164666" cy="34747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715948" y="1757598"/>
                  <a:ext cx="161710" cy="34747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957476" y="1233156"/>
                  <a:ext cx="727842" cy="644643"/>
                  <a:chOff x="3923006" y="965789"/>
                  <a:chExt cx="727842" cy="644643"/>
                </a:xfrm>
              </p:grpSpPr>
              <p:sp>
                <p:nvSpPr>
                  <p:cNvPr id="129" name="Isosceles Triangle 128"/>
                  <p:cNvSpPr/>
                  <p:nvPr/>
                </p:nvSpPr>
                <p:spPr>
                  <a:xfrm>
                    <a:off x="3923006" y="965789"/>
                    <a:ext cx="662107" cy="595496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4031177" y="1148767"/>
                    <a:ext cx="6196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2668508" y="1437665"/>
                  <a:ext cx="683949" cy="461665"/>
                  <a:chOff x="8823867" y="4524158"/>
                  <a:chExt cx="683949" cy="461665"/>
                </a:xfrm>
              </p:grpSpPr>
              <p:sp>
                <p:nvSpPr>
                  <p:cNvPr id="135" name="Trapezoid 134"/>
                  <p:cNvSpPr/>
                  <p:nvPr/>
                </p:nvSpPr>
                <p:spPr>
                  <a:xfrm>
                    <a:off x="8823867" y="4569859"/>
                    <a:ext cx="628424" cy="397889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8911574" y="4524158"/>
                    <a:ext cx="5962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346627" y="1395935"/>
                  <a:ext cx="824261" cy="461665"/>
                  <a:chOff x="7706558" y="4532637"/>
                  <a:chExt cx="824261" cy="461665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7706558" y="4565138"/>
                    <a:ext cx="651576" cy="39933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7804941" y="4532637"/>
                    <a:ext cx="72587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0" name="Rectangle 9"/>
              <p:cNvSpPr/>
              <p:nvPr/>
            </p:nvSpPr>
            <p:spPr>
              <a:xfrm>
                <a:off x="5969343" y="1448655"/>
                <a:ext cx="87091" cy="3331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20435762">
                <a:off x="5520201" y="1523797"/>
                <a:ext cx="87962" cy="3294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Rounded Rectangle 168"/>
            <p:cNvSpPr/>
            <p:nvPr/>
          </p:nvSpPr>
          <p:spPr>
            <a:xfrm rot="1800000">
              <a:off x="8581828" y="-141211"/>
              <a:ext cx="314606" cy="52545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70" name="Rounded Rectangle 169"/>
            <p:cNvSpPr/>
            <p:nvPr/>
          </p:nvSpPr>
          <p:spPr>
            <a:xfrm rot="20700000">
              <a:off x="6733749" y="-135611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0964" y="-80318"/>
              <a:ext cx="824261" cy="461665"/>
              <a:chOff x="7706558" y="4532637"/>
              <a:chExt cx="824261" cy="461665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706558" y="4565138"/>
                <a:ext cx="651576" cy="3993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804941" y="4532637"/>
                <a:ext cx="725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2" name="Straight Arrow Connector 181"/>
            <p:cNvCxnSpPr/>
            <p:nvPr/>
          </p:nvCxnSpPr>
          <p:spPr>
            <a:xfrm flipH="1">
              <a:off x="3352722" y="4029099"/>
              <a:ext cx="633279" cy="616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apezoid 182"/>
            <p:cNvSpPr/>
            <p:nvPr/>
          </p:nvSpPr>
          <p:spPr>
            <a:xfrm rot="1305007">
              <a:off x="3728885" y="21512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4" name="TextBox 183"/>
            <p:cNvSpPr txBox="1"/>
            <p:nvPr/>
          </p:nvSpPr>
          <p:spPr>
            <a:xfrm rot="1305007">
              <a:off x="3816611" y="3332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3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331066" cy="6184465"/>
            <a:chOff x="-72930" y="688594"/>
            <a:chExt cx="12331066" cy="618446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84465"/>
              <a:chOff x="-72930" y="686054"/>
              <a:chExt cx="12018745" cy="618446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-151" y="6241112"/>
                <a:ext cx="7464623" cy="629407"/>
                <a:chOff x="637384" y="5684963"/>
                <a:chExt cx="7464623" cy="629407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37384" y="5684963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49689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47380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19409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240026" cy="1135352"/>
              <a:chOff x="6272914" y="2120325"/>
              <a:chExt cx="5240026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93354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Inaccessible 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DNA, </a:t>
                </a:r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893275" cy="984882"/>
              <a:chOff x="6180475" y="2270795"/>
              <a:chExt cx="4893275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49435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Accessible 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DNA, </a:t>
                </a:r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831" y="512064"/>
            <a:ext cx="10983771" cy="3706784"/>
            <a:chOff x="890831" y="512064"/>
            <a:chExt cx="10983771" cy="3706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275855" y="512064"/>
              <a:ext cx="3128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60" t="-10526" r="-221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494" y="1029501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B</a:t>
              </a:r>
              <a:endParaRPr lang="en-US" sz="2000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970407" y="1024519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A</a:t>
              </a:r>
              <a:endParaRPr lang="en-US" sz="2000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465291" y="1030574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C</a:t>
              </a:r>
              <a:endParaRPr lang="en-US" sz="2000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60"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>
              <a:off x="7793983" y="2692037"/>
              <a:ext cx="103599" cy="307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618594" y="2417717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4324" y="141540"/>
            <a:ext cx="11446266" cy="4704639"/>
            <a:chOff x="484324" y="141540"/>
            <a:chExt cx="11446266" cy="4704639"/>
          </a:xfrm>
        </p:grpSpPr>
        <p:grpSp>
          <p:nvGrpSpPr>
            <p:cNvPr id="3" name="Group 2"/>
            <p:cNvGrpSpPr/>
            <p:nvPr/>
          </p:nvGrpSpPr>
          <p:grpSpPr>
            <a:xfrm>
              <a:off x="484324" y="141540"/>
              <a:ext cx="11446266" cy="4704639"/>
              <a:chOff x="484324" y="141540"/>
              <a:chExt cx="11446266" cy="470463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84324" y="141540"/>
                <a:ext cx="11446266" cy="4704639"/>
                <a:chOff x="484324" y="141540"/>
                <a:chExt cx="11446266" cy="4704639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9715357" y="3660103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715357" y="4363126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Observed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Rectangle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TextBox 3"/>
                <p:cNvSpPr txBox="1"/>
                <p:nvPr/>
              </p:nvSpPr>
              <p:spPr>
                <a:xfrm>
                  <a:off x="564942" y="514182"/>
                  <a:ext cx="3159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 State Machine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Arc 22"/>
                    <p:cNvSpPr/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23" name="Arc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 w="28575"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Arc 42"/>
                <p:cNvSpPr/>
                <p:nvPr/>
              </p:nvSpPr>
              <p:spPr>
                <a:xfrm rot="10800000">
                  <a:off x="1686567" y="1642671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1" name="Straight Arrow Connector 50"/>
                <p:cNvCxnSpPr>
                  <a:stCxn id="44" idx="3"/>
                </p:cNvCxnSpPr>
                <p:nvPr/>
              </p:nvCxnSpPr>
              <p:spPr>
                <a:xfrm flipV="1">
                  <a:off x="108985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Arrow Connector 51"/>
                <p:cNvCxnSpPr>
                  <a:stCxn id="44" idx="2"/>
                </p:cNvCxnSpPr>
                <p:nvPr/>
              </p:nvCxnSpPr>
              <p:spPr>
                <a:xfrm>
                  <a:off x="8383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7" idx="3"/>
                </p:cNvCxnSpPr>
                <p:nvPr/>
              </p:nvCxnSpPr>
              <p:spPr>
                <a:xfrm flipV="1">
                  <a:off x="179089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>
                  <a:stCxn id="57" idx="2"/>
                </p:cNvCxnSpPr>
                <p:nvPr/>
              </p:nvCxnSpPr>
              <p:spPr>
                <a:xfrm>
                  <a:off x="153943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3" idx="3"/>
                </p:cNvCxnSpPr>
                <p:nvPr/>
              </p:nvCxnSpPr>
              <p:spPr>
                <a:xfrm flipV="1">
                  <a:off x="250031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Arrow Connector 63"/>
                <p:cNvCxnSpPr>
                  <a:stCxn id="63" idx="2"/>
                </p:cNvCxnSpPr>
                <p:nvPr/>
              </p:nvCxnSpPr>
              <p:spPr>
                <a:xfrm>
                  <a:off x="224885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67" idx="3"/>
                </p:cNvCxnSpPr>
                <p:nvPr/>
              </p:nvCxnSpPr>
              <p:spPr>
                <a:xfrm flipV="1">
                  <a:off x="320135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Straight Arrow Connector 67"/>
                <p:cNvCxnSpPr>
                  <a:stCxn id="67" idx="2"/>
                </p:cNvCxnSpPr>
                <p:nvPr/>
              </p:nvCxnSpPr>
              <p:spPr>
                <a:xfrm>
                  <a:off x="29498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71" idx="3"/>
                </p:cNvCxnSpPr>
                <p:nvPr/>
              </p:nvCxnSpPr>
              <p:spPr>
                <a:xfrm flipV="1">
                  <a:off x="3905405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Rectangl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/>
                <p:cNvCxnSpPr>
                  <a:stCxn id="71" idx="2"/>
                </p:cNvCxnSpPr>
                <p:nvPr/>
              </p:nvCxnSpPr>
              <p:spPr>
                <a:xfrm>
                  <a:off x="365394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81" idx="3"/>
                  <a:endCxn id="85" idx="1"/>
                </p:cNvCxnSpPr>
                <p:nvPr/>
              </p:nvCxnSpPr>
              <p:spPr>
                <a:xfrm>
                  <a:off x="4609454" y="3890489"/>
                  <a:ext cx="21052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Straight Arrow Connector 81"/>
                <p:cNvCxnSpPr>
                  <a:stCxn id="81" idx="2"/>
                </p:cNvCxnSpPr>
                <p:nvPr/>
              </p:nvCxnSpPr>
              <p:spPr>
                <a:xfrm>
                  <a:off x="43579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5" idx="3"/>
                  <a:endCxn id="89" idx="1"/>
                </p:cNvCxnSpPr>
                <p:nvPr/>
              </p:nvCxnSpPr>
              <p:spPr>
                <a:xfrm>
                  <a:off x="5322901" y="3890489"/>
                  <a:ext cx="19358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>
                  <a:stCxn id="85" idx="2"/>
                </p:cNvCxnSpPr>
                <p:nvPr/>
              </p:nvCxnSpPr>
              <p:spPr>
                <a:xfrm>
                  <a:off x="5071441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9" idx="3"/>
                  <a:endCxn id="200" idx="1"/>
                </p:cNvCxnSpPr>
                <p:nvPr/>
              </p:nvCxnSpPr>
              <p:spPr>
                <a:xfrm>
                  <a:off x="6019408" y="3890489"/>
                  <a:ext cx="21453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Straight Arrow Connector 89"/>
                <p:cNvCxnSpPr>
                  <a:stCxn id="89" idx="2"/>
                </p:cNvCxnSpPr>
                <p:nvPr/>
              </p:nvCxnSpPr>
              <p:spPr>
                <a:xfrm>
                  <a:off x="5767948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200" idx="3"/>
                  <a:endCxn id="97" idx="1"/>
                </p:cNvCxnSpPr>
                <p:nvPr/>
              </p:nvCxnSpPr>
              <p:spPr>
                <a:xfrm>
                  <a:off x="6736859" y="3890489"/>
                  <a:ext cx="1950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648139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7" idx="3"/>
                  <a:endCxn id="101" idx="1"/>
                </p:cNvCxnSpPr>
                <p:nvPr/>
              </p:nvCxnSpPr>
              <p:spPr>
                <a:xfrm>
                  <a:off x="7434856" y="3890489"/>
                  <a:ext cx="2081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Rectangle 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/>
                <p:cNvCxnSpPr>
                  <a:stCxn id="97" idx="2"/>
                </p:cNvCxnSpPr>
                <p:nvPr/>
              </p:nvCxnSpPr>
              <p:spPr>
                <a:xfrm>
                  <a:off x="71833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101" idx="3"/>
                  <a:endCxn id="105" idx="1"/>
                </p:cNvCxnSpPr>
                <p:nvPr/>
              </p:nvCxnSpPr>
              <p:spPr>
                <a:xfrm>
                  <a:off x="8145880" y="3890489"/>
                  <a:ext cx="20650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Rectangle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Arrow Connector 101"/>
                <p:cNvCxnSpPr>
                  <a:stCxn id="101" idx="2"/>
                </p:cNvCxnSpPr>
                <p:nvPr/>
              </p:nvCxnSpPr>
              <p:spPr>
                <a:xfrm>
                  <a:off x="7894420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105" idx="3"/>
                </p:cNvCxnSpPr>
                <p:nvPr/>
              </p:nvCxnSpPr>
              <p:spPr>
                <a:xfrm flipV="1">
                  <a:off x="8855302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Rectangle 1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/>
                <p:cNvCxnSpPr>
                  <a:stCxn id="105" idx="2"/>
                </p:cNvCxnSpPr>
                <p:nvPr/>
              </p:nvCxnSpPr>
              <p:spPr>
                <a:xfrm>
                  <a:off x="860384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/>
                <p:cNvCxnSpPr>
                  <a:stCxn id="109" idx="2"/>
                </p:cNvCxnSpPr>
                <p:nvPr/>
              </p:nvCxnSpPr>
              <p:spPr>
                <a:xfrm>
                  <a:off x="930488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2" name="Rectangle 1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7" name="Rectangle 1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8" name="Rectangle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Rectangle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Rectangle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4" name="Rectangle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6" name="TextBox 125"/>
                <p:cNvSpPr txBox="1"/>
                <p:nvPr/>
              </p:nvSpPr>
              <p:spPr>
                <a:xfrm>
                  <a:off x="2762373" y="3077657"/>
                  <a:ext cx="45734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Example of a Generated Sequence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Rectangle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Emission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oMath>
                      </a14:m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Rectangle 1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Rectangle 1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Rectangle 1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Rectangle 1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Rectangle 1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Rectangle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Rectangle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Rectangle 1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Rectangle 1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Rectangle 1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Transition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oMath>
                      </a14:m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blipFill rotWithShape="0">
                      <a:blip r:embed="rId45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2" name="Rectangle 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3" name="Arc 142"/>
                <p:cNvSpPr/>
                <p:nvPr/>
              </p:nvSpPr>
              <p:spPr>
                <a:xfrm rot="5400000">
                  <a:off x="2999357" y="1375331"/>
                  <a:ext cx="315684" cy="476733"/>
                </a:xfrm>
                <a:prstGeom prst="arc">
                  <a:avLst>
                    <a:gd name="adj1" fmla="val 8739865"/>
                    <a:gd name="adj2" fmla="val 2234594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4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5" name="Arc 144"/>
                <p:cNvSpPr/>
                <p:nvPr/>
              </p:nvSpPr>
              <p:spPr>
                <a:xfrm rot="16200000">
                  <a:off x="1001751" y="1361021"/>
                  <a:ext cx="309639" cy="457200"/>
                </a:xfrm>
                <a:prstGeom prst="arc">
                  <a:avLst>
                    <a:gd name="adj1" fmla="val 8739865"/>
                    <a:gd name="adj2" fmla="val 1898732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6" name="Rectangle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2895912" y="1852107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Rectangle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Rectangle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Rectangle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Start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TextBox 1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blipFill rotWithShape="0">
                      <a:blip r:embed="rId57"/>
                      <a:stretch>
                        <a:fillRect l="-2760" t="-10667" r="-1062" b="-3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1141330" y="1111596"/>
                  <a:ext cx="194450" cy="2155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5" name="Rectangle 1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8" name="Straight Arrow Connector 177"/>
                <p:cNvCxnSpPr/>
                <p:nvPr/>
              </p:nvCxnSpPr>
              <p:spPr>
                <a:xfrm flipH="1">
                  <a:off x="2996051" y="1122119"/>
                  <a:ext cx="225938" cy="2202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9" name="Rectangle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Oval 179"/>
                <p:cNvSpPr/>
                <p:nvPr/>
              </p:nvSpPr>
              <p:spPr>
                <a:xfrm>
                  <a:off x="484324" y="313899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E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3789544" y="1000437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B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88213" y="102668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A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443755" y="102668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C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9267234" y="104483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D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5" name="Rectangle 1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0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Rectangle 1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1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7" name="Rectangle 1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2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8" name="Straight Arrow Connector 187"/>
                <p:cNvCxnSpPr/>
                <p:nvPr/>
              </p:nvCxnSpPr>
              <p:spPr>
                <a:xfrm>
                  <a:off x="1412783" y="1841505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4937899" y="2476418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3" name="TextBox 192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3" name="TextBox 19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3"/>
                        <a:stretch>
                          <a:fillRect l="-460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4" name="Straight Arrow Connector 193"/>
                  <p:cNvCxnSpPr>
                    <a:endCxn id="193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Arrow Connector 194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7581469" y="2475976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7" name="TextBox 1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4"/>
                        <a:stretch>
                          <a:fillRect l="-306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8" name="Straight Arrow Connector 197"/>
                  <p:cNvCxnSpPr>
                    <a:endCxn id="197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0" name="Rectangle 19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6" name="Group 155"/>
              <p:cNvGrpSpPr/>
              <p:nvPr/>
            </p:nvGrpSpPr>
            <p:grpSpPr>
              <a:xfrm>
                <a:off x="6887455" y="945570"/>
                <a:ext cx="674551" cy="763856"/>
                <a:chOff x="5764258" y="1097866"/>
                <a:chExt cx="674551" cy="7638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Rectangle 1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from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Rectangle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9" name="Rectangle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810663" y="1204281"/>
                  <a:ext cx="509409" cy="508919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6" name="Group 165"/>
            <p:cNvGrpSpPr/>
            <p:nvPr/>
          </p:nvGrpSpPr>
          <p:grpSpPr>
            <a:xfrm>
              <a:off x="4231250" y="1003619"/>
              <a:ext cx="556879" cy="551396"/>
              <a:chOff x="4120934" y="1447635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Rectangle 166"/>
                  <p:cNvSpPr/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Rectangle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 l="-9877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Connector 169"/>
              <p:cNvCxnSpPr/>
              <p:nvPr/>
            </p:nvCxnSpPr>
            <p:spPr>
              <a:xfrm>
                <a:off x="4168404" y="149011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8766" y="469066"/>
            <a:ext cx="11610229" cy="6065167"/>
            <a:chOff x="518766" y="469066"/>
            <a:chExt cx="11610229" cy="6065167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6831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6798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6540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6763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6607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4254626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960274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8172" y="469066"/>
              <a:ext cx="2871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4392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6992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4392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161214" y="3623297"/>
              <a:ext cx="479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158272" y="5703236"/>
              <a:ext cx="2684710" cy="8309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0627" y="5577512"/>
              <a:ext cx="2883" cy="1257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40712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864271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E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607223" y="1298448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B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A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98038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C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98448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68534" y="12952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/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622729" y="469860"/>
                  <a:ext cx="347805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729" y="469860"/>
                  <a:ext cx="3478059" cy="830997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1751" t="-5882" r="-1751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/>
            <p:cNvGrpSpPr/>
            <p:nvPr/>
          </p:nvGrpSpPr>
          <p:grpSpPr>
            <a:xfrm>
              <a:off x="7304609" y="1221622"/>
              <a:ext cx="674551" cy="763856"/>
              <a:chOff x="5764258" y="1097866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Straight Connector 139"/>
              <p:cNvCxnSpPr/>
              <p:nvPr/>
            </p:nvCxnSpPr>
            <p:spPr>
              <a:xfrm>
                <a:off x="5810663" y="1204281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766" y="388304"/>
            <a:ext cx="11623248" cy="5411100"/>
            <a:chOff x="518766" y="388304"/>
            <a:chExt cx="11623248" cy="5411100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269618" y="5060597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5857561" y="5057310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089613" y="5031562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673751" y="5053830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447549" y="5038167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2723" y="394220"/>
              <a:ext cx="2871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704374" y="4816757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2938711" y="4063007"/>
              <a:ext cx="476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538759" y="179973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17997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45350" y="180001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180001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538988" y="129708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988" y="1297087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046585" y="129753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585" y="129753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01138" y="1789687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38" y="1789687"/>
                  <a:ext cx="500457" cy="33855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5552202" y="129708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2" y="129708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6055727" y="129753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27" y="129753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5550152" y="179973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179973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6055485" y="18001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180018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1255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4538759" y="23033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303302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5045350" y="23035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303590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5550152" y="230330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30330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6055485" y="23037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303754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538759" y="28052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805293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5045350" y="280558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805581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550152" y="28052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805293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6055485" y="28057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805745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4538759" y="330886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330886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045350" y="330534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3305343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550152" y="330886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3308865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6055485" y="33055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330550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4042443" y="179920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443" y="179920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4037363" y="230278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30278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r="-11765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4037363" y="280477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804772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r="-12941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037363" y="330834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3308344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201659" y="2449970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659" y="2449970"/>
                  <a:ext cx="344966" cy="338554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4038219" y="129751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219" y="1297516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05679" y="317004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6972675" y="3424204"/>
                  <a:ext cx="3977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675" y="3424204"/>
                  <a:ext cx="3977020" cy="46166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6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>
              <a:off x="6861456" y="362425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58619" y="396110"/>
                  <a:ext cx="303621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619" y="396110"/>
                  <a:ext cx="3036219" cy="83099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/>
            <p:nvPr/>
          </p:nvCxnSpPr>
          <p:spPr>
            <a:xfrm>
              <a:off x="1312453" y="146471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404800" y="1298632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800" y="1298632"/>
                  <a:ext cx="344966" cy="33855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Oval 212"/>
            <p:cNvSpPr/>
            <p:nvPr/>
          </p:nvSpPr>
          <p:spPr>
            <a:xfrm>
              <a:off x="644480" y="417966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592882" y="1261872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42761" y="1261872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909539" y="1261872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10100109" y="179907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79907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601382" y="179907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79907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10100109" y="129483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29483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1382" y="129498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294988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9270801" y="765519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0801" y="765519"/>
                  <a:ext cx="2871213" cy="461665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2972" t="-10667" r="-849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/>
            <p:cNvSpPr/>
            <p:nvPr/>
          </p:nvSpPr>
          <p:spPr>
            <a:xfrm>
              <a:off x="9652176" y="1261872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10652565" y="177022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565" y="1770226"/>
                  <a:ext cx="407125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10149645" y="177022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645" y="1770225"/>
                  <a:ext cx="407125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524324" y="388304"/>
                  <a:ext cx="354244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324" y="388304"/>
                  <a:ext cx="3542442" cy="830997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861" t="-5882" r="-861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7354932" y="12942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932" y="1294251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304201" y="1444351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01" y="1444351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7475832" y="1183415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832" y="1183415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/>
            <p:cNvCxnSpPr/>
            <p:nvPr/>
          </p:nvCxnSpPr>
          <p:spPr>
            <a:xfrm>
              <a:off x="7350606" y="1289830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405" y="315945"/>
            <a:ext cx="11967338" cy="6517938"/>
            <a:chOff x="38405" y="315945"/>
            <a:chExt cx="11967338" cy="6517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Rectangle 529"/>
                <p:cNvSpPr/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72285" y="6122985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Rectangle 531"/>
                <p:cNvSpPr/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29170" y="6260145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/>
                <p:cNvSpPr/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74037" y="626014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/>
                <p:cNvSpPr/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66330" y="6589471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11197" y="612298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/>
                <p:cNvSpPr/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17214" y="626167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Rectangle 540"/>
                <p:cNvSpPr/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13131" y="65894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54374" y="612296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65949" y="6260120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/>
                <p:cNvSpPr/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56308" y="65894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Rectangle 559"/>
                <p:cNvSpPr/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/>
                <p:cNvSpPr/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Rectangle 561"/>
                <p:cNvSpPr/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Rectangle 562"/>
                <p:cNvSpPr/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Rectangle 563"/>
                <p:cNvSpPr/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Rectangle 564"/>
                <p:cNvSpPr/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Rectangle 565"/>
                <p:cNvSpPr/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Rectangle 566"/>
                <p:cNvSpPr/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Rectangle 567"/>
                <p:cNvSpPr/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41822" y="658166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Rectangle 569"/>
                <p:cNvSpPr/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584999" y="658164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495962" y="6259274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4997751" y="625779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40928" y="6259327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889663" y="6257768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80617" y="612060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8989782" y="6257768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76807" y="6589446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80068" y="612060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696522" y="6120633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691475" y="6581666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03109" y="6122765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32881" y="611929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34633" y="625645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26942" y="658944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/>
                <p:cNvSpPr/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34911" y="612063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/>
                <p:cNvSpPr/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78088" y="612060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/>
                <p:cNvSpPr/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2301" t="-4061" r="-23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41156" y="612060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/>
                <p:cNvSpPr/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42908" y="6257768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/>
                <p:cNvSpPr/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33734" y="6579314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522576" y="690048"/>
              <a:ext cx="3196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79205" y="611940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19149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80957" y="625656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73266" y="658955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583772" y="5462315"/>
              <a:ext cx="4666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37398" y="6262547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02834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54315" y="6267605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51353" y="6266363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792318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01306" y="6266363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42742" y="6269636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08178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59659" y="6274694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56697" y="6273452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797662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/>
                <p:cNvSpPr/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/>
                <p:cNvSpPr/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/>
                <p:cNvSpPr/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621792" y="2769219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881266" y="2513230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 l="-13043" t="-7895" r="-6522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</a:t>
                  </a:r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1866" t="-10526" r="-171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2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 l="-15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718912" y="4790939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484197" y="569337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25685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7316343" y="330218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67215" y="5933447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67215" y="6402996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Rectangle 307"/>
                <p:cNvSpPr/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Rectangle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7059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/>
                <p:cNvSpPr/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Rectangle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Rectangle 312"/>
                <p:cNvSpPr/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 r="-12941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Rectangle 313"/>
                <p:cNvSpPr/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4" name="Rectangle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Rectangle 318"/>
                <p:cNvSpPr/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9" name="Rectangle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Rectangle 319"/>
                <p:cNvSpPr/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0" name="Rectangle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blipFill rotWithShape="0">
                  <a:blip r:embed="rId1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/>
                <p:cNvSpPr/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blipFill rotWithShape="0">
                  <a:blip r:embed="rId15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Connector 321"/>
            <p:cNvCxnSpPr/>
            <p:nvPr/>
          </p:nvCxnSpPr>
          <p:spPr>
            <a:xfrm>
              <a:off x="7717516" y="338353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17428</TotalTime>
  <Words>1034</Words>
  <Application>Microsoft Office PowerPoint</Application>
  <PresentationFormat>Widescreen</PresentationFormat>
  <Paragraphs>555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Calibri (Body)</vt:lpstr>
      <vt:lpstr>Calibri body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</cp:lastModifiedBy>
  <cp:revision>74</cp:revision>
  <dcterms:created xsi:type="dcterms:W3CDTF">2019-05-29T16:59:29Z</dcterms:created>
  <dcterms:modified xsi:type="dcterms:W3CDTF">2020-05-03T14:06:06Z</dcterms:modified>
</cp:coreProperties>
</file>