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9" r:id="rId4"/>
    <p:sldId id="276" r:id="rId5"/>
    <p:sldId id="277" r:id="rId6"/>
    <p:sldId id="272" r:id="rId7"/>
    <p:sldId id="273" r:id="rId8"/>
    <p:sldId id="274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1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500"/>
    <a:srgbClr val="EBEBEB"/>
    <a:srgbClr val="C0C0C0"/>
    <a:srgbClr val="818175"/>
    <a:srgbClr val="C4B270"/>
    <a:srgbClr val="E8977A"/>
    <a:srgbClr val="CE5C5C"/>
    <a:srgbClr val="8A91D1"/>
    <a:srgbClr val="67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82" y="854"/>
      </p:cViewPr>
      <p:guideLst>
        <p:guide orient="horz" pos="816"/>
        <p:guide pos="1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2" y="603504"/>
            <a:ext cx="12238652" cy="5641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4475285" y="581438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1534" y="537062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10967101" y="63511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13442" y="228028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1" y="99150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31640" y="99150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-25176" y="3810476"/>
            <a:ext cx="1316127" cy="7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604" y="374430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61192" y="243268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63263" y="62834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0911" y="704088"/>
            <a:ext cx="453390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6300" y="704088"/>
            <a:ext cx="157365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29289" y="704088"/>
            <a:ext cx="674151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77425" y="893031"/>
            <a:ext cx="12234950" cy="1684997"/>
            <a:chOff x="477425" y="893031"/>
            <a:chExt cx="12234950" cy="1684997"/>
          </a:xfrm>
        </p:grpSpPr>
        <p:sp>
          <p:nvSpPr>
            <p:cNvPr id="31" name="Rectangle 30"/>
            <p:cNvSpPr/>
            <p:nvPr/>
          </p:nvSpPr>
          <p:spPr>
            <a:xfrm>
              <a:off x="4361003" y="1209073"/>
              <a:ext cx="266954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  <a:endPara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Enh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53757" y="2276736"/>
              <a:ext cx="599389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53757" y="2035744"/>
              <a:ext cx="599389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53757" y="1796236"/>
              <a:ext cx="599389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53757" y="1549148"/>
              <a:ext cx="599389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53757" y="1295169"/>
              <a:ext cx="599389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55686" y="893031"/>
              <a:ext cx="3267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15-States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51563" y="1195267"/>
              <a:ext cx="3285046" cy="1077218"/>
              <a:chOff x="551563" y="1228157"/>
              <a:chExt cx="3285046" cy="10772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167069" y="1228157"/>
                <a:ext cx="266954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1563" y="1327446"/>
                <a:ext cx="599389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51563" y="1565190"/>
                <a:ext cx="599389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52161" y="1809030"/>
                <a:ext cx="599389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2161" y="2052870"/>
                <a:ext cx="599389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77425" y="893031"/>
              <a:ext cx="3267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034783" y="1008368"/>
              <a:ext cx="5677592" cy="1569660"/>
              <a:chOff x="7431854" y="886453"/>
              <a:chExt cx="5677592" cy="156966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0086897" y="2147273"/>
                <a:ext cx="599389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109251" y="1907805"/>
                <a:ext cx="599389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109251" y="1667542"/>
                <a:ext cx="599389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09251" y="1428074"/>
                <a:ext cx="599389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109251" y="1182470"/>
                <a:ext cx="599389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031243" y="1112520"/>
                <a:ext cx="216339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repeats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686286" y="886453"/>
                <a:ext cx="242316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  <a:endParaRPr lang="en-US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1854" y="2153851"/>
                <a:ext cx="599389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431854" y="1904444"/>
                <a:ext cx="599389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431854" y="1662268"/>
                <a:ext cx="599389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431854" y="1420974"/>
                <a:ext cx="599389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431854" y="1173886"/>
                <a:ext cx="599389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18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-358884" y="-3981040"/>
            <a:ext cx="15665490" cy="18076030"/>
            <a:chOff x="-358884" y="-3981040"/>
            <a:chExt cx="15665490" cy="18076030"/>
          </a:xfrm>
        </p:grpSpPr>
        <p:pic>
          <p:nvPicPr>
            <p:cNvPr id="6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59" y="-3818123"/>
              <a:ext cx="11455646" cy="595274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 flipH="1">
              <a:off x="2560658" y="-620021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7750305" y="-3466680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2772667" y="-3366485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1108893" y="-3328679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1599164" y="-2900531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1027610" y="-570429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2888131" y="-331753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2340842" y="-602755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2563877" y="-402141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4806860" y="-3577194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2772667" y="-3557809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2564627" y="-3581645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588442" y="-3282885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3302151" y="-3981040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vs Monocyte (E124)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514500" y="-3254408"/>
              <a:ext cx="216151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502349" y="-1919327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15385" y="-166850"/>
              <a:ext cx="216083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500852" y="754431"/>
              <a:ext cx="217197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490332" y="-1226857"/>
              <a:ext cx="242751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539144" y="1359504"/>
              <a:ext cx="10188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6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8906" y="-2873481"/>
              <a:ext cx="175573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</a:t>
              </a:r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Vein</a:t>
              </a:r>
            </a:p>
            <a:p>
              <a:pPr algn="r" rtl="1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14683" y="373081"/>
              <a:ext cx="12612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14500" y="-2349247"/>
              <a:ext cx="216151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514368" y="1158120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514500" y="-875005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4732" y="-1385116"/>
              <a:ext cx="14093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  <a:endPara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r" rtl="1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  <a:endPara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549228" y="787628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549552" y="-22967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553038" y="-229402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549552" y="-331894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545037" y="-1695320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2548028" y="-2719859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2545187" y="139027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2543987" y="363067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2553038" y="-67026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553038" y="-1330558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 flipH="1">
              <a:off x="6335141" y="-624419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48929" y="-3386167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55911" y="-484046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703467" y="-648033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6697319" y="-404037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165432" y="-485610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V="1">
              <a:off x="7109824" y="-649599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 flipV="1">
              <a:off x="7103676" y="-404185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 flipH="1">
              <a:off x="6113684" y="-484047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 flipV="1">
              <a:off x="6484625" y="-645917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6448675" y="-400504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690610" y="-1025408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6646520" y="-963368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6640564" y="-961309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6244688" y="-1006853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6234589" y="-967071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086171" y="-1025356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86515" y="-1021280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7137789" y="-957856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7137789" y="-951967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884" y="2100249"/>
              <a:ext cx="11461098" cy="5948419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 flipH="1">
              <a:off x="2560872" y="5292843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8588059" y="2446184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2772881" y="2546379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11109107" y="2584185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11599378" y="3012333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flipH="1">
              <a:off x="11027824" y="5342435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flipH="1">
              <a:off x="2888345" y="5581111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flipH="1">
              <a:off x="2341056" y="5310109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2564091" y="5510723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H="1">
              <a:off x="4807074" y="2335670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2772881" y="2355055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 flipH="1">
              <a:off x="2564841" y="2331219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 flipH="1">
              <a:off x="2588656" y="2629979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 flipH="1">
              <a:off x="3279215" y="1873950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Ovary (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E097)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 flipH="1">
              <a:off x="7859735" y="2368000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 flipH="1">
              <a:off x="8241577" y="2446183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7676305" y="2389447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99991" y="7283944"/>
              <a:ext cx="11207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6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1514714" y="2658456"/>
              <a:ext cx="216151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502563" y="3993537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515599" y="5746014"/>
              <a:ext cx="216083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501066" y="6667295"/>
              <a:ext cx="217197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490546" y="4686007"/>
              <a:ext cx="25199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514714" y="3563617"/>
              <a:ext cx="216151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514582" y="7070984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514714" y="5037859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1639" y="3129900"/>
              <a:ext cx="1762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03300" y="6266992"/>
              <a:ext cx="8379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84732" y="4529397"/>
              <a:ext cx="14093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  <a:endPara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  <a:endPara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2549442" y="670049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552052" y="568319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49442" y="361122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552052" y="2593922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2549442" y="420649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2548242" y="3189195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2545401" y="729932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 flipV="1">
              <a:off x="2544201" y="6276947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 flipV="1">
              <a:off x="2553252" y="524259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549442" y="4582306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1173834" y="2424910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916571" y="2421662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774443" y="4872661"/>
              <a:ext cx="1066177" cy="277080"/>
              <a:chOff x="7804951" y="3379472"/>
              <a:chExt cx="1066177" cy="27708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8142246"/>
              <a:ext cx="11454052" cy="5952744"/>
            </a:xfrm>
            <a:prstGeom prst="rect">
              <a:avLst/>
            </a:prstGeom>
          </p:spPr>
        </p:pic>
        <p:sp>
          <p:nvSpPr>
            <p:cNvPr id="172" name="Rectangle 171"/>
            <p:cNvSpPr/>
            <p:nvPr/>
          </p:nvSpPr>
          <p:spPr>
            <a:xfrm flipH="1">
              <a:off x="2967696" y="7976034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 flipH="1">
              <a:off x="1576138" y="11334840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6796822" y="8431444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788149" y="8588376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124375" y="8626182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614646" y="9054330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0043092" y="11384432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11352106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1155272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8377667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8405302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8373216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8671976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 flipH="1">
              <a:off x="6495549" y="11306570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6101193" y="11306569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 flipH="1">
              <a:off x="5822686" y="11380038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13327656"/>
              <a:ext cx="9006840" cy="45719"/>
            </a:xfrm>
            <a:prstGeom prst="rect">
              <a:avLst/>
            </a:prstGeom>
          </p:spPr>
        </p:pic>
        <p:sp>
          <p:nvSpPr>
            <p:cNvPr id="189" name="Rectangle 188"/>
            <p:cNvSpPr/>
            <p:nvPr/>
          </p:nvSpPr>
          <p:spPr>
            <a:xfrm>
              <a:off x="9515259" y="13449051"/>
              <a:ext cx="1120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6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529982" y="8700453"/>
              <a:ext cx="216151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517831" y="10035534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530867" y="11788011"/>
              <a:ext cx="216083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0516334" y="12709292"/>
              <a:ext cx="217197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0529982" y="9605614"/>
              <a:ext cx="216151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529850" y="13112981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529982" y="11125576"/>
              <a:ext cx="21616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61053" y="915527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-358884" y="12300234"/>
              <a:ext cx="1762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0" y="10572321"/>
              <a:ext cx="14093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</a:p>
            <a:p>
              <a:pPr algn="l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1559469" y="12321484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1562574" y="11291329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564710" y="12742489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563510" y="11725189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564710" y="9653219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563510" y="8635919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1564710" y="10253572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 flipV="1">
              <a:off x="1563510" y="922865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1560669" y="13331164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64710" y="10631923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 flipV="1">
              <a:off x="6993618" y="10971769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5021580" y="10615243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flipH="1">
              <a:off x="5737526" y="11019861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H="1">
              <a:off x="6089590" y="11081954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6003851" y="11079581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 flipH="1">
              <a:off x="6052973" y="10912878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flipH="1">
              <a:off x="6384060" y="10981892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6343182" y="10982220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6510758" y="10912878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H="1">
              <a:off x="6475531" y="10976265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6469863" y="10981892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H="1">
              <a:off x="6998698" y="10971769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 flipH="1">
              <a:off x="6899706" y="10912878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11938352" y="8271264"/>
              <a:ext cx="3368254" cy="4101694"/>
              <a:chOff x="4333905" y="5933185"/>
              <a:chExt cx="3368254" cy="4101694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5039223" y="6249227"/>
                <a:ext cx="2662936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Quiescent / Low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Bivalent TSS /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repeats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enhancers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transcription 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4431976" y="9750533"/>
                <a:ext cx="595525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4431976" y="9511065"/>
                <a:ext cx="595525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431976" y="9270802"/>
                <a:ext cx="595525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431976" y="9031334"/>
                <a:ext cx="595525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431976" y="8785730"/>
                <a:ext cx="595525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4431976" y="8538642"/>
                <a:ext cx="595525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431976" y="8289235"/>
                <a:ext cx="595525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431976" y="8047059"/>
                <a:ext cx="595525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431976" y="7805765"/>
                <a:ext cx="595525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431976" y="7558677"/>
                <a:ext cx="595525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4431976" y="7316890"/>
                <a:ext cx="595525" cy="176953"/>
              </a:xfrm>
              <a:prstGeom prst="rect">
                <a:avLst/>
              </a:prstGeom>
              <a:solidFill>
                <a:srgbClr val="E8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4431976" y="7075898"/>
                <a:ext cx="595525" cy="176953"/>
              </a:xfrm>
              <a:prstGeom prst="rect">
                <a:avLst/>
              </a:prstGeom>
              <a:solidFill>
                <a:srgbClr val="C4B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431976" y="6836390"/>
                <a:ext cx="595525" cy="176953"/>
              </a:xfrm>
              <a:prstGeom prst="rect">
                <a:avLst/>
              </a:prstGeom>
              <a:solidFill>
                <a:srgbClr val="818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431976" y="6589302"/>
                <a:ext cx="595525" cy="17695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431976" y="6335323"/>
                <a:ext cx="595525" cy="17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333905" y="5933185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ChromHMM</a:t>
                </a:r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15-States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11958657" y="12365338"/>
              <a:ext cx="3246815" cy="1412344"/>
              <a:chOff x="152049" y="6002590"/>
              <a:chExt cx="3246815" cy="1412344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841693" y="6337716"/>
                <a:ext cx="2536866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26187" y="6437005"/>
                <a:ext cx="595525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226187" y="6674749"/>
                <a:ext cx="595525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226785" y="6918589"/>
                <a:ext cx="595525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26785" y="7162429"/>
                <a:ext cx="595525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52049" y="6002590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HOP-HMM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10615564" y="10530192"/>
              <a:ext cx="1197782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</a:t>
              </a:r>
              <a:r>
                <a: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ability</a:t>
              </a:r>
              <a:endParaRPr lang="en-US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61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17220" y="58067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45952" y="244411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2440" y="706516"/>
            <a:ext cx="477520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564820" y="582581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9096051" y="-87932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67143" y="3540468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9822" y="-159068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11354722" y="3874495"/>
            <a:ext cx="435034" cy="217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4611" y="706516"/>
            <a:ext cx="2009139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37190" y="723025"/>
            <a:ext cx="489801" cy="4781155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5049985" y="4189455"/>
            <a:ext cx="435034" cy="217517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490411" y="880074"/>
            <a:ext cx="4205789" cy="1077218"/>
            <a:chOff x="3757111" y="406011"/>
            <a:chExt cx="4205789" cy="1077218"/>
          </a:xfrm>
        </p:grpSpPr>
        <p:sp>
          <p:nvSpPr>
            <p:cNvPr id="7" name="Rectangle 6"/>
            <p:cNvSpPr/>
            <p:nvPr/>
          </p:nvSpPr>
          <p:spPr>
            <a:xfrm>
              <a:off x="4352636" y="406011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7111" y="493108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7111" y="743044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7709" y="992980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7709" y="1242916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6024"/>
            <a:ext cx="6368288" cy="330964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790688" y="831520"/>
            <a:ext cx="4217510" cy="3785652"/>
            <a:chOff x="7790688" y="831520"/>
            <a:chExt cx="4217510" cy="3785652"/>
          </a:xfrm>
        </p:grpSpPr>
        <p:sp>
          <p:nvSpPr>
            <p:cNvPr id="17" name="Rectangle 16"/>
            <p:cNvSpPr/>
            <p:nvPr/>
          </p:nvSpPr>
          <p:spPr>
            <a:xfrm>
              <a:off x="8397934" y="831520"/>
              <a:ext cx="3610264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/ Poised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Heterochromatin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ZNF genes &amp; repeats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Enhancers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Genic enhancers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transcription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Strong transcription 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at gene 5' and 3'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Active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Active TSS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0688" y="4332826"/>
              <a:ext cx="595525" cy="176953"/>
            </a:xfrm>
            <a:prstGeom prst="rect">
              <a:avLst/>
            </a:prstGeom>
            <a:solidFill>
              <a:srgbClr val="F8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0688" y="4093358"/>
              <a:ext cx="595525" cy="176953"/>
            </a:xfrm>
            <a:prstGeom prst="rect">
              <a:avLst/>
            </a:prstGeom>
            <a:solidFill>
              <a:srgbClr val="FE4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688" y="3853095"/>
              <a:ext cx="595525" cy="176953"/>
            </a:xfrm>
            <a:prstGeom prst="rect">
              <a:avLst/>
            </a:prstGeom>
            <a:solidFill>
              <a:srgbClr val="30C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0688" y="3613627"/>
              <a:ext cx="595525" cy="176953"/>
            </a:xfrm>
            <a:prstGeom prst="rect">
              <a:avLst/>
            </a:prstGeom>
            <a:solidFill>
              <a:srgbClr val="00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0688" y="3368023"/>
              <a:ext cx="595525" cy="176953"/>
            </a:xfrm>
            <a:prstGeom prst="rect">
              <a:avLst/>
            </a:prstGeom>
            <a:solidFill>
              <a:srgbClr val="006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0688" y="3120935"/>
              <a:ext cx="595525" cy="176953"/>
            </a:xfrm>
            <a:prstGeom prst="rect">
              <a:avLst/>
            </a:prstGeom>
            <a:solidFill>
              <a:srgbClr val="C6D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0688" y="2871528"/>
              <a:ext cx="595525" cy="176953"/>
            </a:xfrm>
            <a:prstGeom prst="rect">
              <a:avLst/>
            </a:prstGeom>
            <a:solidFill>
              <a:srgbClr val="F5F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0688" y="2629352"/>
              <a:ext cx="595525" cy="176953"/>
            </a:xfrm>
            <a:prstGeom prst="rect">
              <a:avLst/>
            </a:prstGeom>
            <a:solidFill>
              <a:srgbClr val="67C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0688" y="2388058"/>
              <a:ext cx="595525" cy="176953"/>
            </a:xfrm>
            <a:prstGeom prst="rect">
              <a:avLst/>
            </a:prstGeom>
            <a:solidFill>
              <a:srgbClr val="8A9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0688" y="2140970"/>
              <a:ext cx="595525" cy="176953"/>
            </a:xfrm>
            <a:prstGeom prst="rect">
              <a:avLst/>
            </a:prstGeom>
            <a:solidFill>
              <a:srgbClr val="CE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0688" y="1899183"/>
              <a:ext cx="595525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0688" y="1658191"/>
              <a:ext cx="595525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0688" y="1418683"/>
              <a:ext cx="595525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90688" y="1171595"/>
              <a:ext cx="595525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0688" y="917616"/>
              <a:ext cx="595525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749" y="2510633"/>
            <a:ext cx="4320213" cy="5506418"/>
            <a:chOff x="2889749" y="2510633"/>
            <a:chExt cx="4320213" cy="5506418"/>
          </a:xfrm>
        </p:grpSpPr>
        <p:grpSp>
          <p:nvGrpSpPr>
            <p:cNvPr id="4" name="Group 3"/>
            <p:cNvGrpSpPr/>
            <p:nvPr/>
          </p:nvGrpSpPr>
          <p:grpSpPr>
            <a:xfrm>
              <a:off x="2889749" y="2510633"/>
              <a:ext cx="4315581" cy="4101694"/>
              <a:chOff x="4333905" y="5933185"/>
              <a:chExt cx="4315581" cy="41016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9222" y="6249227"/>
                <a:ext cx="3610264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Quiescent / Low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Bivalent TSS /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repeats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enhancers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transcription 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 5' and 3'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31976" y="9750533"/>
                <a:ext cx="595525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1976" y="9511065"/>
                <a:ext cx="595525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31976" y="9270802"/>
                <a:ext cx="595525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31976" y="9031334"/>
                <a:ext cx="595525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1976" y="8785730"/>
                <a:ext cx="595525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1976" y="8538642"/>
                <a:ext cx="595525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31976" y="8289235"/>
                <a:ext cx="595525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31976" y="8047059"/>
                <a:ext cx="595525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31976" y="7805765"/>
                <a:ext cx="595525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31976" y="7558677"/>
                <a:ext cx="595525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31976" y="7316890"/>
                <a:ext cx="595525" cy="176953"/>
              </a:xfrm>
              <a:prstGeom prst="rect">
                <a:avLst/>
              </a:prstGeom>
              <a:solidFill>
                <a:srgbClr val="E8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31976" y="7075898"/>
                <a:ext cx="595525" cy="176953"/>
              </a:xfrm>
              <a:prstGeom prst="rect">
                <a:avLst/>
              </a:prstGeom>
              <a:solidFill>
                <a:srgbClr val="C4B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31976" y="6836390"/>
                <a:ext cx="595525" cy="176953"/>
              </a:xfrm>
              <a:prstGeom prst="rect">
                <a:avLst/>
              </a:prstGeom>
              <a:solidFill>
                <a:srgbClr val="818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31976" y="6589302"/>
                <a:ext cx="595525" cy="17695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31976" y="6335323"/>
                <a:ext cx="595525" cy="17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33905" y="5933185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ChromHMM</a:t>
                </a:r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15-States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10054" y="6604707"/>
              <a:ext cx="4299908" cy="1412344"/>
              <a:chOff x="152049" y="6002590"/>
              <a:chExt cx="4299908" cy="141234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1693" y="6337716"/>
                <a:ext cx="3610264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6187" y="6437005"/>
                <a:ext cx="595525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6187" y="6674749"/>
                <a:ext cx="595525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6785" y="6918589"/>
                <a:ext cx="595525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85" y="7162429"/>
                <a:ext cx="595525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2049" y="6002590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HOP-HMM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7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237"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012370" y="63020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775086" y="5889183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605" b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380680" y="377416"/>
            <a:ext cx="9758217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643" y="5298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9043" y="6822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7930" y="597625"/>
            <a:ext cx="4123675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81633" y="268182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-925404" y="339318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00" name="Rectangle 9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53786" y="334495"/>
            <a:ext cx="13645489" cy="6115661"/>
            <a:chOff x="-953786" y="334495"/>
            <a:chExt cx="13645489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vs Monocyte (E124)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Vein</a:t>
              </a:r>
            </a:p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50" name="Rectangle 14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Ovary (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E097)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61173" y="1532571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36964" y="336708"/>
            <a:ext cx="12928667" cy="6118956"/>
            <a:chOff x="-236964" y="336708"/>
            <a:chExt cx="12928667" cy="6118956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 flipH="1">
              <a:off x="2967696" y="3367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Prob.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2973" y="151594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-236964" y="466090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1507" y="2963475"/>
              <a:ext cx="12875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</a:p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71510</TotalTime>
  <Words>514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109</cp:revision>
  <dcterms:created xsi:type="dcterms:W3CDTF">2019-08-26T10:24:43Z</dcterms:created>
  <dcterms:modified xsi:type="dcterms:W3CDTF">2020-05-03T15:07:04Z</dcterms:modified>
</cp:coreProperties>
</file>