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72" r:id="rId5"/>
    <p:sldId id="263" r:id="rId6"/>
    <p:sldId id="264" r:id="rId7"/>
    <p:sldId id="265" r:id="rId8"/>
    <p:sldId id="266" r:id="rId9"/>
    <p:sldId id="267" r:id="rId10"/>
    <p:sldId id="273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5DDB-4BC3-4CA1-8D75-43499AB1B49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7717-11A7-4CC6-9382-908FDBC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FOX proteins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embryonic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5F49F-21BF-44E1-86EB-BB94835F5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SRY – sex determining</a:t>
            </a:r>
          </a:p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Mesendoderm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– first stage cells in embryo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5F49F-21BF-44E1-86EB-BB94835F5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5F49F-21BF-44E1-86EB-BB94835F5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DAC5-E428-4759-B93D-5A71E843CB0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723A-5ED5-4DA4-8843-180453F54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5.png"/><Relationship Id="rId51" Type="http://schemas.openxmlformats.org/officeDocument/2006/relationships/image" Target="../media/image37.png"/><Relationship Id="rId34" Type="http://schemas.openxmlformats.org/officeDocument/2006/relationships/image" Target="../media/image20.png"/><Relationship Id="rId42" Type="http://schemas.openxmlformats.org/officeDocument/2006/relationships/image" Target="../media/image28.png"/><Relationship Id="rId47" Type="http://schemas.openxmlformats.org/officeDocument/2006/relationships/image" Target="../media/image33.png"/><Relationship Id="rId50" Type="http://schemas.openxmlformats.org/officeDocument/2006/relationships/image" Target="../media/image36.png"/><Relationship Id="rId55" Type="http://schemas.openxmlformats.org/officeDocument/2006/relationships/image" Target="../media/image41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46" Type="http://schemas.openxmlformats.org/officeDocument/2006/relationships/image" Target="../media/image32.png"/><Relationship Id="rId41" Type="http://schemas.openxmlformats.org/officeDocument/2006/relationships/image" Target="../media/image27.png"/><Relationship Id="rId5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45" Type="http://schemas.openxmlformats.org/officeDocument/2006/relationships/image" Target="../media/image31.png"/><Relationship Id="rId53" Type="http://schemas.openxmlformats.org/officeDocument/2006/relationships/image" Target="../media/image39.png"/><Relationship Id="rId58" Type="http://schemas.openxmlformats.org/officeDocument/2006/relationships/image" Target="../media/image3.png"/><Relationship Id="rId57" Type="http://schemas.openxmlformats.org/officeDocument/2006/relationships/image" Target="../media/image43.png"/><Relationship Id="rId36" Type="http://schemas.openxmlformats.org/officeDocument/2006/relationships/image" Target="../media/image22.png"/><Relationship Id="rId49" Type="http://schemas.openxmlformats.org/officeDocument/2006/relationships/image" Target="../media/image35.png"/><Relationship Id="rId31" Type="http://schemas.openxmlformats.org/officeDocument/2006/relationships/image" Target="../media/image17.png"/><Relationship Id="rId44" Type="http://schemas.openxmlformats.org/officeDocument/2006/relationships/image" Target="../media/image30.png"/><Relationship Id="rId52" Type="http://schemas.openxmlformats.org/officeDocument/2006/relationships/image" Target="../media/image38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10" Type="http://schemas.openxmlformats.org/officeDocument/2006/relationships/image" Target="../media/image53.png"/><Relationship Id="rId9" Type="http://schemas.openxmlformats.org/officeDocument/2006/relationships/image" Target="../media/image52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Box 892"/>
              <p:cNvSpPr txBox="1"/>
              <p:nvPr/>
            </p:nvSpPr>
            <p:spPr>
              <a:xfrm>
                <a:off x="303480" y="371674"/>
                <a:ext cx="69926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Hyperarameters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Constants</m:t>
                      </m:r>
                    </m:oMath>
                  </m:oMathPara>
                </a14:m>
                <a:endParaRPr lang="en-US" sz="3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3" name="TextBox 8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" y="371674"/>
                <a:ext cx="6992670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40579" y="1457962"/>
            <a:ext cx="861024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PWMs – 25 random TFs from JASPAR 2018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base states – 5 (4 enhancers, 1 background)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 of sequences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1500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sequences – 500 (85% train, 15% test)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Order – 3 (emission depends on 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previous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emissions)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Max EM iterations – 40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 Repeats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575 learned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900" y="6288324"/>
            <a:ext cx="227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Khan et al.,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27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Box 892"/>
              <p:cNvSpPr txBox="1"/>
              <p:nvPr/>
            </p:nvSpPr>
            <p:spPr>
              <a:xfrm>
                <a:off x="303480" y="371674"/>
                <a:ext cx="69926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Hyperarameters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constants</m:t>
                    </m:r>
                  </m:oMath>
                </a14:m>
                <a:endParaRPr lang="en-US" sz="3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3" name="TextBox 8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" y="371674"/>
                <a:ext cx="699267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703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40579" y="1457962"/>
            <a:ext cx="996157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PWMs – 50 random TFs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base states – 3 (enhancer 1, enhancer2, background)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Length of sequences - 1500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sequences – 500 (85% train, 15% test)</a:t>
            </a:r>
          </a:p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Order – 3 (emission depends on 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previous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emissions) 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5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8D23E9F-D269-40FB-9A60-FCD6476F2F25}"/>
              </a:ext>
            </a:extLst>
          </p:cNvPr>
          <p:cNvGrpSpPr/>
          <p:nvPr/>
        </p:nvGrpSpPr>
        <p:grpSpPr>
          <a:xfrm>
            <a:off x="67801" y="336444"/>
            <a:ext cx="12615462" cy="6115661"/>
            <a:chOff x="438191" y="210670"/>
            <a:chExt cx="12615462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91" y="373587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938090" y="3571689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7127737" y="725030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2150099" y="825225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486325" y="863031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976596" y="1291179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405042" y="3621281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2265563" y="3859957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718274" y="3588955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941309" y="3789569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4184292" y="614516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2150099" y="633901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942059" y="610065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965874" y="908825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679583" y="210670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(E122) vs Monocyte (E124)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891932" y="951322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879781" y="2286630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892817" y="4038880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878284" y="4960161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16576" y="5689713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451" y="4564791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91932" y="1842463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891800" y="53640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891932" y="333095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926660" y="4979338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26984" y="3962038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930470" y="1897688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26984" y="872768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922469" y="2496390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925460" y="1471851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922619" y="558198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921419" y="4554777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930470" y="3521442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930470" y="2861152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9DF8591-26EE-4847-88D7-A35001714578}"/>
              </a:ext>
            </a:extLst>
          </p:cNvPr>
          <p:cNvSpPr/>
          <p:nvPr/>
        </p:nvSpPr>
        <p:spPr>
          <a:xfrm>
            <a:off x="10508270" y="2835109"/>
            <a:ext cx="2180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3BF131C-27E5-4901-A4BE-8EC2B28D83AA}"/>
              </a:ext>
            </a:extLst>
          </p:cNvPr>
          <p:cNvSpPr/>
          <p:nvPr/>
        </p:nvSpPr>
        <p:spPr>
          <a:xfrm>
            <a:off x="-115744" y="1444005"/>
            <a:ext cx="165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Umbilical Vein</a:t>
            </a:r>
          </a:p>
          <a:p>
            <a:pPr algn="ctr" rt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Endothelial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A40CC12-6FF7-439A-997B-213974797FC5}"/>
              </a:ext>
            </a:extLst>
          </p:cNvPr>
          <p:cNvSpPr/>
          <p:nvPr/>
        </p:nvSpPr>
        <p:spPr>
          <a:xfrm>
            <a:off x="111507" y="296347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 </a:t>
            </a:r>
          </a:p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42472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15744" y="336446"/>
            <a:ext cx="12802400" cy="6115661"/>
            <a:chOff x="-110697" y="334495"/>
            <a:chExt cx="12802400" cy="6115661"/>
          </a:xfrm>
        </p:grpSpPr>
        <p:pic>
          <p:nvPicPr>
            <p:cNvPr id="170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" y="497412"/>
              <a:ext cx="11455646" cy="5952744"/>
            </a:xfrm>
            <a:prstGeom prst="rect">
              <a:avLst/>
            </a:prstGeom>
          </p:spPr>
        </p:pic>
        <p:sp>
          <p:nvSpPr>
            <p:cNvPr id="171" name="Rectangle 170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flipH="1">
              <a:off x="6765787" y="848855"/>
              <a:ext cx="3683667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flipH="1">
              <a:off x="1788149" y="757726"/>
              <a:ext cx="4359648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 flipH="1">
              <a:off x="2317633" y="334495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 Endothelial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(E122)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 Monocyte (E124)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54626" y="5813538"/>
              <a:ext cx="10188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10697" y="1442054"/>
              <a:ext cx="16500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Umbilical Vein</a:t>
              </a:r>
            </a:p>
            <a:p>
              <a:pPr algn="ct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Endothelial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501" y="4688616"/>
              <a:ext cx="1150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rtl="1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Monocyte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rtl="1"/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pPr rtl="1"/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65034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68520" y="202151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565034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560519" y="2620215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563510" y="159567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1560669" y="570580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559469" y="4678602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6852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 flipH="1">
              <a:off x="5350623" y="3691116"/>
              <a:ext cx="993794" cy="107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sz="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064411" y="929368"/>
              <a:ext cx="1701378" cy="272458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771393" y="3831489"/>
              <a:ext cx="280631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DIX1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718949" y="3667502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 flipV="1">
              <a:off x="5712801" y="3911498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180914" y="3829925"/>
              <a:ext cx="339563" cy="103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V="1">
              <a:off x="6125306" y="3665936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6119158" y="3911350"/>
              <a:ext cx="440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 flipH="1">
              <a:off x="5129166" y="3831488"/>
              <a:ext cx="350233" cy="10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FOXP1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5500107" y="3669618"/>
              <a:ext cx="0" cy="250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464157" y="3915031"/>
              <a:ext cx="423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706092" y="3290127"/>
              <a:ext cx="345355" cy="12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1">
              <a:off x="5662002" y="3352167"/>
              <a:ext cx="0" cy="2054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656046" y="3354226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260170" y="3308682"/>
              <a:ext cx="0" cy="2568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5250071" y="3348464"/>
              <a:ext cx="4008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5101653" y="3290179"/>
              <a:ext cx="360774" cy="130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FOXQ1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201997" y="3294255"/>
              <a:ext cx="338734" cy="130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FOXD3</a:t>
              </a: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>
              <a:off x="6153271" y="3357679"/>
              <a:ext cx="4164" cy="20616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 flipV="1">
              <a:off x="6153271" y="3363568"/>
              <a:ext cx="44091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C9CEE2A5-12BB-4E9A-8C27-273EFCB04216}"/>
              </a:ext>
            </a:extLst>
          </p:cNvPr>
          <p:cNvSpPr/>
          <p:nvPr/>
        </p:nvSpPr>
        <p:spPr>
          <a:xfrm>
            <a:off x="10508270" y="2835109"/>
            <a:ext cx="2180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A70D4E3E-4DC9-41B4-A748-161B7ED56335}"/>
              </a:ext>
            </a:extLst>
          </p:cNvPr>
          <p:cNvSpPr/>
          <p:nvPr/>
        </p:nvSpPr>
        <p:spPr>
          <a:xfrm>
            <a:off x="111507" y="296347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 </a:t>
            </a:r>
          </a:p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307803" y="6434218"/>
            <a:ext cx="593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HUVEC </a:t>
            </a:r>
            <a:r>
              <a:rPr lang="fr-FR" b="1" dirty="0" err="1"/>
              <a:t>Umbilical</a:t>
            </a:r>
            <a:r>
              <a:rPr lang="fr-FR" b="1" dirty="0"/>
              <a:t> </a:t>
            </a:r>
            <a:r>
              <a:rPr lang="fr-FR" b="1" dirty="0" err="1"/>
              <a:t>Vein</a:t>
            </a:r>
            <a:r>
              <a:rPr lang="fr-FR" b="1" dirty="0"/>
              <a:t> </a:t>
            </a:r>
            <a:r>
              <a:rPr lang="fr-FR" b="1" dirty="0" err="1"/>
              <a:t>Endothelial</a:t>
            </a:r>
            <a:r>
              <a:rPr lang="fr-FR" b="1" dirty="0"/>
              <a:t> </a:t>
            </a:r>
            <a:r>
              <a:rPr lang="fr-FR" b="1" dirty="0" err="1"/>
              <a:t>Primary</a:t>
            </a:r>
            <a:r>
              <a:rPr lang="fr-FR" b="1" dirty="0"/>
              <a:t> </a:t>
            </a:r>
            <a:r>
              <a:rPr lang="fr-FR" b="1" dirty="0" err="1"/>
              <a:t>Cells</a:t>
            </a:r>
            <a:r>
              <a:rPr lang="fr-FR" dirty="0"/>
              <a:t>. Code: E122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617" y="6124337"/>
            <a:ext cx="538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Monocytes-CD14+ RO01746 Primary Cells</a:t>
            </a:r>
            <a:r>
              <a:rPr lang="en-US" dirty="0"/>
              <a:t>. Code: E124 </a:t>
            </a:r>
          </a:p>
        </p:txBody>
      </p:sp>
    </p:spTree>
    <p:extLst>
      <p:ext uri="{BB962C8B-B14F-4D97-AF65-F5344CB8AC3E}">
        <p14:creationId xmlns:p14="http://schemas.microsoft.com/office/powerpoint/2010/main" val="410006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137884-53B0-4872-B5A5-DFF5D1B1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9" y="366119"/>
            <a:ext cx="10515600" cy="132556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255759-73ED-4C25-95C4-E9278283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3FFB5A5-7CD5-45E3-9CAD-12097351F444}"/>
              </a:ext>
            </a:extLst>
          </p:cNvPr>
          <p:cNvGrpSpPr/>
          <p:nvPr/>
        </p:nvGrpSpPr>
        <p:grpSpPr>
          <a:xfrm>
            <a:off x="36538" y="290408"/>
            <a:ext cx="12655165" cy="6165256"/>
            <a:chOff x="36538" y="290408"/>
            <a:chExt cx="12655165" cy="616525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067F7EC-C67B-44F0-92A2-C4F87694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54052" cy="59527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29409658-A6C8-43A5-BD86-F1070922F33D}"/>
                </a:ext>
              </a:extLst>
            </p:cNvPr>
            <p:cNvSpPr/>
            <p:nvPr/>
          </p:nvSpPr>
          <p:spPr>
            <a:xfrm flipH="1">
              <a:off x="2921396" y="290408"/>
              <a:ext cx="6256607" cy="359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Gastric (E094) vs </a:t>
              </a:r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EF67CA3-D677-4E8D-9361-31F9AE46C57C}"/>
                </a:ext>
              </a:extLst>
            </p:cNvPr>
            <p:cNvSpPr/>
            <p:nvPr/>
          </p:nvSpPr>
          <p:spPr>
            <a:xfrm flipH="1">
              <a:off x="1576138" y="3695514"/>
              <a:ext cx="4678357" cy="533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A3C2836-D372-4A9A-A4F5-AF8F2164B110}"/>
                </a:ext>
              </a:extLst>
            </p:cNvPr>
            <p:cNvSpPr/>
            <p:nvPr/>
          </p:nvSpPr>
          <p:spPr>
            <a:xfrm flipH="1">
              <a:off x="6796822" y="792118"/>
              <a:ext cx="3652631" cy="274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0E5F57C-88E2-4FAE-8B86-24799D84E0C8}"/>
                </a:ext>
              </a:extLst>
            </p:cNvPr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1D5E799-4F45-4F68-83CB-1B288F9BD13A}"/>
                </a:ext>
              </a:extLst>
            </p:cNvPr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C0BE1EB-FE98-4982-B710-2E54DE958B8C}"/>
                </a:ext>
              </a:extLst>
            </p:cNvPr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705DE66-8013-4C2A-9CDE-E5EF1FC97D4E}"/>
                </a:ext>
              </a:extLst>
            </p:cNvPr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BE7A085-BA21-421C-B28A-E65AE1ED2F6F}"/>
                </a:ext>
              </a:extLst>
            </p:cNvPr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E398E82-35E9-4225-942E-09E8335D5099}"/>
                </a:ext>
              </a:extLst>
            </p:cNvPr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797DCCE-89AF-4C74-ACC5-45B8A2473180}"/>
                </a:ext>
              </a:extLst>
            </p:cNvPr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7E4A36F2-3ED7-451D-9A80-0459D8686432}"/>
                </a:ext>
              </a:extLst>
            </p:cNvPr>
            <p:cNvSpPr/>
            <p:nvPr/>
          </p:nvSpPr>
          <p:spPr>
            <a:xfrm flipH="1">
              <a:off x="1788149" y="765976"/>
              <a:ext cx="5306580" cy="2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C2BD8C01-A9B5-4AD7-8911-396EDAF7E2E3}"/>
                </a:ext>
              </a:extLst>
            </p:cNvPr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A93285EE-69BE-4B51-B88B-3AC3CB6E98F8}"/>
                </a:ext>
              </a:extLst>
            </p:cNvPr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7F9B3DD-F51B-4EF0-B030-CE9DD61E69EE}"/>
                </a:ext>
              </a:extLst>
            </p:cNvPr>
            <p:cNvSpPr/>
            <p:nvPr/>
          </p:nvSpPr>
          <p:spPr>
            <a:xfrm flipH="1">
              <a:off x="6495549" y="3667244"/>
              <a:ext cx="4678357" cy="453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E1D8628-DACF-4F3C-994C-4FD90FB15DCC}"/>
                </a:ext>
              </a:extLst>
            </p:cNvPr>
            <p:cNvSpPr/>
            <p:nvPr/>
          </p:nvSpPr>
          <p:spPr>
            <a:xfrm flipH="1">
              <a:off x="6101193" y="3667243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8029E228-CD3C-4D7A-A447-5F7D00BA2AA0}"/>
                </a:ext>
              </a:extLst>
            </p:cNvPr>
            <p:cNvSpPr/>
            <p:nvPr/>
          </p:nvSpPr>
          <p:spPr>
            <a:xfrm flipH="1">
              <a:off x="5822686" y="3740712"/>
              <a:ext cx="583431" cy="366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2E6103D6-8FE2-4ABC-8D20-A2017FB11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1" t="87366" r="9192" b="11866"/>
            <a:stretch/>
          </p:blipFill>
          <p:spPr>
            <a:xfrm>
              <a:off x="1469390" y="5688330"/>
              <a:ext cx="9006840" cy="4571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DEADF50A-47FE-4DE7-87F2-333A3D81C7B5}"/>
                </a:ext>
              </a:extLst>
            </p:cNvPr>
            <p:cNvSpPr/>
            <p:nvPr/>
          </p:nvSpPr>
          <p:spPr>
            <a:xfrm>
              <a:off x="9515259" y="5825113"/>
              <a:ext cx="11207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hg19:chr5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5C5FB385-DEC4-4A93-8FF1-20F3E67C65DD}"/>
                </a:ext>
              </a:extLst>
            </p:cNvPr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E0FC405A-BB4B-43F0-966F-3E4A62B0209E}"/>
                </a:ext>
              </a:extLst>
            </p:cNvPr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D99476B-5212-4A5E-A6DC-7B0805D3CB24}"/>
                </a:ext>
              </a:extLst>
            </p:cNvPr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2BA9681-1ECA-4D01-90C1-1A8E08A3334A}"/>
                </a:ext>
              </a:extLst>
            </p:cNvPr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D14AD5-0166-4FA4-98AE-6A077C5804D7}"/>
                </a:ext>
              </a:extLst>
            </p:cNvPr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E0E800EE-F5A0-4D53-8C3C-556AA26C1A7C}"/>
                </a:ext>
              </a:extLst>
            </p:cNvPr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2B271D0A-9373-41E6-9E6B-FB0650BB5B3B}"/>
                </a:ext>
              </a:extLst>
            </p:cNvPr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75DCABAE-FA14-4082-A9BA-463EA16DF548}"/>
                </a:ext>
              </a:extLst>
            </p:cNvPr>
            <p:cNvSpPr/>
            <p:nvPr/>
          </p:nvSpPr>
          <p:spPr>
            <a:xfrm>
              <a:off x="482973" y="151594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Gastric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4D853C8-269C-44BD-846B-7F32BAC0EE1A}"/>
                </a:ext>
              </a:extLst>
            </p:cNvPr>
            <p:cNvSpPr/>
            <p:nvPr/>
          </p:nvSpPr>
          <p:spPr>
            <a:xfrm>
              <a:off x="36538" y="4702440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2706DB04-6BC2-4E82-A999-7943A7D1627E}"/>
                </a:ext>
              </a:extLst>
            </p:cNvPr>
            <p:cNvSpPr/>
            <p:nvPr/>
          </p:nvSpPr>
          <p:spPr>
            <a:xfrm>
              <a:off x="111507" y="2963475"/>
              <a:ext cx="12875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HOP-HMM </a:t>
              </a:r>
            </a:p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Prediction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8A6EF6A2-F6B0-4E9E-AC0C-3B1814720D81}"/>
                </a:ext>
              </a:extLst>
            </p:cNvPr>
            <p:cNvCxnSpPr/>
            <p:nvPr/>
          </p:nvCxnSpPr>
          <p:spPr>
            <a:xfrm flipH="1" flipV="1">
              <a:off x="1559469" y="468215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86A4C00D-433A-4C7E-97C8-273D5718F2C5}"/>
                </a:ext>
              </a:extLst>
            </p:cNvPr>
            <p:cNvCxnSpPr/>
            <p:nvPr/>
          </p:nvCxnSpPr>
          <p:spPr>
            <a:xfrm flipH="1" flipV="1">
              <a:off x="1562574" y="3652003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851BFF5-EB2B-465E-915A-8215E0DAE910}"/>
                </a:ext>
              </a:extLst>
            </p:cNvPr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A7C6417-DAE3-4994-A734-B3E2C814A0BA}"/>
                </a:ext>
              </a:extLst>
            </p:cNvPr>
            <p:cNvCxnSpPr/>
            <p:nvPr/>
          </p:nvCxnSpPr>
          <p:spPr>
            <a:xfrm>
              <a:off x="156351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88B8FDD6-DCB7-43E8-A212-24752125CDAC}"/>
                </a:ext>
              </a:extLst>
            </p:cNvPr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67BC801-84F8-4D1C-9319-C69592D34E3B}"/>
                </a:ext>
              </a:extLst>
            </p:cNvPr>
            <p:cNvCxnSpPr/>
            <p:nvPr/>
          </p:nvCxnSpPr>
          <p:spPr>
            <a:xfrm>
              <a:off x="156351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C24D54FB-01CD-410C-8389-A3778694458E}"/>
                </a:ext>
              </a:extLst>
            </p:cNvPr>
            <p:cNvCxnSpPr/>
            <p:nvPr/>
          </p:nvCxnSpPr>
          <p:spPr>
            <a:xfrm flipH="1" flipV="1">
              <a:off x="1564710" y="261424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AAF38C03-8044-4D4E-8E48-CF1D57762BF0}"/>
                </a:ext>
              </a:extLst>
            </p:cNvPr>
            <p:cNvCxnSpPr/>
            <p:nvPr/>
          </p:nvCxnSpPr>
          <p:spPr>
            <a:xfrm flipH="1" flipV="1">
              <a:off x="1563510" y="158932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374FC0D-B2C8-4E3B-AFC8-F9CC6434304A}"/>
                </a:ext>
              </a:extLst>
            </p:cNvPr>
            <p:cNvCxnSpPr/>
            <p:nvPr/>
          </p:nvCxnSpPr>
          <p:spPr>
            <a:xfrm flipH="1" flipV="1">
              <a:off x="1560669" y="569183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06A38744-43A0-4789-B19A-5FC09332956E}"/>
                </a:ext>
              </a:extLst>
            </p:cNvPr>
            <p:cNvCxnSpPr/>
            <p:nvPr/>
          </p:nvCxnSpPr>
          <p:spPr>
            <a:xfrm>
              <a:off x="1564710" y="299259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16E5FE31-2BE2-4FD1-A3FF-38AA92723AB1}"/>
                </a:ext>
              </a:extLst>
            </p:cNvPr>
            <p:cNvCxnSpPr/>
            <p:nvPr/>
          </p:nvCxnSpPr>
          <p:spPr>
            <a:xfrm flipH="1" flipV="1">
              <a:off x="6993618" y="3332443"/>
              <a:ext cx="32580" cy="38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368F86C-835E-4674-B552-EEF566F8856F}"/>
                </a:ext>
              </a:extLst>
            </p:cNvPr>
            <p:cNvSpPr/>
            <p:nvPr/>
          </p:nvSpPr>
          <p:spPr>
            <a:xfrm>
              <a:off x="5021580" y="2975917"/>
              <a:ext cx="2209800" cy="2742894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4E2657C-2EEE-4E20-AC4A-FA2949EAD5FC}"/>
                </a:ext>
              </a:extLst>
            </p:cNvPr>
            <p:cNvSpPr/>
            <p:nvPr/>
          </p:nvSpPr>
          <p:spPr>
            <a:xfrm flipH="1">
              <a:off x="5737526" y="3380535"/>
              <a:ext cx="28077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GSC2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D0E6427C-8369-4FA5-819E-75E9830B963F}"/>
                </a:ext>
              </a:extLst>
            </p:cNvPr>
            <p:cNvCxnSpPr/>
            <p:nvPr/>
          </p:nvCxnSpPr>
          <p:spPr>
            <a:xfrm flipH="1">
              <a:off x="6089590" y="3442628"/>
              <a:ext cx="0" cy="11411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9769774-F29E-40D8-A795-60143016A511}"/>
                </a:ext>
              </a:extLst>
            </p:cNvPr>
            <p:cNvCxnSpPr/>
            <p:nvPr/>
          </p:nvCxnSpPr>
          <p:spPr>
            <a:xfrm>
              <a:off x="6003851" y="3440255"/>
              <a:ext cx="9116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EC99B025-83E8-409A-9110-8A57F0B8D2E2}"/>
                </a:ext>
              </a:extLst>
            </p:cNvPr>
            <p:cNvSpPr/>
            <p:nvPr/>
          </p:nvSpPr>
          <p:spPr>
            <a:xfrm flipH="1">
              <a:off x="6052973" y="3273552"/>
              <a:ext cx="29211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0B5651DE-0335-44CC-B26B-150174A31122}"/>
                </a:ext>
              </a:extLst>
            </p:cNvPr>
            <p:cNvCxnSpPr/>
            <p:nvPr/>
          </p:nvCxnSpPr>
          <p:spPr>
            <a:xfrm flipH="1">
              <a:off x="6384060" y="3342566"/>
              <a:ext cx="0" cy="2195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020EA113-D7BA-4737-A4CD-F3E22D163A19}"/>
                </a:ext>
              </a:extLst>
            </p:cNvPr>
            <p:cNvCxnSpPr/>
            <p:nvPr/>
          </p:nvCxnSpPr>
          <p:spPr>
            <a:xfrm>
              <a:off x="6343182" y="3342894"/>
              <a:ext cx="4694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97103A6F-8C91-416B-A6DC-751A3C581F79}"/>
                </a:ext>
              </a:extLst>
            </p:cNvPr>
            <p:cNvSpPr/>
            <p:nvPr/>
          </p:nvSpPr>
          <p:spPr>
            <a:xfrm>
              <a:off x="6510758" y="3273552"/>
              <a:ext cx="286064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HLTF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DAD4CCB0-D4F3-4D30-A35D-F7EC6B57368E}"/>
                </a:ext>
              </a:extLst>
            </p:cNvPr>
            <p:cNvCxnSpPr/>
            <p:nvPr/>
          </p:nvCxnSpPr>
          <p:spPr>
            <a:xfrm flipH="1">
              <a:off x="6475531" y="3336939"/>
              <a:ext cx="0" cy="22512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7DE2344B-B24B-4E79-93E6-81BE5A163B05}"/>
                </a:ext>
              </a:extLst>
            </p:cNvPr>
            <p:cNvCxnSpPr/>
            <p:nvPr/>
          </p:nvCxnSpPr>
          <p:spPr>
            <a:xfrm flipH="1">
              <a:off x="6469863" y="3342566"/>
              <a:ext cx="41973" cy="1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DC541F9E-7387-4066-B04B-A0272A2D2FCE}"/>
                </a:ext>
              </a:extLst>
            </p:cNvPr>
            <p:cNvCxnSpPr/>
            <p:nvPr/>
          </p:nvCxnSpPr>
          <p:spPr>
            <a:xfrm flipH="1">
              <a:off x="6998698" y="3332443"/>
              <a:ext cx="1048" cy="2292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1F5503F9-2C93-4817-A6E8-8337A2965D22}"/>
                </a:ext>
              </a:extLst>
            </p:cNvPr>
            <p:cNvSpPr/>
            <p:nvPr/>
          </p:nvSpPr>
          <p:spPr>
            <a:xfrm flipH="1">
              <a:off x="6899706" y="3273552"/>
              <a:ext cx="195023" cy="119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SRY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5B69D13E-0148-4CEC-83E0-734BFDB5EDA1}"/>
              </a:ext>
            </a:extLst>
          </p:cNvPr>
          <p:cNvSpPr/>
          <p:nvPr/>
        </p:nvSpPr>
        <p:spPr>
          <a:xfrm>
            <a:off x="10508270" y="2835109"/>
            <a:ext cx="21800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Posterior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71661" y="6470215"/>
            <a:ext cx="592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H1 BMP4 Derived </a:t>
            </a:r>
            <a:r>
              <a:rPr lang="en-US" b="1" dirty="0" err="1" smtClean="0"/>
              <a:t>Mesendoderm</a:t>
            </a:r>
            <a:r>
              <a:rPr lang="en-US" b="1" dirty="0" smtClean="0"/>
              <a:t> Cultured Cells</a:t>
            </a:r>
            <a:r>
              <a:rPr lang="en-US" dirty="0" smtClean="0"/>
              <a:t>. Code: E004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254495" y="6201909"/>
            <a:ext cx="207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Gastric</a:t>
            </a:r>
            <a:r>
              <a:rPr lang="en-US" dirty="0"/>
              <a:t>. Code: E094 </a:t>
            </a:r>
          </a:p>
        </p:txBody>
      </p:sp>
    </p:spTree>
    <p:extLst>
      <p:ext uri="{BB962C8B-B14F-4D97-AF65-F5344CB8AC3E}">
        <p14:creationId xmlns:p14="http://schemas.microsoft.com/office/powerpoint/2010/main" val="48140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169" y="276621"/>
            <a:ext cx="12680534" cy="6174718"/>
            <a:chOff x="11169" y="276621"/>
            <a:chExt cx="12680534" cy="617471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" y="502920"/>
              <a:ext cx="11461098" cy="5948419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flipH="1">
              <a:off x="1576140" y="3695514"/>
              <a:ext cx="9582049" cy="390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7603327" y="848855"/>
              <a:ext cx="2846126" cy="217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1788149" y="949050"/>
              <a:ext cx="2958247" cy="272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10124375" y="986856"/>
              <a:ext cx="687791" cy="58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flipH="1">
              <a:off x="10614646" y="1415004"/>
              <a:ext cx="1577354" cy="4604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10043092" y="3745106"/>
              <a:ext cx="1577354" cy="910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1903613" y="3983782"/>
              <a:ext cx="9582049" cy="342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1356324" y="3712780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1579359" y="3913394"/>
              <a:ext cx="1570722" cy="18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3822342" y="738341"/>
              <a:ext cx="3683667" cy="204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1788149" y="757726"/>
              <a:ext cx="4956246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1580109" y="733890"/>
              <a:ext cx="1310807" cy="275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flipH="1">
              <a:off x="1603924" y="1032650"/>
              <a:ext cx="549820" cy="4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2294483" y="276621"/>
              <a:ext cx="7330503" cy="387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(E004) vs Ovary (E097)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 flipH="1">
              <a:off x="6875003" y="770671"/>
              <a:ext cx="584524" cy="2619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7256845" y="848854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6691573" y="792118"/>
              <a:ext cx="584524" cy="16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endPara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515259" y="5717392"/>
              <a:ext cx="1120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hg19:chr11</a:t>
              </a:r>
              <a:endParaRPr lang="en-US" sz="1400" b="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529982" y="1075147"/>
              <a:ext cx="2161514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517831" y="2410455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530867" y="4162705"/>
              <a:ext cx="216083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H3K27ac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516334" y="5083986"/>
              <a:ext cx="2171976" cy="37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08270" y="2835109"/>
              <a:ext cx="21800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Posterior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529982" y="1966288"/>
              <a:ext cx="2161513" cy="3720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DNase-I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529850" y="5487902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ChromHMM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529982" y="3454777"/>
              <a:ext cx="2161616" cy="310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169" y="1603428"/>
              <a:ext cx="1603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0488" y="4669663"/>
              <a:ext cx="7728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Ovary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64710" y="51031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567320" y="408586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564710" y="20138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567320" y="996593"/>
              <a:ext cx="0" cy="59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H="1" flipV="1">
              <a:off x="1564710" y="2609166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 flipV="1">
              <a:off x="1563510" y="1591866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 flipV="1">
              <a:off x="1560669" y="5701998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 flipV="1">
              <a:off x="1559469" y="4679618"/>
              <a:ext cx="8874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 flipV="1">
              <a:off x="1568520" y="3645267"/>
              <a:ext cx="8884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564710" y="2984977"/>
              <a:ext cx="0" cy="65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0189102" y="827581"/>
              <a:ext cx="249152" cy="2822223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1839" y="824333"/>
              <a:ext cx="2990728" cy="2828721"/>
            </a:xfrm>
            <a:prstGeom prst="rect">
              <a:avLst/>
            </a:prstGeom>
            <a:solidFill>
              <a:srgbClr val="C00000">
                <a:alpha val="25882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9711" y="3275332"/>
              <a:ext cx="1066177" cy="277080"/>
              <a:chOff x="7804951" y="3379472"/>
              <a:chExt cx="1066177" cy="277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38694" y="3379472"/>
                <a:ext cx="487589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POU5F1B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7808580" y="3433753"/>
                <a:ext cx="0" cy="22071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804951" y="3437984"/>
                <a:ext cx="40305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 flipH="1">
                <a:off x="8418194" y="3381377"/>
                <a:ext cx="415817" cy="114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NFATC2</a:t>
                </a: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8866000" y="3437966"/>
                <a:ext cx="2407" cy="21858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831018" y="3437966"/>
                <a:ext cx="40110" cy="1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3B413A11-C748-4AD1-808F-F1C7DC57D77C}"/>
              </a:ext>
            </a:extLst>
          </p:cNvPr>
          <p:cNvSpPr/>
          <p:nvPr/>
        </p:nvSpPr>
        <p:spPr>
          <a:xfrm>
            <a:off x="111507" y="296347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HOP-HMM </a:t>
            </a:r>
          </a:p>
          <a:p>
            <a:pPr algn="l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71661" y="6470215"/>
            <a:ext cx="592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H1 BMP4 Derived </a:t>
            </a:r>
            <a:r>
              <a:rPr lang="en-US" b="1" dirty="0" err="1" smtClean="0"/>
              <a:t>Mesendoderm</a:t>
            </a:r>
            <a:r>
              <a:rPr lang="en-US" b="1" dirty="0" smtClean="0"/>
              <a:t> Cultured Cells</a:t>
            </a:r>
            <a:r>
              <a:rPr lang="en-US" dirty="0" smtClean="0"/>
              <a:t>. Code: E004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Box 892"/>
              <p:cNvSpPr txBox="1"/>
              <p:nvPr/>
            </p:nvSpPr>
            <p:spPr>
              <a:xfrm>
                <a:off x="303480" y="371674"/>
                <a:ext cx="48590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Parameters</m:t>
                    </m:r>
                  </m:oMath>
                </a14:m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HOP-HMM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created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3" name="TextBox 8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" y="371674"/>
                <a:ext cx="4859069" cy="1569660"/>
              </a:xfrm>
              <a:prstGeom prst="rect">
                <a:avLst/>
              </a:prstGeom>
              <a:blipFill rotWithShape="0">
                <a:blip r:embed="rId7"/>
                <a:stretch>
                  <a:fillRect l="-3890" t="-6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0" name="Picture 4" descr="Image result for dic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75" y="2445806"/>
            <a:ext cx="2474029" cy="21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1" name="Right Arrow 940"/>
          <p:cNvSpPr/>
          <p:nvPr/>
        </p:nvSpPr>
        <p:spPr>
          <a:xfrm>
            <a:off x="3761804" y="3154045"/>
            <a:ext cx="959149" cy="713937"/>
          </a:xfrm>
          <a:prstGeom prst="rightArrow">
            <a:avLst>
              <a:gd name="adj1" fmla="val 50000"/>
              <a:gd name="adj2" fmla="val 742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81CD89F-5ACA-45FF-8532-FE5BA8520F45}"/>
                  </a:ext>
                </a:extLst>
              </p:cNvPr>
              <p:cNvSpPr txBox="1"/>
              <p:nvPr/>
            </p:nvSpPr>
            <p:spPr>
              <a:xfrm>
                <a:off x="7131131" y="5502022"/>
                <a:ext cx="2309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1CD89F-5ACA-45FF-8532-FE5BA852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31" y="5502022"/>
                <a:ext cx="2309595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9472" y="1034752"/>
            <a:ext cx="6764485" cy="42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30" name="TextBox 2129"/>
              <p:cNvSpPr txBox="1"/>
              <p:nvPr/>
            </p:nvSpPr>
            <p:spPr>
              <a:xfrm>
                <a:off x="343796" y="416682"/>
                <a:ext cx="75498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Generation</m:t>
                      </m:r>
                    </m:oMath>
                  </m:oMathPara>
                </a14:m>
                <a:endParaRPr lang="en-US" sz="3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sequences and states are generated by HOP-HMM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0" name="TextBox 2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6" y="416682"/>
                <a:ext cx="7549829" cy="1015663"/>
              </a:xfrm>
              <a:prstGeom prst="rect">
                <a:avLst/>
              </a:prstGeom>
              <a:blipFill rotWithShape="0">
                <a:blip r:embed="rId57"/>
                <a:stretch>
                  <a:fillRect l="-1211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3" name="Group 772"/>
          <p:cNvGrpSpPr/>
          <p:nvPr/>
        </p:nvGrpSpPr>
        <p:grpSpPr>
          <a:xfrm>
            <a:off x="9602900" y="8802084"/>
            <a:ext cx="1416866" cy="1017959"/>
            <a:chOff x="9248110" y="3589934"/>
            <a:chExt cx="1416866" cy="1017959"/>
          </a:xfrm>
        </p:grpSpPr>
        <p:sp>
          <p:nvSpPr>
            <p:cNvPr id="774" name="Rectangle 773"/>
            <p:cNvSpPr/>
            <p:nvPr/>
          </p:nvSpPr>
          <p:spPr>
            <a:xfrm>
              <a:off x="9248291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9366197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9248291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9366197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9484534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9602440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9484534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9602440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9719694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9837599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9719694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9837599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9955937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10073842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9955937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10073842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9248110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9366015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248110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366015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9484353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9602258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9484353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9602258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9719513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/>
            <p:cNvSpPr/>
            <p:nvPr/>
          </p:nvSpPr>
          <p:spPr>
            <a:xfrm>
              <a:off x="9837418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9719513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/>
            <p:cNvSpPr/>
            <p:nvPr/>
          </p:nvSpPr>
          <p:spPr>
            <a:xfrm>
              <a:off x="9837418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/>
            <p:cNvSpPr/>
            <p:nvPr/>
          </p:nvSpPr>
          <p:spPr>
            <a:xfrm>
              <a:off x="9955756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/>
            <p:cNvSpPr/>
            <p:nvPr/>
          </p:nvSpPr>
          <p:spPr>
            <a:xfrm>
              <a:off x="10073661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/>
            <p:cNvSpPr/>
            <p:nvPr/>
          </p:nvSpPr>
          <p:spPr>
            <a:xfrm>
              <a:off x="9955756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10073661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9248291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/>
            <p:cNvSpPr/>
            <p:nvPr/>
          </p:nvSpPr>
          <p:spPr>
            <a:xfrm>
              <a:off x="9366197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/>
            <p:cNvSpPr/>
            <p:nvPr/>
          </p:nvSpPr>
          <p:spPr>
            <a:xfrm>
              <a:off x="9248291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/>
            <p:cNvSpPr/>
            <p:nvPr/>
          </p:nvSpPr>
          <p:spPr>
            <a:xfrm>
              <a:off x="9366197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/>
            <p:cNvSpPr/>
            <p:nvPr/>
          </p:nvSpPr>
          <p:spPr>
            <a:xfrm>
              <a:off x="9484534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Rectangle 1581"/>
            <p:cNvSpPr/>
            <p:nvPr/>
          </p:nvSpPr>
          <p:spPr>
            <a:xfrm>
              <a:off x="9602440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Rectangle 1582"/>
            <p:cNvSpPr/>
            <p:nvPr/>
          </p:nvSpPr>
          <p:spPr>
            <a:xfrm>
              <a:off x="9484534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Rectangle 1583"/>
            <p:cNvSpPr/>
            <p:nvPr/>
          </p:nvSpPr>
          <p:spPr>
            <a:xfrm>
              <a:off x="9602440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9719694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9837599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Rectangle 1586"/>
            <p:cNvSpPr/>
            <p:nvPr/>
          </p:nvSpPr>
          <p:spPr>
            <a:xfrm>
              <a:off x="9719694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Rectangle 1587"/>
            <p:cNvSpPr/>
            <p:nvPr/>
          </p:nvSpPr>
          <p:spPr>
            <a:xfrm>
              <a:off x="9837599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Rectangle 1588"/>
            <p:cNvSpPr/>
            <p:nvPr/>
          </p:nvSpPr>
          <p:spPr>
            <a:xfrm>
              <a:off x="9955937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Rectangle 1589"/>
            <p:cNvSpPr/>
            <p:nvPr/>
          </p:nvSpPr>
          <p:spPr>
            <a:xfrm>
              <a:off x="10073842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9955937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10073842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9248110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9366015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9248110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Rectangle 1595"/>
            <p:cNvSpPr/>
            <p:nvPr/>
          </p:nvSpPr>
          <p:spPr>
            <a:xfrm>
              <a:off x="9366015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ectangle 1596"/>
            <p:cNvSpPr/>
            <p:nvPr/>
          </p:nvSpPr>
          <p:spPr>
            <a:xfrm>
              <a:off x="9484353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ectangle 1597"/>
            <p:cNvSpPr/>
            <p:nvPr/>
          </p:nvSpPr>
          <p:spPr>
            <a:xfrm>
              <a:off x="9602258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ectangle 1598"/>
            <p:cNvSpPr/>
            <p:nvPr/>
          </p:nvSpPr>
          <p:spPr>
            <a:xfrm>
              <a:off x="9484353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ectangle 1599"/>
            <p:cNvSpPr/>
            <p:nvPr/>
          </p:nvSpPr>
          <p:spPr>
            <a:xfrm>
              <a:off x="9602258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ectangle 1600"/>
            <p:cNvSpPr/>
            <p:nvPr/>
          </p:nvSpPr>
          <p:spPr>
            <a:xfrm>
              <a:off x="9719513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9837418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Rectangle 1602"/>
            <p:cNvSpPr/>
            <p:nvPr/>
          </p:nvSpPr>
          <p:spPr>
            <a:xfrm>
              <a:off x="9719513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Rectangle 1603"/>
            <p:cNvSpPr/>
            <p:nvPr/>
          </p:nvSpPr>
          <p:spPr>
            <a:xfrm>
              <a:off x="9837418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Rectangle 1604"/>
            <p:cNvSpPr/>
            <p:nvPr/>
          </p:nvSpPr>
          <p:spPr>
            <a:xfrm>
              <a:off x="9955756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Rectangle 1605"/>
            <p:cNvSpPr/>
            <p:nvPr/>
          </p:nvSpPr>
          <p:spPr>
            <a:xfrm>
              <a:off x="10073661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Rectangle 1606"/>
            <p:cNvSpPr/>
            <p:nvPr/>
          </p:nvSpPr>
          <p:spPr>
            <a:xfrm>
              <a:off x="9955756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Rectangle 1607"/>
            <p:cNvSpPr/>
            <p:nvPr/>
          </p:nvSpPr>
          <p:spPr>
            <a:xfrm>
              <a:off x="10073661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Rectangle 1608"/>
            <p:cNvSpPr/>
            <p:nvPr/>
          </p:nvSpPr>
          <p:spPr>
            <a:xfrm>
              <a:off x="10192490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Rectangle 1609"/>
            <p:cNvSpPr/>
            <p:nvPr/>
          </p:nvSpPr>
          <p:spPr>
            <a:xfrm>
              <a:off x="10310395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Rectangle 1610"/>
            <p:cNvSpPr/>
            <p:nvPr/>
          </p:nvSpPr>
          <p:spPr>
            <a:xfrm>
              <a:off x="10192490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Rectangle 1611"/>
            <p:cNvSpPr/>
            <p:nvPr/>
          </p:nvSpPr>
          <p:spPr>
            <a:xfrm>
              <a:off x="10310395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Rectangle 1612"/>
            <p:cNvSpPr/>
            <p:nvPr/>
          </p:nvSpPr>
          <p:spPr>
            <a:xfrm>
              <a:off x="10428733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Rectangle 1613"/>
            <p:cNvSpPr/>
            <p:nvPr/>
          </p:nvSpPr>
          <p:spPr>
            <a:xfrm>
              <a:off x="10546638" y="358993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Rectangle 1614"/>
            <p:cNvSpPr/>
            <p:nvPr/>
          </p:nvSpPr>
          <p:spPr>
            <a:xfrm>
              <a:off x="10428733" y="37144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Rectangle 1615"/>
            <p:cNvSpPr/>
            <p:nvPr/>
          </p:nvSpPr>
          <p:spPr>
            <a:xfrm>
              <a:off x="10546638" y="37141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>
              <a:off x="10192309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Rectangle 1617"/>
            <p:cNvSpPr/>
            <p:nvPr/>
          </p:nvSpPr>
          <p:spPr>
            <a:xfrm>
              <a:off x="10310214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Rectangle 1618"/>
            <p:cNvSpPr/>
            <p:nvPr/>
          </p:nvSpPr>
          <p:spPr>
            <a:xfrm>
              <a:off x="10192309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Rectangle 1619"/>
            <p:cNvSpPr/>
            <p:nvPr/>
          </p:nvSpPr>
          <p:spPr>
            <a:xfrm>
              <a:off x="10310214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Rectangle 1620"/>
            <p:cNvSpPr/>
            <p:nvPr/>
          </p:nvSpPr>
          <p:spPr>
            <a:xfrm>
              <a:off x="10428552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Rectangle 1621"/>
            <p:cNvSpPr/>
            <p:nvPr/>
          </p:nvSpPr>
          <p:spPr>
            <a:xfrm>
              <a:off x="10546457" y="38387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Rectangle 1622"/>
            <p:cNvSpPr/>
            <p:nvPr/>
          </p:nvSpPr>
          <p:spPr>
            <a:xfrm>
              <a:off x="10428552" y="39632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Rectangle 1623"/>
            <p:cNvSpPr/>
            <p:nvPr/>
          </p:nvSpPr>
          <p:spPr>
            <a:xfrm>
              <a:off x="10546457" y="39629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Rectangle 1624"/>
            <p:cNvSpPr/>
            <p:nvPr/>
          </p:nvSpPr>
          <p:spPr>
            <a:xfrm>
              <a:off x="10192490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Rectangle 1625"/>
            <p:cNvSpPr/>
            <p:nvPr/>
          </p:nvSpPr>
          <p:spPr>
            <a:xfrm>
              <a:off x="10310395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Rectangle 1626"/>
            <p:cNvSpPr/>
            <p:nvPr/>
          </p:nvSpPr>
          <p:spPr>
            <a:xfrm>
              <a:off x="10192490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Rectangle 1627"/>
            <p:cNvSpPr/>
            <p:nvPr/>
          </p:nvSpPr>
          <p:spPr>
            <a:xfrm>
              <a:off x="10310395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9" name="Rectangle 1628"/>
            <p:cNvSpPr/>
            <p:nvPr/>
          </p:nvSpPr>
          <p:spPr>
            <a:xfrm>
              <a:off x="10428733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0" name="Rectangle 1629"/>
            <p:cNvSpPr/>
            <p:nvPr/>
          </p:nvSpPr>
          <p:spPr>
            <a:xfrm>
              <a:off x="10546638" y="408718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1" name="Rectangle 1630"/>
            <p:cNvSpPr/>
            <p:nvPr/>
          </p:nvSpPr>
          <p:spPr>
            <a:xfrm>
              <a:off x="10428733" y="423457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2" name="Rectangle 1631"/>
            <p:cNvSpPr/>
            <p:nvPr/>
          </p:nvSpPr>
          <p:spPr>
            <a:xfrm>
              <a:off x="10546638" y="423427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3" name="Rectangle 1632"/>
            <p:cNvSpPr/>
            <p:nvPr/>
          </p:nvSpPr>
          <p:spPr>
            <a:xfrm>
              <a:off x="10192309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Rectangle 1633"/>
            <p:cNvSpPr/>
            <p:nvPr/>
          </p:nvSpPr>
          <p:spPr>
            <a:xfrm>
              <a:off x="10310214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Rectangle 1634"/>
            <p:cNvSpPr/>
            <p:nvPr/>
          </p:nvSpPr>
          <p:spPr>
            <a:xfrm>
              <a:off x="10192309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10310214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7" name="Rectangle 1636"/>
            <p:cNvSpPr/>
            <p:nvPr/>
          </p:nvSpPr>
          <p:spPr>
            <a:xfrm>
              <a:off x="10428552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Rectangle 1637"/>
            <p:cNvSpPr/>
            <p:nvPr/>
          </p:nvSpPr>
          <p:spPr>
            <a:xfrm>
              <a:off x="10546457" y="4358815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" name="Rectangle 1638"/>
            <p:cNvSpPr/>
            <p:nvPr/>
          </p:nvSpPr>
          <p:spPr>
            <a:xfrm>
              <a:off x="10428552" y="448335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" name="Rectangle 1639"/>
            <p:cNvSpPr/>
            <p:nvPr/>
          </p:nvSpPr>
          <p:spPr>
            <a:xfrm>
              <a:off x="10546457" y="448305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1" name="Right Brace 1640"/>
          <p:cNvSpPr/>
          <p:nvPr/>
        </p:nvSpPr>
        <p:spPr>
          <a:xfrm>
            <a:off x="11030572" y="8798709"/>
            <a:ext cx="178869" cy="620492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Right Brace 1641"/>
          <p:cNvSpPr/>
          <p:nvPr/>
        </p:nvSpPr>
        <p:spPr>
          <a:xfrm>
            <a:off x="11033577" y="9441892"/>
            <a:ext cx="178869" cy="37784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3" name="TextBox 1642"/>
              <p:cNvSpPr txBox="1"/>
              <p:nvPr/>
            </p:nvSpPr>
            <p:spPr>
              <a:xfrm>
                <a:off x="11195953" y="8903362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3" name="TextBox 16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953" y="8903362"/>
                <a:ext cx="793669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4" name="TextBox 1643"/>
              <p:cNvSpPr txBox="1"/>
              <p:nvPr/>
            </p:nvSpPr>
            <p:spPr>
              <a:xfrm>
                <a:off x="11215451" y="9447002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4" name="TextBox 1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451" y="9447002"/>
                <a:ext cx="793669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5" name="Rectangle 1644"/>
          <p:cNvSpPr/>
          <p:nvPr/>
        </p:nvSpPr>
        <p:spPr>
          <a:xfrm>
            <a:off x="9600426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/>
          <p:cNvSpPr/>
          <p:nvPr/>
        </p:nvSpPr>
        <p:spPr>
          <a:xfrm>
            <a:off x="9718332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Rectangle 1646"/>
          <p:cNvSpPr/>
          <p:nvPr/>
        </p:nvSpPr>
        <p:spPr>
          <a:xfrm>
            <a:off x="9600426" y="7369308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Rectangle 1647"/>
          <p:cNvSpPr/>
          <p:nvPr/>
        </p:nvSpPr>
        <p:spPr>
          <a:xfrm>
            <a:off x="9718332" y="736900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Rectangle 1648"/>
          <p:cNvSpPr/>
          <p:nvPr/>
        </p:nvSpPr>
        <p:spPr>
          <a:xfrm>
            <a:off x="9836669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Rectangle 1649"/>
          <p:cNvSpPr/>
          <p:nvPr/>
        </p:nvSpPr>
        <p:spPr>
          <a:xfrm>
            <a:off x="9954575" y="724476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Rectangle 1650"/>
          <p:cNvSpPr/>
          <p:nvPr/>
        </p:nvSpPr>
        <p:spPr>
          <a:xfrm>
            <a:off x="9836669" y="7369308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Rectangle 1651"/>
          <p:cNvSpPr/>
          <p:nvPr/>
        </p:nvSpPr>
        <p:spPr>
          <a:xfrm>
            <a:off x="9954575" y="7369005"/>
            <a:ext cx="118338" cy="1245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Rectangle 1652"/>
          <p:cNvSpPr/>
          <p:nvPr/>
        </p:nvSpPr>
        <p:spPr>
          <a:xfrm>
            <a:off x="10071829" y="7244769"/>
            <a:ext cx="118338" cy="124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Rectangle 1653"/>
          <p:cNvSpPr/>
          <p:nvPr/>
        </p:nvSpPr>
        <p:spPr>
          <a:xfrm>
            <a:off x="10189734" y="7244769"/>
            <a:ext cx="118338" cy="124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Rectangle 1654"/>
          <p:cNvSpPr/>
          <p:nvPr/>
        </p:nvSpPr>
        <p:spPr>
          <a:xfrm>
            <a:off x="10071829" y="7369308"/>
            <a:ext cx="118338" cy="1245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Rectangle 1655"/>
          <p:cNvSpPr/>
          <p:nvPr/>
        </p:nvSpPr>
        <p:spPr>
          <a:xfrm>
            <a:off x="10189734" y="7369005"/>
            <a:ext cx="118338" cy="1245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Rectangle 1656"/>
          <p:cNvSpPr/>
          <p:nvPr/>
        </p:nvSpPr>
        <p:spPr>
          <a:xfrm>
            <a:off x="10308072" y="7244769"/>
            <a:ext cx="118338" cy="124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Rectangle 1657"/>
          <p:cNvSpPr/>
          <p:nvPr/>
        </p:nvSpPr>
        <p:spPr>
          <a:xfrm>
            <a:off x="10425977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Rectangle 1658"/>
          <p:cNvSpPr/>
          <p:nvPr/>
        </p:nvSpPr>
        <p:spPr>
          <a:xfrm>
            <a:off x="10308072" y="7369308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Rectangle 1659"/>
          <p:cNvSpPr/>
          <p:nvPr/>
        </p:nvSpPr>
        <p:spPr>
          <a:xfrm>
            <a:off x="10425977" y="736900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Rectangle 1660"/>
          <p:cNvSpPr/>
          <p:nvPr/>
        </p:nvSpPr>
        <p:spPr>
          <a:xfrm>
            <a:off x="9600245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Rectangle 1661"/>
          <p:cNvSpPr/>
          <p:nvPr/>
        </p:nvSpPr>
        <p:spPr>
          <a:xfrm>
            <a:off x="9718150" y="7493544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Rectangle 1662"/>
          <p:cNvSpPr/>
          <p:nvPr/>
        </p:nvSpPr>
        <p:spPr>
          <a:xfrm>
            <a:off x="9600245" y="7618083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Rectangle 1663"/>
          <p:cNvSpPr/>
          <p:nvPr/>
        </p:nvSpPr>
        <p:spPr>
          <a:xfrm>
            <a:off x="9718150" y="761778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Rectangle 1664"/>
          <p:cNvSpPr/>
          <p:nvPr/>
        </p:nvSpPr>
        <p:spPr>
          <a:xfrm>
            <a:off x="9836488" y="749354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Rectangle 1665"/>
          <p:cNvSpPr/>
          <p:nvPr/>
        </p:nvSpPr>
        <p:spPr>
          <a:xfrm>
            <a:off x="9954393" y="7493544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Rectangle 1666"/>
          <p:cNvSpPr/>
          <p:nvPr/>
        </p:nvSpPr>
        <p:spPr>
          <a:xfrm>
            <a:off x="9836488" y="7618083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Rectangle 1667"/>
          <p:cNvSpPr/>
          <p:nvPr/>
        </p:nvSpPr>
        <p:spPr>
          <a:xfrm>
            <a:off x="9954393" y="761778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Rectangle 1668"/>
          <p:cNvSpPr/>
          <p:nvPr/>
        </p:nvSpPr>
        <p:spPr>
          <a:xfrm>
            <a:off x="10071648" y="7493544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Rectangle 1669"/>
          <p:cNvSpPr/>
          <p:nvPr/>
        </p:nvSpPr>
        <p:spPr>
          <a:xfrm>
            <a:off x="10189553" y="7493544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Rectangle 1670"/>
          <p:cNvSpPr/>
          <p:nvPr/>
        </p:nvSpPr>
        <p:spPr>
          <a:xfrm>
            <a:off x="10071648" y="761808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Rectangle 1671"/>
          <p:cNvSpPr/>
          <p:nvPr/>
        </p:nvSpPr>
        <p:spPr>
          <a:xfrm>
            <a:off x="10189553" y="761778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Rectangle 1672"/>
          <p:cNvSpPr/>
          <p:nvPr/>
        </p:nvSpPr>
        <p:spPr>
          <a:xfrm>
            <a:off x="10307891" y="7493544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Rectangle 1673"/>
          <p:cNvSpPr/>
          <p:nvPr/>
        </p:nvSpPr>
        <p:spPr>
          <a:xfrm>
            <a:off x="10425796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Rectangle 1674"/>
          <p:cNvSpPr/>
          <p:nvPr/>
        </p:nvSpPr>
        <p:spPr>
          <a:xfrm>
            <a:off x="10307891" y="7618083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Rectangle 1675"/>
          <p:cNvSpPr/>
          <p:nvPr/>
        </p:nvSpPr>
        <p:spPr>
          <a:xfrm>
            <a:off x="10425796" y="761778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Rectangle 1676"/>
          <p:cNvSpPr/>
          <p:nvPr/>
        </p:nvSpPr>
        <p:spPr>
          <a:xfrm>
            <a:off x="9600426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Rectangle 1677"/>
          <p:cNvSpPr/>
          <p:nvPr/>
        </p:nvSpPr>
        <p:spPr>
          <a:xfrm>
            <a:off x="9718332" y="774201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Rectangle 1678"/>
          <p:cNvSpPr/>
          <p:nvPr/>
        </p:nvSpPr>
        <p:spPr>
          <a:xfrm>
            <a:off x="9600426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Rectangle 1679"/>
          <p:cNvSpPr/>
          <p:nvPr/>
        </p:nvSpPr>
        <p:spPr>
          <a:xfrm>
            <a:off x="9718332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Rectangle 1680"/>
          <p:cNvSpPr/>
          <p:nvPr/>
        </p:nvSpPr>
        <p:spPr>
          <a:xfrm>
            <a:off x="9836669" y="774201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Rectangle 1681"/>
          <p:cNvSpPr/>
          <p:nvPr/>
        </p:nvSpPr>
        <p:spPr>
          <a:xfrm>
            <a:off x="9954575" y="774201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Rectangle 1682"/>
          <p:cNvSpPr/>
          <p:nvPr/>
        </p:nvSpPr>
        <p:spPr>
          <a:xfrm>
            <a:off x="9836669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Rectangle 1683"/>
          <p:cNvSpPr/>
          <p:nvPr/>
        </p:nvSpPr>
        <p:spPr>
          <a:xfrm>
            <a:off x="9954575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Rectangle 1684"/>
          <p:cNvSpPr/>
          <p:nvPr/>
        </p:nvSpPr>
        <p:spPr>
          <a:xfrm>
            <a:off x="10071829" y="774201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Rectangle 1685"/>
          <p:cNvSpPr/>
          <p:nvPr/>
        </p:nvSpPr>
        <p:spPr>
          <a:xfrm>
            <a:off x="10189734" y="774201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Rectangle 1686"/>
          <p:cNvSpPr/>
          <p:nvPr/>
        </p:nvSpPr>
        <p:spPr>
          <a:xfrm>
            <a:off x="10071829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Rectangle 1687"/>
          <p:cNvSpPr/>
          <p:nvPr/>
        </p:nvSpPr>
        <p:spPr>
          <a:xfrm>
            <a:off x="10189734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Rectangle 1688"/>
          <p:cNvSpPr/>
          <p:nvPr/>
        </p:nvSpPr>
        <p:spPr>
          <a:xfrm>
            <a:off x="10308072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Rectangle 1689"/>
          <p:cNvSpPr/>
          <p:nvPr/>
        </p:nvSpPr>
        <p:spPr>
          <a:xfrm>
            <a:off x="10425977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Rectangle 1690"/>
          <p:cNvSpPr/>
          <p:nvPr/>
        </p:nvSpPr>
        <p:spPr>
          <a:xfrm>
            <a:off x="10308072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ctangle 1691"/>
          <p:cNvSpPr/>
          <p:nvPr/>
        </p:nvSpPr>
        <p:spPr>
          <a:xfrm>
            <a:off x="10425977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Rectangle 1692"/>
          <p:cNvSpPr/>
          <p:nvPr/>
        </p:nvSpPr>
        <p:spPr>
          <a:xfrm>
            <a:off x="9600245" y="8012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Rectangle 1693"/>
          <p:cNvSpPr/>
          <p:nvPr/>
        </p:nvSpPr>
        <p:spPr>
          <a:xfrm>
            <a:off x="9718150" y="8012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Rectangle 1694"/>
          <p:cNvSpPr/>
          <p:nvPr/>
        </p:nvSpPr>
        <p:spPr>
          <a:xfrm>
            <a:off x="9600245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Rectangle 1695"/>
          <p:cNvSpPr/>
          <p:nvPr/>
        </p:nvSpPr>
        <p:spPr>
          <a:xfrm>
            <a:off x="9718150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/>
          <p:cNvSpPr/>
          <p:nvPr/>
        </p:nvSpPr>
        <p:spPr>
          <a:xfrm>
            <a:off x="9836488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/>
          <p:cNvSpPr/>
          <p:nvPr/>
        </p:nvSpPr>
        <p:spPr>
          <a:xfrm>
            <a:off x="9954393" y="801264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/>
          <p:cNvSpPr/>
          <p:nvPr/>
        </p:nvSpPr>
        <p:spPr>
          <a:xfrm>
            <a:off x="9836488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/>
          <p:cNvSpPr/>
          <p:nvPr/>
        </p:nvSpPr>
        <p:spPr>
          <a:xfrm>
            <a:off x="9954393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/>
          <p:cNvSpPr/>
          <p:nvPr/>
        </p:nvSpPr>
        <p:spPr>
          <a:xfrm>
            <a:off x="10071648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/>
          <p:cNvSpPr/>
          <p:nvPr/>
        </p:nvSpPr>
        <p:spPr>
          <a:xfrm>
            <a:off x="10189553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Rectangle 1702"/>
          <p:cNvSpPr/>
          <p:nvPr/>
        </p:nvSpPr>
        <p:spPr>
          <a:xfrm>
            <a:off x="10071648" y="813864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Rectangle 1703"/>
          <p:cNvSpPr/>
          <p:nvPr/>
        </p:nvSpPr>
        <p:spPr>
          <a:xfrm>
            <a:off x="10189553" y="813864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Rectangle 1704"/>
          <p:cNvSpPr/>
          <p:nvPr/>
        </p:nvSpPr>
        <p:spPr>
          <a:xfrm>
            <a:off x="10307891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Rectangle 1705"/>
          <p:cNvSpPr/>
          <p:nvPr/>
        </p:nvSpPr>
        <p:spPr>
          <a:xfrm>
            <a:off x="10425796" y="801264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Rectangle 1706"/>
          <p:cNvSpPr/>
          <p:nvPr/>
        </p:nvSpPr>
        <p:spPr>
          <a:xfrm>
            <a:off x="10307891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Rectangle 1707"/>
          <p:cNvSpPr/>
          <p:nvPr/>
        </p:nvSpPr>
        <p:spPr>
          <a:xfrm>
            <a:off x="10425796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Rectangle 1708"/>
          <p:cNvSpPr/>
          <p:nvPr/>
        </p:nvSpPr>
        <p:spPr>
          <a:xfrm>
            <a:off x="10544625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Rectangle 1709"/>
          <p:cNvSpPr/>
          <p:nvPr/>
        </p:nvSpPr>
        <p:spPr>
          <a:xfrm>
            <a:off x="10662530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Rectangle 1710"/>
          <p:cNvSpPr/>
          <p:nvPr/>
        </p:nvSpPr>
        <p:spPr>
          <a:xfrm>
            <a:off x="10544625" y="7369308"/>
            <a:ext cx="118338" cy="124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Rectangle 1711"/>
          <p:cNvSpPr/>
          <p:nvPr/>
        </p:nvSpPr>
        <p:spPr>
          <a:xfrm>
            <a:off x="10662530" y="736900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Rectangle 1712"/>
          <p:cNvSpPr/>
          <p:nvPr/>
        </p:nvSpPr>
        <p:spPr>
          <a:xfrm>
            <a:off x="10780868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Rectangle 1713"/>
          <p:cNvSpPr/>
          <p:nvPr/>
        </p:nvSpPr>
        <p:spPr>
          <a:xfrm>
            <a:off x="10898773" y="7244769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Rectangle 1714"/>
          <p:cNvSpPr/>
          <p:nvPr/>
        </p:nvSpPr>
        <p:spPr>
          <a:xfrm>
            <a:off x="10780868" y="7369308"/>
            <a:ext cx="118338" cy="124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Rectangle 1715"/>
          <p:cNvSpPr/>
          <p:nvPr/>
        </p:nvSpPr>
        <p:spPr>
          <a:xfrm>
            <a:off x="10898773" y="736900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Rectangle 1716"/>
          <p:cNvSpPr/>
          <p:nvPr/>
        </p:nvSpPr>
        <p:spPr>
          <a:xfrm>
            <a:off x="10544444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Rectangle 1717"/>
          <p:cNvSpPr/>
          <p:nvPr/>
        </p:nvSpPr>
        <p:spPr>
          <a:xfrm>
            <a:off x="10662349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Rectangle 1718"/>
          <p:cNvSpPr/>
          <p:nvPr/>
        </p:nvSpPr>
        <p:spPr>
          <a:xfrm>
            <a:off x="10544444" y="7618083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Rectangle 1719"/>
          <p:cNvSpPr/>
          <p:nvPr/>
        </p:nvSpPr>
        <p:spPr>
          <a:xfrm>
            <a:off x="10662349" y="7617780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ctangle 1720"/>
          <p:cNvSpPr/>
          <p:nvPr/>
        </p:nvSpPr>
        <p:spPr>
          <a:xfrm>
            <a:off x="10780687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Rectangle 1721"/>
          <p:cNvSpPr/>
          <p:nvPr/>
        </p:nvSpPr>
        <p:spPr>
          <a:xfrm>
            <a:off x="10898592" y="7493544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Rectangle 1722"/>
          <p:cNvSpPr/>
          <p:nvPr/>
        </p:nvSpPr>
        <p:spPr>
          <a:xfrm>
            <a:off x="10780687" y="7618083"/>
            <a:ext cx="118338" cy="124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Rectangle 1723"/>
          <p:cNvSpPr/>
          <p:nvPr/>
        </p:nvSpPr>
        <p:spPr>
          <a:xfrm>
            <a:off x="10898592" y="761778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Rectangle 1724"/>
          <p:cNvSpPr/>
          <p:nvPr/>
        </p:nvSpPr>
        <p:spPr>
          <a:xfrm>
            <a:off x="10544625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Rectangle 1725"/>
          <p:cNvSpPr/>
          <p:nvPr/>
        </p:nvSpPr>
        <p:spPr>
          <a:xfrm>
            <a:off x="10662530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Rectangle 1726"/>
          <p:cNvSpPr/>
          <p:nvPr/>
        </p:nvSpPr>
        <p:spPr>
          <a:xfrm>
            <a:off x="10544625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Rectangle 1727"/>
          <p:cNvSpPr/>
          <p:nvPr/>
        </p:nvSpPr>
        <p:spPr>
          <a:xfrm>
            <a:off x="10662530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Rectangle 1728"/>
          <p:cNvSpPr/>
          <p:nvPr/>
        </p:nvSpPr>
        <p:spPr>
          <a:xfrm>
            <a:off x="10780868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Rectangle 1729"/>
          <p:cNvSpPr/>
          <p:nvPr/>
        </p:nvSpPr>
        <p:spPr>
          <a:xfrm>
            <a:off x="10898773" y="7742015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Rectangle 1730"/>
          <p:cNvSpPr/>
          <p:nvPr/>
        </p:nvSpPr>
        <p:spPr>
          <a:xfrm>
            <a:off x="10780868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Rectangle 1731"/>
          <p:cNvSpPr/>
          <p:nvPr/>
        </p:nvSpPr>
        <p:spPr>
          <a:xfrm>
            <a:off x="10898773" y="78902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Rectangle 1732"/>
          <p:cNvSpPr/>
          <p:nvPr/>
        </p:nvSpPr>
        <p:spPr>
          <a:xfrm>
            <a:off x="10544444" y="801264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Rectangle 1733"/>
          <p:cNvSpPr/>
          <p:nvPr/>
        </p:nvSpPr>
        <p:spPr>
          <a:xfrm>
            <a:off x="10662349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Rectangle 1734"/>
          <p:cNvSpPr/>
          <p:nvPr/>
        </p:nvSpPr>
        <p:spPr>
          <a:xfrm>
            <a:off x="10544444" y="8138640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Rectangle 1735"/>
          <p:cNvSpPr/>
          <p:nvPr/>
        </p:nvSpPr>
        <p:spPr>
          <a:xfrm>
            <a:off x="10662349" y="8138640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Rectangle 1736"/>
          <p:cNvSpPr/>
          <p:nvPr/>
        </p:nvSpPr>
        <p:spPr>
          <a:xfrm>
            <a:off x="10780687" y="801264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Rectangle 1737"/>
          <p:cNvSpPr/>
          <p:nvPr/>
        </p:nvSpPr>
        <p:spPr>
          <a:xfrm>
            <a:off x="10898592" y="8012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Rectangle 1738"/>
          <p:cNvSpPr/>
          <p:nvPr/>
        </p:nvSpPr>
        <p:spPr>
          <a:xfrm>
            <a:off x="10780687" y="8138640"/>
            <a:ext cx="118338" cy="1245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Rectangle 1739"/>
          <p:cNvSpPr/>
          <p:nvPr/>
        </p:nvSpPr>
        <p:spPr>
          <a:xfrm>
            <a:off x="10898592" y="8138640"/>
            <a:ext cx="118338" cy="1245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Right Brace 1740"/>
          <p:cNvSpPr/>
          <p:nvPr/>
        </p:nvSpPr>
        <p:spPr>
          <a:xfrm>
            <a:off x="11027917" y="7241394"/>
            <a:ext cx="178869" cy="620492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Right Brace 1741"/>
          <p:cNvSpPr/>
          <p:nvPr/>
        </p:nvSpPr>
        <p:spPr>
          <a:xfrm>
            <a:off x="11030922" y="7884577"/>
            <a:ext cx="178869" cy="377848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" name="TextBox 1742"/>
              <p:cNvSpPr txBox="1"/>
              <p:nvPr/>
            </p:nvSpPr>
            <p:spPr>
              <a:xfrm>
                <a:off x="11193298" y="734604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3" name="TextBox 17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298" y="7346047"/>
                <a:ext cx="793669" cy="369332"/>
              </a:xfrm>
              <a:prstGeom prst="rect">
                <a:avLst/>
              </a:prstGeom>
              <a:blipFill rotWithShape="0">
                <a:blip r:embed="rId32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4" name="TextBox 1743"/>
              <p:cNvSpPr txBox="1"/>
              <p:nvPr/>
            </p:nvSpPr>
            <p:spPr>
              <a:xfrm>
                <a:off x="11212796" y="7889687"/>
                <a:ext cx="7936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4" name="TextBox 17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796" y="7889687"/>
                <a:ext cx="793669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" name="Rectangle 1744"/>
          <p:cNvSpPr/>
          <p:nvPr/>
        </p:nvSpPr>
        <p:spPr>
          <a:xfrm>
            <a:off x="3514539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46" name="Straight Arrow Connector 1745"/>
          <p:cNvCxnSpPr>
            <a:stCxn id="1745" idx="2"/>
            <a:endCxn id="1747" idx="0"/>
          </p:cNvCxnSpPr>
          <p:nvPr/>
        </p:nvCxnSpPr>
        <p:spPr>
          <a:xfrm>
            <a:off x="3593776" y="8715939"/>
            <a:ext cx="1117" cy="109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7" name="Rectangle 1746"/>
              <p:cNvSpPr/>
              <p:nvPr/>
            </p:nvSpPr>
            <p:spPr>
              <a:xfrm>
                <a:off x="3515656" y="882531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47" name="Rectangle 17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656" y="8825319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8" name="Straight Arrow Connector 1747"/>
          <p:cNvCxnSpPr/>
          <p:nvPr/>
        </p:nvCxnSpPr>
        <p:spPr>
          <a:xfrm flipV="1">
            <a:off x="3673012" y="86475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9" name="Rectangle 1748"/>
          <p:cNvSpPr/>
          <p:nvPr/>
        </p:nvSpPr>
        <p:spPr>
          <a:xfrm>
            <a:off x="3773769" y="8565233"/>
            <a:ext cx="158473" cy="150706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50" name="Straight Arrow Connector 1749"/>
          <p:cNvCxnSpPr>
            <a:stCxn id="1749" idx="2"/>
            <a:endCxn id="1751" idx="0"/>
          </p:cNvCxnSpPr>
          <p:nvPr/>
        </p:nvCxnSpPr>
        <p:spPr>
          <a:xfrm>
            <a:off x="3853006" y="8715939"/>
            <a:ext cx="1117" cy="10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1" name="Rectangle 1750"/>
              <p:cNvSpPr/>
              <p:nvPr/>
            </p:nvSpPr>
            <p:spPr>
              <a:xfrm>
                <a:off x="3774886" y="882446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1" name="Rectangle 17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86" y="8824463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2" name="Straight Arrow Connector 1751"/>
          <p:cNvCxnSpPr>
            <a:stCxn id="1747" idx="3"/>
            <a:endCxn id="1751" idx="1"/>
          </p:cNvCxnSpPr>
          <p:nvPr/>
        </p:nvCxnSpPr>
        <p:spPr>
          <a:xfrm flipV="1">
            <a:off x="3674129" y="8899816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3" name="Rectangle 1752"/>
          <p:cNvSpPr/>
          <p:nvPr/>
        </p:nvSpPr>
        <p:spPr>
          <a:xfrm>
            <a:off x="4027873" y="8565233"/>
            <a:ext cx="898144" cy="150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4" name="Rectangle 1753"/>
              <p:cNvSpPr/>
              <p:nvPr/>
            </p:nvSpPr>
            <p:spPr>
              <a:xfrm>
                <a:off x="4027019" y="881908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4" name="Rectangle 17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019" y="8819084"/>
                <a:ext cx="158473" cy="150706"/>
              </a:xfrm>
              <a:prstGeom prst="rect">
                <a:avLst/>
              </a:prstGeom>
              <a:blipFill rotWithShape="0">
                <a:blip r:embed="rId35"/>
                <a:stretch>
                  <a:fillRect l="-7143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5" name="Rectangle 1754"/>
              <p:cNvSpPr/>
              <p:nvPr/>
            </p:nvSpPr>
            <p:spPr>
              <a:xfrm>
                <a:off x="4271219" y="881908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5" name="Rectangle 17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19" y="8819084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6" name="Rectangle 1755"/>
              <p:cNvSpPr/>
              <p:nvPr/>
            </p:nvSpPr>
            <p:spPr>
              <a:xfrm>
                <a:off x="4520040" y="881908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6" name="Rectangle 17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0" y="8819084"/>
                <a:ext cx="158473" cy="150706"/>
              </a:xfrm>
              <a:prstGeom prst="rect">
                <a:avLst/>
              </a:prstGeom>
              <a:blipFill rotWithShape="0">
                <a:blip r:embed="rId36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7" name="Rectangle 1756"/>
              <p:cNvSpPr/>
              <p:nvPr/>
            </p:nvSpPr>
            <p:spPr>
              <a:xfrm>
                <a:off x="4762116" y="881908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7" name="Rectangle 17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116" y="8819084"/>
                <a:ext cx="158473" cy="150706"/>
              </a:xfrm>
              <a:prstGeom prst="rect">
                <a:avLst/>
              </a:prstGeom>
              <a:blipFill rotWithShape="0">
                <a:blip r:embed="rId37"/>
                <a:stretch>
                  <a:fillRect l="-3571" r="-71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8" name="Rectangle 1757"/>
              <p:cNvSpPr/>
              <p:nvPr/>
            </p:nvSpPr>
            <p:spPr>
              <a:xfrm>
                <a:off x="5827255" y="882237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8" name="Rectangle 17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55" y="8822370"/>
                <a:ext cx="158473" cy="150706"/>
              </a:xfrm>
              <a:prstGeom prst="rect">
                <a:avLst/>
              </a:prstGeom>
              <a:blipFill rotWithShape="0">
                <a:blip r:embed="rId38"/>
                <a:stretch>
                  <a:fillRect l="-7143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9" name="Rectangle 1758"/>
              <p:cNvSpPr/>
              <p:nvPr/>
            </p:nvSpPr>
            <p:spPr>
              <a:xfrm>
                <a:off x="6083274" y="882321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59" name="Rectangle 17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74" y="8823213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0" name="Straight Arrow Connector 1759"/>
          <p:cNvCxnSpPr>
            <a:stCxn id="1758" idx="3"/>
            <a:endCxn id="1759" idx="1"/>
          </p:cNvCxnSpPr>
          <p:nvPr/>
        </p:nvCxnSpPr>
        <p:spPr>
          <a:xfrm>
            <a:off x="5985726" y="8897723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1" name="Rectangle 1760"/>
              <p:cNvSpPr/>
              <p:nvPr/>
            </p:nvSpPr>
            <p:spPr>
              <a:xfrm>
                <a:off x="6342504" y="882235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61" name="Rectangle 17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04" y="8822356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2" name="Straight Arrow Connector 1761"/>
          <p:cNvCxnSpPr>
            <a:stCxn id="1759" idx="3"/>
            <a:endCxn id="1761" idx="1"/>
          </p:cNvCxnSpPr>
          <p:nvPr/>
        </p:nvCxnSpPr>
        <p:spPr>
          <a:xfrm flipV="1">
            <a:off x="6241747" y="889770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Straight Arrow Connector 1762"/>
          <p:cNvCxnSpPr/>
          <p:nvPr/>
        </p:nvCxnSpPr>
        <p:spPr>
          <a:xfrm>
            <a:off x="4601492" y="8721335"/>
            <a:ext cx="3867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Straight Arrow Connector 1763"/>
          <p:cNvCxnSpPr>
            <a:stCxn id="1768" idx="2"/>
            <a:endCxn id="1758" idx="0"/>
          </p:cNvCxnSpPr>
          <p:nvPr/>
        </p:nvCxnSpPr>
        <p:spPr>
          <a:xfrm>
            <a:off x="5902499" y="8715939"/>
            <a:ext cx="3993" cy="106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Straight Arrow Connector 1764"/>
          <p:cNvCxnSpPr>
            <a:stCxn id="1770" idx="2"/>
            <a:endCxn id="1759" idx="0"/>
          </p:cNvCxnSpPr>
          <p:nvPr/>
        </p:nvCxnSpPr>
        <p:spPr>
          <a:xfrm>
            <a:off x="6158519" y="8715939"/>
            <a:ext cx="3992" cy="107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6" name="Straight Arrow Connector 1765"/>
          <p:cNvCxnSpPr>
            <a:stCxn id="1772" idx="2"/>
            <a:endCxn id="1761" idx="0"/>
          </p:cNvCxnSpPr>
          <p:nvPr/>
        </p:nvCxnSpPr>
        <p:spPr>
          <a:xfrm>
            <a:off x="6417749" y="8715939"/>
            <a:ext cx="3992" cy="10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7" name="Straight Arrow Connector 1766"/>
          <p:cNvCxnSpPr/>
          <p:nvPr/>
        </p:nvCxnSpPr>
        <p:spPr>
          <a:xfrm flipV="1">
            <a:off x="3932242" y="8647529"/>
            <a:ext cx="95631" cy="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8" name="Rectangle 1767"/>
          <p:cNvSpPr/>
          <p:nvPr/>
        </p:nvSpPr>
        <p:spPr>
          <a:xfrm>
            <a:off x="5823262" y="8565233"/>
            <a:ext cx="158473" cy="150706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69" name="Straight Arrow Connector 1768"/>
          <p:cNvCxnSpPr/>
          <p:nvPr/>
        </p:nvCxnSpPr>
        <p:spPr>
          <a:xfrm>
            <a:off x="5981734" y="86475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0" name="Rectangle 1769"/>
          <p:cNvSpPr/>
          <p:nvPr/>
        </p:nvSpPr>
        <p:spPr>
          <a:xfrm>
            <a:off x="6079282" y="8565233"/>
            <a:ext cx="158473" cy="150706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1" name="Straight Arrow Connector 1770"/>
          <p:cNvCxnSpPr/>
          <p:nvPr/>
        </p:nvCxnSpPr>
        <p:spPr>
          <a:xfrm flipV="1">
            <a:off x="6237754" y="86475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2" name="Rectangle 1771"/>
          <p:cNvSpPr/>
          <p:nvPr/>
        </p:nvSpPr>
        <p:spPr>
          <a:xfrm>
            <a:off x="6338512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773" name="Straight Arrow Connector 1772"/>
          <p:cNvCxnSpPr/>
          <p:nvPr/>
        </p:nvCxnSpPr>
        <p:spPr>
          <a:xfrm>
            <a:off x="6505264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Rectangle 1773"/>
          <p:cNvSpPr/>
          <p:nvPr/>
        </p:nvSpPr>
        <p:spPr>
          <a:xfrm>
            <a:off x="6600348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775" name="Straight Arrow Connector 1774"/>
          <p:cNvCxnSpPr>
            <a:stCxn id="1774" idx="2"/>
            <a:endCxn id="1776" idx="0"/>
          </p:cNvCxnSpPr>
          <p:nvPr/>
        </p:nvCxnSpPr>
        <p:spPr>
          <a:xfrm>
            <a:off x="6679585" y="8715939"/>
            <a:ext cx="1099" cy="10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6" name="Rectangle 1775"/>
              <p:cNvSpPr/>
              <p:nvPr/>
            </p:nvSpPr>
            <p:spPr>
              <a:xfrm>
                <a:off x="6601447" y="882107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76" name="Rectangle 1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47" y="8821078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7" name="Straight Arrow Connector 1776"/>
          <p:cNvCxnSpPr>
            <a:stCxn id="1761" idx="3"/>
            <a:endCxn id="1776" idx="1"/>
          </p:cNvCxnSpPr>
          <p:nvPr/>
        </p:nvCxnSpPr>
        <p:spPr>
          <a:xfrm flipV="1">
            <a:off x="6500977" y="8896431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Straight Arrow Connector 1777"/>
          <p:cNvCxnSpPr/>
          <p:nvPr/>
        </p:nvCxnSpPr>
        <p:spPr>
          <a:xfrm>
            <a:off x="4838630" y="8721335"/>
            <a:ext cx="0" cy="101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Straight Arrow Connector 1778"/>
          <p:cNvCxnSpPr/>
          <p:nvPr/>
        </p:nvCxnSpPr>
        <p:spPr>
          <a:xfrm>
            <a:off x="4354809" y="8721335"/>
            <a:ext cx="1728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Straight Arrow Connector 1779"/>
          <p:cNvCxnSpPr/>
          <p:nvPr/>
        </p:nvCxnSpPr>
        <p:spPr>
          <a:xfrm>
            <a:off x="4105398" y="8721335"/>
            <a:ext cx="0" cy="9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1" name="Rectangle 1780"/>
              <p:cNvSpPr/>
              <p:nvPr/>
            </p:nvSpPr>
            <p:spPr>
              <a:xfrm>
                <a:off x="3526452" y="963211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81" name="Rectangle 17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452" y="9632115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2" name="Straight Arrow Connector 1781"/>
          <p:cNvCxnSpPr/>
          <p:nvPr/>
        </p:nvCxnSpPr>
        <p:spPr>
          <a:xfrm>
            <a:off x="3688365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3" name="Rectangle 1782"/>
          <p:cNvSpPr/>
          <p:nvPr/>
        </p:nvSpPr>
        <p:spPr>
          <a:xfrm>
            <a:off x="3529892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84" name="Straight Arrow Connector 1783"/>
          <p:cNvCxnSpPr>
            <a:stCxn id="1783" idx="2"/>
            <a:endCxn id="1781" idx="0"/>
          </p:cNvCxnSpPr>
          <p:nvPr/>
        </p:nvCxnSpPr>
        <p:spPr>
          <a:xfrm flipH="1">
            <a:off x="3605689" y="9529755"/>
            <a:ext cx="3440" cy="102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5" name="Rectangle 1784"/>
          <p:cNvSpPr/>
          <p:nvPr/>
        </p:nvSpPr>
        <p:spPr>
          <a:xfrm>
            <a:off x="3783448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		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86" name="Straight Arrow Connector 1785"/>
          <p:cNvCxnSpPr>
            <a:stCxn id="1785" idx="2"/>
            <a:endCxn id="1787" idx="0"/>
          </p:cNvCxnSpPr>
          <p:nvPr/>
        </p:nvCxnSpPr>
        <p:spPr>
          <a:xfrm>
            <a:off x="3862685" y="9529755"/>
            <a:ext cx="1117" cy="102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7" name="Rectangle 1786"/>
              <p:cNvSpPr/>
              <p:nvPr/>
            </p:nvSpPr>
            <p:spPr>
              <a:xfrm>
                <a:off x="3784565" y="963211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87" name="Rectangle 17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65" y="9632115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8" name="Straight Arrow Connector 1787"/>
          <p:cNvCxnSpPr>
            <a:stCxn id="1781" idx="3"/>
            <a:endCxn id="1787" idx="1"/>
          </p:cNvCxnSpPr>
          <p:nvPr/>
        </p:nvCxnSpPr>
        <p:spPr>
          <a:xfrm>
            <a:off x="3684925" y="9707467"/>
            <a:ext cx="99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Straight Arrow Connector 1788"/>
          <p:cNvCxnSpPr/>
          <p:nvPr/>
        </p:nvCxnSpPr>
        <p:spPr>
          <a:xfrm>
            <a:off x="3941920" y="945220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Rectangle 1789"/>
          <p:cNvSpPr/>
          <p:nvPr/>
        </p:nvSpPr>
        <p:spPr>
          <a:xfrm>
            <a:off x="4039467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91" name="Straight Arrow Connector 1790"/>
          <p:cNvCxnSpPr>
            <a:stCxn id="1790" idx="2"/>
            <a:endCxn id="1792" idx="0"/>
          </p:cNvCxnSpPr>
          <p:nvPr/>
        </p:nvCxnSpPr>
        <p:spPr>
          <a:xfrm>
            <a:off x="4118704" y="9529755"/>
            <a:ext cx="1117" cy="103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2" name="Rectangle 1791"/>
              <p:cNvSpPr/>
              <p:nvPr/>
            </p:nvSpPr>
            <p:spPr>
              <a:xfrm>
                <a:off x="4040584" y="9632957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92" name="Rectangle 17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84" y="9632957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3" name="Straight Arrow Connector 1792"/>
          <p:cNvCxnSpPr>
            <a:stCxn id="1787" idx="3"/>
            <a:endCxn id="1792" idx="1"/>
          </p:cNvCxnSpPr>
          <p:nvPr/>
        </p:nvCxnSpPr>
        <p:spPr>
          <a:xfrm>
            <a:off x="3943038" y="9707467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Straight Arrow Connector 1793"/>
          <p:cNvCxnSpPr/>
          <p:nvPr/>
        </p:nvCxnSpPr>
        <p:spPr>
          <a:xfrm flipV="1">
            <a:off x="4197940" y="945220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5" name="Rectangle 1794"/>
          <p:cNvSpPr/>
          <p:nvPr/>
        </p:nvSpPr>
        <p:spPr>
          <a:xfrm>
            <a:off x="4298698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96" name="Straight Arrow Connector 1795"/>
          <p:cNvCxnSpPr>
            <a:stCxn id="1795" idx="2"/>
            <a:endCxn id="1797" idx="0"/>
          </p:cNvCxnSpPr>
          <p:nvPr/>
        </p:nvCxnSpPr>
        <p:spPr>
          <a:xfrm>
            <a:off x="4377935" y="9529755"/>
            <a:ext cx="1117" cy="102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7" name="Rectangle 1796"/>
              <p:cNvSpPr/>
              <p:nvPr/>
            </p:nvSpPr>
            <p:spPr>
              <a:xfrm>
                <a:off x="4299815" y="963210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97" name="Rectangle 17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15" y="9632101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8" name="Straight Arrow Connector 1797"/>
          <p:cNvCxnSpPr>
            <a:stCxn id="1792" idx="3"/>
            <a:endCxn id="1797" idx="1"/>
          </p:cNvCxnSpPr>
          <p:nvPr/>
        </p:nvCxnSpPr>
        <p:spPr>
          <a:xfrm flipV="1">
            <a:off x="4199057" y="9707454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9" name="Rectangle 1798"/>
              <p:cNvSpPr/>
              <p:nvPr/>
            </p:nvSpPr>
            <p:spPr>
              <a:xfrm>
                <a:off x="5334935" y="963133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99" name="Rectangle 17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35" y="9631335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0" name="Rectangle 1799"/>
              <p:cNvSpPr/>
              <p:nvPr/>
            </p:nvSpPr>
            <p:spPr>
              <a:xfrm>
                <a:off x="5590954" y="963217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00" name="Rectangle 17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54" y="9632178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1" name="Straight Arrow Connector 1800"/>
          <p:cNvCxnSpPr>
            <a:stCxn id="1799" idx="3"/>
            <a:endCxn id="1800" idx="1"/>
          </p:cNvCxnSpPr>
          <p:nvPr/>
        </p:nvCxnSpPr>
        <p:spPr>
          <a:xfrm>
            <a:off x="5493407" y="9706688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2" name="Rectangle 1801"/>
              <p:cNvSpPr/>
              <p:nvPr/>
            </p:nvSpPr>
            <p:spPr>
              <a:xfrm>
                <a:off x="5853875" y="9633917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02" name="Rectangle 18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75" y="9633917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3" name="Straight Arrow Connector 1802"/>
          <p:cNvCxnSpPr>
            <a:stCxn id="1800" idx="3"/>
          </p:cNvCxnSpPr>
          <p:nvPr/>
        </p:nvCxnSpPr>
        <p:spPr>
          <a:xfrm flipV="1">
            <a:off x="5749427" y="9706674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Straight Arrow Connector 1803"/>
          <p:cNvCxnSpPr>
            <a:stCxn id="1809" idx="2"/>
            <a:endCxn id="1799" idx="0"/>
          </p:cNvCxnSpPr>
          <p:nvPr/>
        </p:nvCxnSpPr>
        <p:spPr>
          <a:xfrm>
            <a:off x="5410180" y="9529755"/>
            <a:ext cx="3992" cy="101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Straight Arrow Connector 1804"/>
          <p:cNvCxnSpPr>
            <a:stCxn id="1811" idx="2"/>
            <a:endCxn id="1800" idx="0"/>
          </p:cNvCxnSpPr>
          <p:nvPr/>
        </p:nvCxnSpPr>
        <p:spPr>
          <a:xfrm>
            <a:off x="5666199" y="9529755"/>
            <a:ext cx="3992" cy="102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Straight Arrow Connector 1805"/>
          <p:cNvCxnSpPr>
            <a:stCxn id="1813" idx="2"/>
            <a:endCxn id="1802" idx="0"/>
          </p:cNvCxnSpPr>
          <p:nvPr/>
        </p:nvCxnSpPr>
        <p:spPr>
          <a:xfrm>
            <a:off x="5929120" y="9529755"/>
            <a:ext cx="3992" cy="10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7" name="Straight Arrow Connector 1806"/>
          <p:cNvCxnSpPr/>
          <p:nvPr/>
        </p:nvCxnSpPr>
        <p:spPr>
          <a:xfrm flipV="1">
            <a:off x="5236161" y="9452201"/>
            <a:ext cx="94781" cy="1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Straight Arrow Connector 1807"/>
          <p:cNvCxnSpPr>
            <a:endCxn id="1799" idx="1"/>
          </p:cNvCxnSpPr>
          <p:nvPr/>
        </p:nvCxnSpPr>
        <p:spPr>
          <a:xfrm flipV="1">
            <a:off x="5233246" y="9706688"/>
            <a:ext cx="101689" cy="2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9" name="Rectangle 1808"/>
          <p:cNvSpPr/>
          <p:nvPr/>
        </p:nvSpPr>
        <p:spPr>
          <a:xfrm>
            <a:off x="5330943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0" name="Straight Arrow Connector 1809"/>
          <p:cNvCxnSpPr/>
          <p:nvPr/>
        </p:nvCxnSpPr>
        <p:spPr>
          <a:xfrm>
            <a:off x="5489414" y="945220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1" name="Rectangle 1810"/>
          <p:cNvSpPr/>
          <p:nvPr/>
        </p:nvSpPr>
        <p:spPr>
          <a:xfrm>
            <a:off x="5586962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2" name="Straight Arrow Connector 1811"/>
          <p:cNvCxnSpPr/>
          <p:nvPr/>
        </p:nvCxnSpPr>
        <p:spPr>
          <a:xfrm flipV="1">
            <a:off x="5745434" y="945220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3" name="Rectangle 1812"/>
          <p:cNvSpPr/>
          <p:nvPr/>
        </p:nvSpPr>
        <p:spPr>
          <a:xfrm>
            <a:off x="5849883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14" name="Straight Arrow Connector 1813"/>
          <p:cNvCxnSpPr/>
          <p:nvPr/>
        </p:nvCxnSpPr>
        <p:spPr>
          <a:xfrm>
            <a:off x="6016636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5" name="Rectangle 1814"/>
          <p:cNvSpPr/>
          <p:nvPr/>
        </p:nvSpPr>
        <p:spPr>
          <a:xfrm>
            <a:off x="6111719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16" name="Straight Arrow Connector 1815"/>
          <p:cNvCxnSpPr>
            <a:stCxn id="1815" idx="2"/>
            <a:endCxn id="1817" idx="0"/>
          </p:cNvCxnSpPr>
          <p:nvPr/>
        </p:nvCxnSpPr>
        <p:spPr>
          <a:xfrm>
            <a:off x="6190956" y="9529755"/>
            <a:ext cx="1099" cy="10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7" name="Rectangle 1816"/>
              <p:cNvSpPr/>
              <p:nvPr/>
            </p:nvSpPr>
            <p:spPr>
              <a:xfrm>
                <a:off x="6112818" y="963263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17" name="Rectangle 1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18" y="9632639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8" name="Straight Arrow Connector 1817"/>
          <p:cNvCxnSpPr>
            <a:stCxn id="1802" idx="3"/>
            <a:endCxn id="1817" idx="1"/>
          </p:cNvCxnSpPr>
          <p:nvPr/>
        </p:nvCxnSpPr>
        <p:spPr>
          <a:xfrm flipV="1">
            <a:off x="6012348" y="9707992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9" name="Oval 1818"/>
          <p:cNvSpPr/>
          <p:nvPr/>
        </p:nvSpPr>
        <p:spPr>
          <a:xfrm>
            <a:off x="6023420" y="9039121"/>
            <a:ext cx="59854" cy="65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0" name="Oval 1819"/>
          <p:cNvSpPr/>
          <p:nvPr/>
        </p:nvSpPr>
        <p:spPr>
          <a:xfrm>
            <a:off x="6023420" y="9141391"/>
            <a:ext cx="59854" cy="65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1" name="Oval 1820"/>
          <p:cNvSpPr/>
          <p:nvPr/>
        </p:nvSpPr>
        <p:spPr>
          <a:xfrm>
            <a:off x="6023420" y="9243660"/>
            <a:ext cx="59854" cy="65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2" name="Straight Arrow Connector 1821"/>
          <p:cNvCxnSpPr/>
          <p:nvPr/>
        </p:nvCxnSpPr>
        <p:spPr>
          <a:xfrm>
            <a:off x="4462544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3" name="Rectangle 1822"/>
          <p:cNvSpPr/>
          <p:nvPr/>
        </p:nvSpPr>
        <p:spPr>
          <a:xfrm>
            <a:off x="4557627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24" name="Straight Arrow Connector 1823"/>
          <p:cNvCxnSpPr>
            <a:stCxn id="1823" idx="2"/>
            <a:endCxn id="1825" idx="0"/>
          </p:cNvCxnSpPr>
          <p:nvPr/>
        </p:nvCxnSpPr>
        <p:spPr>
          <a:xfrm>
            <a:off x="4636864" y="9529755"/>
            <a:ext cx="1117" cy="10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5" name="Rectangle 1824"/>
              <p:cNvSpPr/>
              <p:nvPr/>
            </p:nvSpPr>
            <p:spPr>
              <a:xfrm>
                <a:off x="4558744" y="963275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25" name="Rectangle 18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9632756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6" name="Straight Arrow Connector 1825"/>
          <p:cNvCxnSpPr>
            <a:endCxn id="1825" idx="1"/>
          </p:cNvCxnSpPr>
          <p:nvPr/>
        </p:nvCxnSpPr>
        <p:spPr>
          <a:xfrm>
            <a:off x="4459104" y="9708108"/>
            <a:ext cx="99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Straight Arrow Connector 1826"/>
          <p:cNvCxnSpPr/>
          <p:nvPr/>
        </p:nvCxnSpPr>
        <p:spPr>
          <a:xfrm>
            <a:off x="4716099" y="945220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8" name="Rectangle 1827"/>
          <p:cNvSpPr/>
          <p:nvPr/>
        </p:nvSpPr>
        <p:spPr>
          <a:xfrm>
            <a:off x="4813646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29" name="Straight Arrow Connector 1828"/>
          <p:cNvCxnSpPr>
            <a:stCxn id="1828" idx="2"/>
            <a:endCxn id="1830" idx="0"/>
          </p:cNvCxnSpPr>
          <p:nvPr/>
        </p:nvCxnSpPr>
        <p:spPr>
          <a:xfrm>
            <a:off x="4892883" y="9529755"/>
            <a:ext cx="1117" cy="103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0" name="Rectangle 1829"/>
              <p:cNvSpPr/>
              <p:nvPr/>
            </p:nvSpPr>
            <p:spPr>
              <a:xfrm>
                <a:off x="4814763" y="963359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30" name="Rectangle 18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63" y="9633598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1" name="Straight Arrow Connector 1830"/>
          <p:cNvCxnSpPr>
            <a:stCxn id="1825" idx="3"/>
            <a:endCxn id="1830" idx="1"/>
          </p:cNvCxnSpPr>
          <p:nvPr/>
        </p:nvCxnSpPr>
        <p:spPr>
          <a:xfrm>
            <a:off x="4717217" y="9708108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Straight Arrow Connector 1831"/>
          <p:cNvCxnSpPr/>
          <p:nvPr/>
        </p:nvCxnSpPr>
        <p:spPr>
          <a:xfrm flipV="1">
            <a:off x="4972119" y="945220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" name="Rectangle 1832"/>
          <p:cNvSpPr/>
          <p:nvPr/>
        </p:nvSpPr>
        <p:spPr>
          <a:xfrm>
            <a:off x="5072877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34" name="Straight Arrow Connector 1833"/>
          <p:cNvCxnSpPr>
            <a:stCxn id="1833" idx="2"/>
            <a:endCxn id="1835" idx="0"/>
          </p:cNvCxnSpPr>
          <p:nvPr/>
        </p:nvCxnSpPr>
        <p:spPr>
          <a:xfrm>
            <a:off x="5152114" y="9529755"/>
            <a:ext cx="1117" cy="102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5" name="Rectangle 1834"/>
              <p:cNvSpPr/>
              <p:nvPr/>
            </p:nvSpPr>
            <p:spPr>
              <a:xfrm>
                <a:off x="5073994" y="9632742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35" name="Rectangle 18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94" y="9632742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6" name="Straight Arrow Connector 1835"/>
          <p:cNvCxnSpPr>
            <a:stCxn id="1830" idx="3"/>
            <a:endCxn id="1835" idx="1"/>
          </p:cNvCxnSpPr>
          <p:nvPr/>
        </p:nvCxnSpPr>
        <p:spPr>
          <a:xfrm flipV="1">
            <a:off x="4973236" y="9708095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Straight Arrow Connector 1836"/>
          <p:cNvCxnSpPr/>
          <p:nvPr/>
        </p:nvCxnSpPr>
        <p:spPr>
          <a:xfrm>
            <a:off x="6272736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8" name="Rectangle 1837"/>
          <p:cNvSpPr/>
          <p:nvPr/>
        </p:nvSpPr>
        <p:spPr>
          <a:xfrm>
            <a:off x="6367819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39" name="Straight Arrow Connector 1838"/>
          <p:cNvCxnSpPr>
            <a:stCxn id="1838" idx="2"/>
            <a:endCxn id="1840" idx="0"/>
          </p:cNvCxnSpPr>
          <p:nvPr/>
        </p:nvCxnSpPr>
        <p:spPr>
          <a:xfrm>
            <a:off x="6447056" y="9529755"/>
            <a:ext cx="0" cy="108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0" name="Rectangle 1839"/>
              <p:cNvSpPr/>
              <p:nvPr/>
            </p:nvSpPr>
            <p:spPr>
              <a:xfrm>
                <a:off x="6367819" y="963820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40" name="Rectangle 18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19" y="9638205"/>
                <a:ext cx="158473" cy="150706"/>
              </a:xfrm>
              <a:prstGeom prst="rect">
                <a:avLst/>
              </a:prstGeom>
              <a:blipFill rotWithShape="0">
                <a:blip r:embed="rId43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1" name="Straight Arrow Connector 1840"/>
          <p:cNvCxnSpPr>
            <a:endCxn id="1840" idx="1"/>
          </p:cNvCxnSpPr>
          <p:nvPr/>
        </p:nvCxnSpPr>
        <p:spPr>
          <a:xfrm>
            <a:off x="6269304" y="9713558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Straight Arrow Connector 1841"/>
          <p:cNvCxnSpPr/>
          <p:nvPr/>
        </p:nvCxnSpPr>
        <p:spPr>
          <a:xfrm>
            <a:off x="6530573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" name="Rectangle 1842"/>
          <p:cNvSpPr/>
          <p:nvPr/>
        </p:nvSpPr>
        <p:spPr>
          <a:xfrm>
            <a:off x="6625657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44" name="Straight Arrow Connector 1843"/>
          <p:cNvCxnSpPr>
            <a:stCxn id="1843" idx="2"/>
            <a:endCxn id="1845" idx="0"/>
          </p:cNvCxnSpPr>
          <p:nvPr/>
        </p:nvCxnSpPr>
        <p:spPr>
          <a:xfrm>
            <a:off x="6704894" y="9529755"/>
            <a:ext cx="0" cy="108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5" name="Rectangle 1844"/>
              <p:cNvSpPr/>
              <p:nvPr/>
            </p:nvSpPr>
            <p:spPr>
              <a:xfrm>
                <a:off x="6625657" y="963826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45" name="Rectangle 18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57" y="9638265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6" name="Straight Arrow Connector 1845"/>
          <p:cNvCxnSpPr>
            <a:endCxn id="1845" idx="1"/>
          </p:cNvCxnSpPr>
          <p:nvPr/>
        </p:nvCxnSpPr>
        <p:spPr>
          <a:xfrm>
            <a:off x="6527142" y="9713618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7" name="Rectangle 1846"/>
              <p:cNvSpPr/>
              <p:nvPr/>
            </p:nvSpPr>
            <p:spPr>
              <a:xfrm>
                <a:off x="7404782" y="963291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47" name="Rectangle 18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82" y="9632910"/>
                <a:ext cx="158473" cy="150706"/>
              </a:xfrm>
              <a:prstGeom prst="rect">
                <a:avLst/>
              </a:prstGeom>
              <a:blipFill rotWithShape="0">
                <a:blip r:embed="rId43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8" name="Rectangle 1847"/>
              <p:cNvSpPr/>
              <p:nvPr/>
            </p:nvSpPr>
            <p:spPr>
              <a:xfrm>
                <a:off x="7660801" y="963375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48" name="Rectangle 18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801" y="9633753"/>
                <a:ext cx="158473" cy="150706"/>
              </a:xfrm>
              <a:prstGeom prst="rect">
                <a:avLst/>
              </a:prstGeom>
              <a:blipFill rotWithShape="0">
                <a:blip r:embed="rId38"/>
                <a:stretch>
                  <a:fillRect l="-7143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9" name="Straight Arrow Connector 1848"/>
          <p:cNvCxnSpPr>
            <a:stCxn id="1847" idx="3"/>
            <a:endCxn id="1848" idx="1"/>
          </p:cNvCxnSpPr>
          <p:nvPr/>
        </p:nvCxnSpPr>
        <p:spPr>
          <a:xfrm>
            <a:off x="7563254" y="9708263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0" name="Rectangle 1849"/>
              <p:cNvSpPr/>
              <p:nvPr/>
            </p:nvSpPr>
            <p:spPr>
              <a:xfrm>
                <a:off x="7923722" y="9635492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50" name="Rectangle 18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22" y="9635492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1" name="Straight Arrow Connector 1850"/>
          <p:cNvCxnSpPr>
            <a:stCxn id="1848" idx="3"/>
          </p:cNvCxnSpPr>
          <p:nvPr/>
        </p:nvCxnSpPr>
        <p:spPr>
          <a:xfrm flipV="1">
            <a:off x="7819274" y="970824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>
            <a:stCxn id="1857" idx="2"/>
            <a:endCxn id="1847" idx="0"/>
          </p:cNvCxnSpPr>
          <p:nvPr/>
        </p:nvCxnSpPr>
        <p:spPr>
          <a:xfrm>
            <a:off x="7480027" y="9529755"/>
            <a:ext cx="3992" cy="103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>
            <a:stCxn id="1859" idx="2"/>
            <a:endCxn id="1848" idx="0"/>
          </p:cNvCxnSpPr>
          <p:nvPr/>
        </p:nvCxnSpPr>
        <p:spPr>
          <a:xfrm>
            <a:off x="7736046" y="9529755"/>
            <a:ext cx="3992" cy="103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>
            <a:stCxn id="1861" idx="2"/>
            <a:endCxn id="1850" idx="0"/>
          </p:cNvCxnSpPr>
          <p:nvPr/>
        </p:nvCxnSpPr>
        <p:spPr>
          <a:xfrm>
            <a:off x="7998967" y="9529755"/>
            <a:ext cx="3992" cy="105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Straight Arrow Connector 1854"/>
          <p:cNvCxnSpPr/>
          <p:nvPr/>
        </p:nvCxnSpPr>
        <p:spPr>
          <a:xfrm flipV="1">
            <a:off x="7306008" y="9452201"/>
            <a:ext cx="94781" cy="1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6" name="Straight Arrow Connector 1855"/>
          <p:cNvCxnSpPr>
            <a:endCxn id="1847" idx="1"/>
          </p:cNvCxnSpPr>
          <p:nvPr/>
        </p:nvCxnSpPr>
        <p:spPr>
          <a:xfrm flipV="1">
            <a:off x="7303093" y="9708263"/>
            <a:ext cx="101689" cy="2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7" name="Rectangle 1856"/>
          <p:cNvSpPr/>
          <p:nvPr/>
        </p:nvSpPr>
        <p:spPr>
          <a:xfrm>
            <a:off x="7400790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58" name="Straight Arrow Connector 1857"/>
          <p:cNvCxnSpPr/>
          <p:nvPr/>
        </p:nvCxnSpPr>
        <p:spPr>
          <a:xfrm>
            <a:off x="7559261" y="945220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9" name="Rectangle 1858"/>
          <p:cNvSpPr/>
          <p:nvPr/>
        </p:nvSpPr>
        <p:spPr>
          <a:xfrm>
            <a:off x="7656809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60" name="Straight Arrow Connector 1859"/>
          <p:cNvCxnSpPr/>
          <p:nvPr/>
        </p:nvCxnSpPr>
        <p:spPr>
          <a:xfrm flipV="1">
            <a:off x="7815281" y="945220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1" name="Rectangle 1860"/>
          <p:cNvSpPr/>
          <p:nvPr/>
        </p:nvSpPr>
        <p:spPr>
          <a:xfrm>
            <a:off x="7919730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62" name="Straight Arrow Connector 1861"/>
          <p:cNvCxnSpPr/>
          <p:nvPr/>
        </p:nvCxnSpPr>
        <p:spPr>
          <a:xfrm>
            <a:off x="8086483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" name="Rectangle 1862"/>
          <p:cNvSpPr/>
          <p:nvPr/>
        </p:nvSpPr>
        <p:spPr>
          <a:xfrm>
            <a:off x="8181566" y="9379049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64" name="Straight Arrow Connector 1863"/>
          <p:cNvCxnSpPr>
            <a:stCxn id="1863" idx="2"/>
            <a:endCxn id="1865" idx="0"/>
          </p:cNvCxnSpPr>
          <p:nvPr/>
        </p:nvCxnSpPr>
        <p:spPr>
          <a:xfrm>
            <a:off x="8260803" y="9529755"/>
            <a:ext cx="1099" cy="10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5" name="Rectangle 1864"/>
              <p:cNvSpPr/>
              <p:nvPr/>
            </p:nvSpPr>
            <p:spPr>
              <a:xfrm>
                <a:off x="8182665" y="963421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65" name="Rectangle 18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65" y="9634214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6" name="Straight Arrow Connector 1865"/>
          <p:cNvCxnSpPr>
            <a:stCxn id="1850" idx="3"/>
            <a:endCxn id="1865" idx="1"/>
          </p:cNvCxnSpPr>
          <p:nvPr/>
        </p:nvCxnSpPr>
        <p:spPr>
          <a:xfrm flipV="1">
            <a:off x="8082195" y="9709567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Straight Arrow Connector 1866"/>
          <p:cNvCxnSpPr/>
          <p:nvPr/>
        </p:nvCxnSpPr>
        <p:spPr>
          <a:xfrm>
            <a:off x="6785946" y="945220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8" name="Rectangle 1867"/>
          <p:cNvSpPr/>
          <p:nvPr/>
        </p:nvSpPr>
        <p:spPr>
          <a:xfrm>
            <a:off x="6883493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69" name="Straight Arrow Connector 1868"/>
          <p:cNvCxnSpPr>
            <a:stCxn id="1868" idx="2"/>
            <a:endCxn id="1870" idx="0"/>
          </p:cNvCxnSpPr>
          <p:nvPr/>
        </p:nvCxnSpPr>
        <p:spPr>
          <a:xfrm>
            <a:off x="6962730" y="9529755"/>
            <a:ext cx="1117" cy="105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0" name="Rectangle 1869"/>
              <p:cNvSpPr/>
              <p:nvPr/>
            </p:nvSpPr>
            <p:spPr>
              <a:xfrm>
                <a:off x="6884610" y="963517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70" name="Rectangle 18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10" y="9635173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1" name="Straight Arrow Connector 1870"/>
          <p:cNvCxnSpPr>
            <a:endCxn id="1870" idx="1"/>
          </p:cNvCxnSpPr>
          <p:nvPr/>
        </p:nvCxnSpPr>
        <p:spPr>
          <a:xfrm>
            <a:off x="6787064" y="9709683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Arrow Connector 1871"/>
          <p:cNvCxnSpPr/>
          <p:nvPr/>
        </p:nvCxnSpPr>
        <p:spPr>
          <a:xfrm flipV="1">
            <a:off x="7041966" y="945220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3" name="Rectangle 1872"/>
          <p:cNvSpPr/>
          <p:nvPr/>
        </p:nvSpPr>
        <p:spPr>
          <a:xfrm>
            <a:off x="7142724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74" name="Straight Arrow Connector 1873"/>
          <p:cNvCxnSpPr>
            <a:stCxn id="1873" idx="2"/>
            <a:endCxn id="1875" idx="0"/>
          </p:cNvCxnSpPr>
          <p:nvPr/>
        </p:nvCxnSpPr>
        <p:spPr>
          <a:xfrm>
            <a:off x="7221961" y="9529755"/>
            <a:ext cx="1117" cy="104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5" name="Rectangle 1874"/>
              <p:cNvSpPr/>
              <p:nvPr/>
            </p:nvSpPr>
            <p:spPr>
              <a:xfrm>
                <a:off x="7143841" y="9634317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75" name="Rectangle 18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41" y="9634317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6" name="Straight Arrow Connector 1875"/>
          <p:cNvCxnSpPr>
            <a:stCxn id="1870" idx="3"/>
            <a:endCxn id="1875" idx="1"/>
          </p:cNvCxnSpPr>
          <p:nvPr/>
        </p:nvCxnSpPr>
        <p:spPr>
          <a:xfrm flipV="1">
            <a:off x="7043083" y="9709670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Straight Arrow Connector 1876"/>
          <p:cNvCxnSpPr/>
          <p:nvPr/>
        </p:nvCxnSpPr>
        <p:spPr>
          <a:xfrm>
            <a:off x="8342583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8" name="Rectangle 1877"/>
          <p:cNvSpPr/>
          <p:nvPr/>
        </p:nvSpPr>
        <p:spPr>
          <a:xfrm>
            <a:off x="8437666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79" name="Straight Arrow Connector 1878"/>
          <p:cNvCxnSpPr>
            <a:stCxn id="1878" idx="2"/>
            <a:endCxn id="1880" idx="0"/>
          </p:cNvCxnSpPr>
          <p:nvPr/>
        </p:nvCxnSpPr>
        <p:spPr>
          <a:xfrm>
            <a:off x="8516903" y="9529755"/>
            <a:ext cx="0" cy="11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0" name="Rectangle 1879"/>
              <p:cNvSpPr/>
              <p:nvPr/>
            </p:nvSpPr>
            <p:spPr>
              <a:xfrm>
                <a:off x="8437666" y="963978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80" name="Rectangle 18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66" y="9639780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1" name="Straight Arrow Connector 1880"/>
          <p:cNvCxnSpPr>
            <a:endCxn id="1880" idx="1"/>
          </p:cNvCxnSpPr>
          <p:nvPr/>
        </p:nvCxnSpPr>
        <p:spPr>
          <a:xfrm>
            <a:off x="8339151" y="9715133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2" name="Straight Arrow Connector 1881"/>
          <p:cNvCxnSpPr/>
          <p:nvPr/>
        </p:nvCxnSpPr>
        <p:spPr>
          <a:xfrm>
            <a:off x="8600420" y="9452201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3" name="Rectangle 1882"/>
          <p:cNvSpPr/>
          <p:nvPr/>
        </p:nvSpPr>
        <p:spPr>
          <a:xfrm>
            <a:off x="8695504" y="9379049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84" name="Straight Arrow Connector 1883"/>
          <p:cNvCxnSpPr>
            <a:stCxn id="1883" idx="2"/>
            <a:endCxn id="1885" idx="0"/>
          </p:cNvCxnSpPr>
          <p:nvPr/>
        </p:nvCxnSpPr>
        <p:spPr>
          <a:xfrm>
            <a:off x="8774741" y="9529755"/>
            <a:ext cx="0" cy="110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5" name="Rectangle 1884"/>
              <p:cNvSpPr/>
              <p:nvPr/>
            </p:nvSpPr>
            <p:spPr>
              <a:xfrm>
                <a:off x="8695504" y="963984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85" name="Rectangle 18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504" y="9639840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6" name="Straight Arrow Connector 1885"/>
          <p:cNvCxnSpPr>
            <a:endCxn id="1885" idx="1"/>
          </p:cNvCxnSpPr>
          <p:nvPr/>
        </p:nvCxnSpPr>
        <p:spPr>
          <a:xfrm>
            <a:off x="8596989" y="9715193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7" name="Rectangle 1886"/>
              <p:cNvSpPr/>
              <p:nvPr/>
            </p:nvSpPr>
            <p:spPr>
              <a:xfrm>
                <a:off x="5561007" y="882209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87" name="Rectangle 18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07" y="8822096"/>
                <a:ext cx="158473" cy="150706"/>
              </a:xfrm>
              <a:prstGeom prst="rect">
                <a:avLst/>
              </a:prstGeom>
              <a:blipFill rotWithShape="0">
                <a:blip r:embed="rId44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8" name="Straight Arrow Connector 1887"/>
          <p:cNvCxnSpPr/>
          <p:nvPr/>
        </p:nvCxnSpPr>
        <p:spPr>
          <a:xfrm flipV="1">
            <a:off x="4931127" y="8895268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Straight Arrow Connector 1888"/>
          <p:cNvCxnSpPr>
            <a:stCxn id="1891" idx="2"/>
            <a:endCxn id="1887" idx="0"/>
          </p:cNvCxnSpPr>
          <p:nvPr/>
        </p:nvCxnSpPr>
        <p:spPr>
          <a:xfrm>
            <a:off x="5636252" y="8715939"/>
            <a:ext cx="3992" cy="106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Straight Arrow Connector 1889"/>
          <p:cNvCxnSpPr/>
          <p:nvPr/>
        </p:nvCxnSpPr>
        <p:spPr>
          <a:xfrm flipV="1">
            <a:off x="4927134" y="86475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1" name="Rectangle 1890"/>
          <p:cNvSpPr/>
          <p:nvPr/>
        </p:nvSpPr>
        <p:spPr>
          <a:xfrm>
            <a:off x="5557015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892" name="Straight Arrow Connector 1891"/>
          <p:cNvCxnSpPr/>
          <p:nvPr/>
        </p:nvCxnSpPr>
        <p:spPr>
          <a:xfrm>
            <a:off x="5723767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Straight Arrow Connector 1892"/>
          <p:cNvCxnSpPr>
            <a:stCxn id="1887" idx="3"/>
          </p:cNvCxnSpPr>
          <p:nvPr/>
        </p:nvCxnSpPr>
        <p:spPr>
          <a:xfrm flipV="1">
            <a:off x="5719480" y="8896171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4" name="Rectangle 1893"/>
              <p:cNvSpPr/>
              <p:nvPr/>
            </p:nvSpPr>
            <p:spPr>
              <a:xfrm>
                <a:off x="3507542" y="813789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94" name="Rectangle 18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42" y="8137893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5" name="Straight Arrow Connector 1894"/>
          <p:cNvCxnSpPr/>
          <p:nvPr/>
        </p:nvCxnSpPr>
        <p:spPr>
          <a:xfrm>
            <a:off x="3669455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Rectangle 1895"/>
          <p:cNvSpPr/>
          <p:nvPr/>
        </p:nvSpPr>
        <p:spPr>
          <a:xfrm>
            <a:off x="3510982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97" name="Straight Arrow Connector 1896"/>
          <p:cNvCxnSpPr>
            <a:stCxn id="1896" idx="2"/>
            <a:endCxn id="1894" idx="0"/>
          </p:cNvCxnSpPr>
          <p:nvPr/>
        </p:nvCxnSpPr>
        <p:spPr>
          <a:xfrm flipH="1">
            <a:off x="3586779" y="8030139"/>
            <a:ext cx="3440" cy="107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8" name="Rectangle 1897"/>
          <p:cNvSpPr/>
          <p:nvPr/>
        </p:nvSpPr>
        <p:spPr>
          <a:xfrm>
            <a:off x="3764538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99" name="Straight Arrow Connector 1898"/>
          <p:cNvCxnSpPr>
            <a:stCxn id="1898" idx="2"/>
            <a:endCxn id="1900" idx="0"/>
          </p:cNvCxnSpPr>
          <p:nvPr/>
        </p:nvCxnSpPr>
        <p:spPr>
          <a:xfrm>
            <a:off x="3843775" y="8030139"/>
            <a:ext cx="1117" cy="107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0" name="Rectangle 1899"/>
              <p:cNvSpPr/>
              <p:nvPr/>
            </p:nvSpPr>
            <p:spPr>
              <a:xfrm>
                <a:off x="3765655" y="813789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00" name="Rectangle 18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55" y="8137893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1" name="Straight Arrow Connector 1900"/>
          <p:cNvCxnSpPr>
            <a:stCxn id="1894" idx="3"/>
            <a:endCxn id="1900" idx="1"/>
          </p:cNvCxnSpPr>
          <p:nvPr/>
        </p:nvCxnSpPr>
        <p:spPr>
          <a:xfrm>
            <a:off x="3666014" y="8213245"/>
            <a:ext cx="99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Straight Arrow Connector 1901"/>
          <p:cNvCxnSpPr/>
          <p:nvPr/>
        </p:nvCxnSpPr>
        <p:spPr>
          <a:xfrm>
            <a:off x="3923010" y="79617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3" name="Rectangle 1902"/>
          <p:cNvSpPr/>
          <p:nvPr/>
        </p:nvSpPr>
        <p:spPr>
          <a:xfrm>
            <a:off x="4020557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04" name="Straight Arrow Connector 1903"/>
          <p:cNvCxnSpPr>
            <a:stCxn id="1903" idx="2"/>
            <a:endCxn id="1905" idx="0"/>
          </p:cNvCxnSpPr>
          <p:nvPr/>
        </p:nvCxnSpPr>
        <p:spPr>
          <a:xfrm>
            <a:off x="4099794" y="8030139"/>
            <a:ext cx="1117" cy="108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5" name="Rectangle 1904"/>
              <p:cNvSpPr/>
              <p:nvPr/>
            </p:nvSpPr>
            <p:spPr>
              <a:xfrm>
                <a:off x="4021674" y="813873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05" name="Rectangle 19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74" y="8138735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6" name="Straight Arrow Connector 1905"/>
          <p:cNvCxnSpPr>
            <a:stCxn id="1900" idx="3"/>
            <a:endCxn id="1905" idx="1"/>
          </p:cNvCxnSpPr>
          <p:nvPr/>
        </p:nvCxnSpPr>
        <p:spPr>
          <a:xfrm>
            <a:off x="3924128" y="8213245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Straight Arrow Connector 1906"/>
          <p:cNvCxnSpPr/>
          <p:nvPr/>
        </p:nvCxnSpPr>
        <p:spPr>
          <a:xfrm flipV="1">
            <a:off x="4179030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8" name="Rectangle 1907"/>
          <p:cNvSpPr/>
          <p:nvPr/>
        </p:nvSpPr>
        <p:spPr>
          <a:xfrm>
            <a:off x="4279787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09" name="Straight Arrow Connector 1908"/>
          <p:cNvCxnSpPr>
            <a:stCxn id="1908" idx="2"/>
            <a:endCxn id="1910" idx="0"/>
          </p:cNvCxnSpPr>
          <p:nvPr/>
        </p:nvCxnSpPr>
        <p:spPr>
          <a:xfrm>
            <a:off x="4359024" y="8030139"/>
            <a:ext cx="1117" cy="107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0" name="Rectangle 1909"/>
              <p:cNvSpPr/>
              <p:nvPr/>
            </p:nvSpPr>
            <p:spPr>
              <a:xfrm>
                <a:off x="4280904" y="813787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0" name="Rectangle 19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4" y="8137879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1" name="Straight Arrow Connector 1910"/>
          <p:cNvCxnSpPr>
            <a:stCxn id="1905" idx="3"/>
            <a:endCxn id="1910" idx="1"/>
          </p:cNvCxnSpPr>
          <p:nvPr/>
        </p:nvCxnSpPr>
        <p:spPr>
          <a:xfrm flipV="1">
            <a:off x="4180147" y="8213232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2" name="Rectangle 1911"/>
              <p:cNvSpPr/>
              <p:nvPr/>
            </p:nvSpPr>
            <p:spPr>
              <a:xfrm>
                <a:off x="5849457" y="813710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2" name="Rectangle 19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57" y="8137106"/>
                <a:ext cx="158473" cy="150706"/>
              </a:xfrm>
              <a:prstGeom prst="rect">
                <a:avLst/>
              </a:prstGeom>
              <a:blipFill rotWithShape="0">
                <a:blip r:embed="rId45"/>
                <a:stretch>
                  <a:fillRect l="-714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3" name="Rectangle 1912"/>
              <p:cNvSpPr/>
              <p:nvPr/>
            </p:nvSpPr>
            <p:spPr>
              <a:xfrm>
                <a:off x="6105476" y="813794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3" name="Rectangle 19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76" y="8137949"/>
                <a:ext cx="158473" cy="150706"/>
              </a:xfrm>
              <a:prstGeom prst="rect">
                <a:avLst/>
              </a:prstGeom>
              <a:blipFill rotWithShape="0">
                <a:blip r:embed="rId46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4" name="Straight Arrow Connector 1913"/>
          <p:cNvCxnSpPr>
            <a:stCxn id="1912" idx="3"/>
            <a:endCxn id="1913" idx="1"/>
          </p:cNvCxnSpPr>
          <p:nvPr/>
        </p:nvCxnSpPr>
        <p:spPr>
          <a:xfrm>
            <a:off x="6007928" y="821245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5" name="Rectangle 1914"/>
              <p:cNvSpPr/>
              <p:nvPr/>
            </p:nvSpPr>
            <p:spPr>
              <a:xfrm>
                <a:off x="6364706" y="8137092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5" name="Rectangle 19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06" y="8137092"/>
                <a:ext cx="158473" cy="150706"/>
              </a:xfrm>
              <a:prstGeom prst="rect">
                <a:avLst/>
              </a:prstGeom>
              <a:blipFill rotWithShape="0">
                <a:blip r:embed="rId47"/>
                <a:stretch>
                  <a:fillRect l="-1428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6" name="Straight Arrow Connector 1915"/>
          <p:cNvCxnSpPr>
            <a:stCxn id="1913" idx="3"/>
            <a:endCxn id="1915" idx="1"/>
          </p:cNvCxnSpPr>
          <p:nvPr/>
        </p:nvCxnSpPr>
        <p:spPr>
          <a:xfrm flipV="1">
            <a:off x="6263949" y="8212445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Straight Arrow Connector 1916"/>
          <p:cNvCxnSpPr>
            <a:stCxn id="1920" idx="2"/>
            <a:endCxn id="1912" idx="0"/>
          </p:cNvCxnSpPr>
          <p:nvPr/>
        </p:nvCxnSpPr>
        <p:spPr>
          <a:xfrm>
            <a:off x="5924701" y="8030139"/>
            <a:ext cx="3993" cy="106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Straight Arrow Connector 1917"/>
          <p:cNvCxnSpPr>
            <a:stCxn id="1922" idx="2"/>
            <a:endCxn id="1913" idx="0"/>
          </p:cNvCxnSpPr>
          <p:nvPr/>
        </p:nvCxnSpPr>
        <p:spPr>
          <a:xfrm>
            <a:off x="6180721" y="8030139"/>
            <a:ext cx="3992" cy="107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Straight Arrow Connector 1918"/>
          <p:cNvCxnSpPr>
            <a:stCxn id="1924" idx="2"/>
            <a:endCxn id="1915" idx="0"/>
          </p:cNvCxnSpPr>
          <p:nvPr/>
        </p:nvCxnSpPr>
        <p:spPr>
          <a:xfrm>
            <a:off x="6439951" y="8030139"/>
            <a:ext cx="3992" cy="106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0" name="Rectangle 1919"/>
          <p:cNvSpPr/>
          <p:nvPr/>
        </p:nvSpPr>
        <p:spPr>
          <a:xfrm>
            <a:off x="5845464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21" name="Straight Arrow Connector 1920"/>
          <p:cNvCxnSpPr/>
          <p:nvPr/>
        </p:nvCxnSpPr>
        <p:spPr>
          <a:xfrm>
            <a:off x="6003936" y="79617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2" name="Rectangle 1921"/>
          <p:cNvSpPr/>
          <p:nvPr/>
        </p:nvSpPr>
        <p:spPr>
          <a:xfrm>
            <a:off x="6101484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23" name="Straight Arrow Connector 1922"/>
          <p:cNvCxnSpPr/>
          <p:nvPr/>
        </p:nvCxnSpPr>
        <p:spPr>
          <a:xfrm flipV="1">
            <a:off x="6259956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4" name="Rectangle 1923"/>
          <p:cNvSpPr/>
          <p:nvPr/>
        </p:nvSpPr>
        <p:spPr>
          <a:xfrm>
            <a:off x="6360714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25" name="Straight Arrow Connector 1924"/>
          <p:cNvCxnSpPr/>
          <p:nvPr/>
        </p:nvCxnSpPr>
        <p:spPr>
          <a:xfrm>
            <a:off x="6527466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6" name="Rectangle 1925"/>
          <p:cNvSpPr/>
          <p:nvPr/>
        </p:nvSpPr>
        <p:spPr>
          <a:xfrm>
            <a:off x="6622550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27" name="Straight Arrow Connector 1926"/>
          <p:cNvCxnSpPr>
            <a:stCxn id="1926" idx="2"/>
            <a:endCxn id="1928" idx="0"/>
          </p:cNvCxnSpPr>
          <p:nvPr/>
        </p:nvCxnSpPr>
        <p:spPr>
          <a:xfrm>
            <a:off x="6701787" y="8030139"/>
            <a:ext cx="1099" cy="105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8" name="Rectangle 1927"/>
              <p:cNvSpPr/>
              <p:nvPr/>
            </p:nvSpPr>
            <p:spPr>
              <a:xfrm>
                <a:off x="6623649" y="813581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28" name="Rectangle 19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649" y="8135814"/>
                <a:ext cx="158473" cy="150706"/>
              </a:xfrm>
              <a:prstGeom prst="rect">
                <a:avLst/>
              </a:prstGeom>
              <a:blipFill rotWithShape="0">
                <a:blip r:embed="rId48"/>
                <a:stretch>
                  <a:fillRect l="-71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9" name="Straight Arrow Connector 1928"/>
          <p:cNvCxnSpPr>
            <a:stCxn id="1915" idx="3"/>
            <a:endCxn id="1928" idx="1"/>
          </p:cNvCxnSpPr>
          <p:nvPr/>
        </p:nvCxnSpPr>
        <p:spPr>
          <a:xfrm flipV="1">
            <a:off x="6523179" y="8211167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0" name="Rectangle 1929"/>
              <p:cNvSpPr/>
              <p:nvPr/>
            </p:nvSpPr>
            <p:spPr>
              <a:xfrm>
                <a:off x="5583209" y="8136832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30" name="Rectangle 19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09" y="8136832"/>
                <a:ext cx="158473" cy="150706"/>
              </a:xfrm>
              <a:prstGeom prst="rect">
                <a:avLst/>
              </a:prstGeom>
              <a:blipFill rotWithShape="0">
                <a:blip r:embed="rId49"/>
                <a:stretch>
                  <a:fillRect l="-3571" r="-357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1" name="Straight Arrow Connector 1930"/>
          <p:cNvCxnSpPr>
            <a:endCxn id="1930" idx="1"/>
          </p:cNvCxnSpPr>
          <p:nvPr/>
        </p:nvCxnSpPr>
        <p:spPr>
          <a:xfrm flipV="1">
            <a:off x="5482452" y="8212185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Straight Arrow Connector 1931"/>
          <p:cNvCxnSpPr>
            <a:stCxn id="1934" idx="2"/>
            <a:endCxn id="1930" idx="0"/>
          </p:cNvCxnSpPr>
          <p:nvPr/>
        </p:nvCxnSpPr>
        <p:spPr>
          <a:xfrm>
            <a:off x="5658454" y="8030139"/>
            <a:ext cx="3992" cy="106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Straight Arrow Connector 1932"/>
          <p:cNvCxnSpPr/>
          <p:nvPr/>
        </p:nvCxnSpPr>
        <p:spPr>
          <a:xfrm flipV="1">
            <a:off x="5478459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4" name="Rectangle 1933"/>
          <p:cNvSpPr/>
          <p:nvPr/>
        </p:nvSpPr>
        <p:spPr>
          <a:xfrm>
            <a:off x="5579217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35" name="Straight Arrow Connector 1934"/>
          <p:cNvCxnSpPr/>
          <p:nvPr/>
        </p:nvCxnSpPr>
        <p:spPr>
          <a:xfrm>
            <a:off x="5745969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Straight Arrow Connector 1935"/>
          <p:cNvCxnSpPr>
            <a:stCxn id="1930" idx="3"/>
          </p:cNvCxnSpPr>
          <p:nvPr/>
        </p:nvCxnSpPr>
        <p:spPr>
          <a:xfrm flipV="1">
            <a:off x="5741682" y="8210907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7" name="Rectangle 1936"/>
              <p:cNvSpPr/>
              <p:nvPr/>
            </p:nvSpPr>
            <p:spPr>
              <a:xfrm>
                <a:off x="3537960" y="751613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37" name="Rectangle 19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60" y="7516139"/>
                <a:ext cx="158473" cy="150706"/>
              </a:xfrm>
              <a:prstGeom prst="rect">
                <a:avLst/>
              </a:prstGeom>
              <a:blipFill rotWithShape="0">
                <a:blip r:embed="rId50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8" name="Straight Arrow Connector 1937"/>
          <p:cNvCxnSpPr>
            <a:stCxn id="1939" idx="3"/>
            <a:endCxn id="1941" idx="1"/>
          </p:cNvCxnSpPr>
          <p:nvPr/>
        </p:nvCxnSpPr>
        <p:spPr>
          <a:xfrm>
            <a:off x="3699873" y="7332994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9" name="Rectangle 1938"/>
          <p:cNvSpPr/>
          <p:nvPr/>
        </p:nvSpPr>
        <p:spPr>
          <a:xfrm>
            <a:off x="3541400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40" name="Straight Arrow Connector 1939"/>
          <p:cNvCxnSpPr>
            <a:stCxn id="1939" idx="2"/>
            <a:endCxn id="1937" idx="0"/>
          </p:cNvCxnSpPr>
          <p:nvPr/>
        </p:nvCxnSpPr>
        <p:spPr>
          <a:xfrm flipH="1">
            <a:off x="3617197" y="7408347"/>
            <a:ext cx="3440" cy="10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1" name="Rectangle 1940"/>
          <p:cNvSpPr/>
          <p:nvPr/>
        </p:nvSpPr>
        <p:spPr>
          <a:xfrm>
            <a:off x="3794956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42" name="Straight Arrow Connector 1941"/>
          <p:cNvCxnSpPr>
            <a:stCxn id="1941" idx="2"/>
            <a:endCxn id="1943" idx="0"/>
          </p:cNvCxnSpPr>
          <p:nvPr/>
        </p:nvCxnSpPr>
        <p:spPr>
          <a:xfrm>
            <a:off x="3874193" y="7408347"/>
            <a:ext cx="1117" cy="10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3" name="Rectangle 1942"/>
              <p:cNvSpPr/>
              <p:nvPr/>
            </p:nvSpPr>
            <p:spPr>
              <a:xfrm>
                <a:off x="3796073" y="751613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43" name="Rectangle 19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073" y="7516139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4" name="Straight Arrow Connector 1943"/>
          <p:cNvCxnSpPr>
            <a:stCxn id="1937" idx="3"/>
            <a:endCxn id="1943" idx="1"/>
          </p:cNvCxnSpPr>
          <p:nvPr/>
        </p:nvCxnSpPr>
        <p:spPr>
          <a:xfrm>
            <a:off x="3696432" y="7591491"/>
            <a:ext cx="99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Straight Arrow Connector 1944"/>
          <p:cNvCxnSpPr>
            <a:stCxn id="1941" idx="3"/>
            <a:endCxn id="1946" idx="1"/>
          </p:cNvCxnSpPr>
          <p:nvPr/>
        </p:nvCxnSpPr>
        <p:spPr>
          <a:xfrm>
            <a:off x="3953429" y="7332994"/>
            <a:ext cx="97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" name="Rectangle 1945"/>
          <p:cNvSpPr/>
          <p:nvPr/>
        </p:nvSpPr>
        <p:spPr>
          <a:xfrm>
            <a:off x="4050975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47" name="Straight Arrow Connector 1946"/>
          <p:cNvCxnSpPr>
            <a:stCxn id="1946" idx="2"/>
            <a:endCxn id="1948" idx="0"/>
          </p:cNvCxnSpPr>
          <p:nvPr/>
        </p:nvCxnSpPr>
        <p:spPr>
          <a:xfrm>
            <a:off x="4130212" y="7408347"/>
            <a:ext cx="1117" cy="108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8" name="Rectangle 1947"/>
              <p:cNvSpPr/>
              <p:nvPr/>
            </p:nvSpPr>
            <p:spPr>
              <a:xfrm>
                <a:off x="4052092" y="751698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48" name="Rectangle 19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92" y="7516981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9" name="Straight Arrow Connector 1948"/>
          <p:cNvCxnSpPr>
            <a:stCxn id="1943" idx="3"/>
            <a:endCxn id="1948" idx="1"/>
          </p:cNvCxnSpPr>
          <p:nvPr/>
        </p:nvCxnSpPr>
        <p:spPr>
          <a:xfrm>
            <a:off x="3954546" y="7591491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Straight Arrow Connector 1949"/>
          <p:cNvCxnSpPr>
            <a:stCxn id="1946" idx="3"/>
            <a:endCxn id="1951" idx="1"/>
          </p:cNvCxnSpPr>
          <p:nvPr/>
        </p:nvCxnSpPr>
        <p:spPr>
          <a:xfrm>
            <a:off x="4209448" y="7332994"/>
            <a:ext cx="100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" name="Rectangle 1950"/>
          <p:cNvSpPr/>
          <p:nvPr/>
        </p:nvSpPr>
        <p:spPr>
          <a:xfrm>
            <a:off x="4310205" y="7257641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52" name="Straight Arrow Connector 1951"/>
          <p:cNvCxnSpPr>
            <a:stCxn id="1951" idx="2"/>
            <a:endCxn id="1953" idx="0"/>
          </p:cNvCxnSpPr>
          <p:nvPr/>
        </p:nvCxnSpPr>
        <p:spPr>
          <a:xfrm>
            <a:off x="4389442" y="7408347"/>
            <a:ext cx="1117" cy="107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3" name="Rectangle 1952"/>
              <p:cNvSpPr/>
              <p:nvPr/>
            </p:nvSpPr>
            <p:spPr>
              <a:xfrm>
                <a:off x="4311322" y="751612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3" name="Rectangle 19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22" y="7516125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4" name="Straight Arrow Connector 1953"/>
          <p:cNvCxnSpPr>
            <a:stCxn id="1948" idx="3"/>
            <a:endCxn id="1953" idx="1"/>
          </p:cNvCxnSpPr>
          <p:nvPr/>
        </p:nvCxnSpPr>
        <p:spPr>
          <a:xfrm flipV="1">
            <a:off x="4210565" y="7591478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5" name="Rectangle 1954"/>
          <p:cNvSpPr/>
          <p:nvPr/>
        </p:nvSpPr>
        <p:spPr>
          <a:xfrm>
            <a:off x="4564309" y="7257641"/>
            <a:ext cx="898144" cy="150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6" name="Rectangle 1955"/>
              <p:cNvSpPr/>
              <p:nvPr/>
            </p:nvSpPr>
            <p:spPr>
              <a:xfrm>
                <a:off x="4563455" y="751074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6" name="Rectangle 19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55" y="7510746"/>
                <a:ext cx="158473" cy="150706"/>
              </a:xfrm>
              <a:prstGeom prst="rect">
                <a:avLst/>
              </a:prstGeom>
              <a:blipFill rotWithShape="0">
                <a:blip r:embed="rId43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7" name="Rectangle 1956"/>
              <p:cNvSpPr/>
              <p:nvPr/>
            </p:nvSpPr>
            <p:spPr>
              <a:xfrm>
                <a:off x="4807655" y="751074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7" name="Rectangle 19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55" y="7510746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8" name="Rectangle 1957"/>
              <p:cNvSpPr/>
              <p:nvPr/>
            </p:nvSpPr>
            <p:spPr>
              <a:xfrm>
                <a:off x="5056476" y="751074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8" name="Rectangle 19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76" y="7510746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9" name="Rectangle 1958"/>
              <p:cNvSpPr/>
              <p:nvPr/>
            </p:nvSpPr>
            <p:spPr>
              <a:xfrm>
                <a:off x="5298552" y="751074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9" name="Rectangle 19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52" y="7510746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0" name="Rectangle 1959"/>
              <p:cNvSpPr/>
              <p:nvPr/>
            </p:nvSpPr>
            <p:spPr>
              <a:xfrm>
                <a:off x="5834568" y="751185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60" name="Rectangle 19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68" y="7511851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1" name="Rectangle 1960"/>
              <p:cNvSpPr/>
              <p:nvPr/>
            </p:nvSpPr>
            <p:spPr>
              <a:xfrm>
                <a:off x="6090587" y="751269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61" name="Rectangle 19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87" y="7512694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2" name="Straight Arrow Connector 1961"/>
          <p:cNvCxnSpPr>
            <a:stCxn id="1960" idx="3"/>
            <a:endCxn id="1961" idx="1"/>
          </p:cNvCxnSpPr>
          <p:nvPr/>
        </p:nvCxnSpPr>
        <p:spPr>
          <a:xfrm>
            <a:off x="5993039" y="7587204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3" name="Rectangle 1962"/>
              <p:cNvSpPr/>
              <p:nvPr/>
            </p:nvSpPr>
            <p:spPr>
              <a:xfrm>
                <a:off x="6349817" y="7511837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63" name="Rectangle 19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7" y="7511837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4" name="Straight Arrow Connector 1963"/>
          <p:cNvCxnSpPr>
            <a:stCxn id="1961" idx="3"/>
            <a:endCxn id="1963" idx="1"/>
          </p:cNvCxnSpPr>
          <p:nvPr/>
        </p:nvCxnSpPr>
        <p:spPr>
          <a:xfrm flipV="1">
            <a:off x="6249060" y="7587190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Straight Arrow Connector 1964"/>
          <p:cNvCxnSpPr/>
          <p:nvPr/>
        </p:nvCxnSpPr>
        <p:spPr>
          <a:xfrm>
            <a:off x="5137928" y="7412997"/>
            <a:ext cx="3867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6" name="Straight Arrow Connector 1965"/>
          <p:cNvCxnSpPr>
            <a:stCxn id="1970" idx="2"/>
            <a:endCxn id="1960" idx="0"/>
          </p:cNvCxnSpPr>
          <p:nvPr/>
        </p:nvCxnSpPr>
        <p:spPr>
          <a:xfrm>
            <a:off x="5909812" y="7408347"/>
            <a:ext cx="3993" cy="103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Straight Arrow Connector 1966"/>
          <p:cNvCxnSpPr>
            <a:stCxn id="1972" idx="2"/>
            <a:endCxn id="1961" idx="0"/>
          </p:cNvCxnSpPr>
          <p:nvPr/>
        </p:nvCxnSpPr>
        <p:spPr>
          <a:xfrm>
            <a:off x="6165832" y="7408347"/>
            <a:ext cx="3992" cy="104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8" name="Straight Arrow Connector 1967"/>
          <p:cNvCxnSpPr>
            <a:stCxn id="1974" idx="2"/>
            <a:endCxn id="1963" idx="0"/>
          </p:cNvCxnSpPr>
          <p:nvPr/>
        </p:nvCxnSpPr>
        <p:spPr>
          <a:xfrm>
            <a:off x="6425062" y="7408347"/>
            <a:ext cx="3992" cy="103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9" name="Straight Arrow Connector 1968"/>
          <p:cNvCxnSpPr>
            <a:stCxn id="1951" idx="3"/>
            <a:endCxn id="1955" idx="1"/>
          </p:cNvCxnSpPr>
          <p:nvPr/>
        </p:nvCxnSpPr>
        <p:spPr>
          <a:xfrm>
            <a:off x="4468678" y="7332994"/>
            <a:ext cx="95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Rectangle 1969"/>
          <p:cNvSpPr/>
          <p:nvPr/>
        </p:nvSpPr>
        <p:spPr>
          <a:xfrm>
            <a:off x="5830575" y="7257641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71" name="Straight Arrow Connector 1970"/>
          <p:cNvCxnSpPr>
            <a:stCxn id="1970" idx="3"/>
            <a:endCxn id="1972" idx="1"/>
          </p:cNvCxnSpPr>
          <p:nvPr/>
        </p:nvCxnSpPr>
        <p:spPr>
          <a:xfrm>
            <a:off x="5989048" y="7332994"/>
            <a:ext cx="97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2" name="Rectangle 1971"/>
          <p:cNvSpPr/>
          <p:nvPr/>
        </p:nvSpPr>
        <p:spPr>
          <a:xfrm>
            <a:off x="6086595" y="7257641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73" name="Straight Arrow Connector 1972"/>
          <p:cNvCxnSpPr>
            <a:stCxn id="1972" idx="3"/>
            <a:endCxn id="1974" idx="1"/>
          </p:cNvCxnSpPr>
          <p:nvPr/>
        </p:nvCxnSpPr>
        <p:spPr>
          <a:xfrm>
            <a:off x="6245068" y="7332994"/>
            <a:ext cx="100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4" name="Rectangle 1973"/>
          <p:cNvSpPr/>
          <p:nvPr/>
        </p:nvSpPr>
        <p:spPr>
          <a:xfrm>
            <a:off x="6345825" y="7257641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75" name="Straight Arrow Connector 1974"/>
          <p:cNvCxnSpPr/>
          <p:nvPr/>
        </p:nvCxnSpPr>
        <p:spPr>
          <a:xfrm>
            <a:off x="6512577" y="7330793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6" name="Rectangle 1975"/>
          <p:cNvSpPr/>
          <p:nvPr/>
        </p:nvSpPr>
        <p:spPr>
          <a:xfrm>
            <a:off x="6607661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77" name="Straight Arrow Connector 1976"/>
          <p:cNvCxnSpPr>
            <a:stCxn id="1976" idx="2"/>
            <a:endCxn id="1978" idx="0"/>
          </p:cNvCxnSpPr>
          <p:nvPr/>
        </p:nvCxnSpPr>
        <p:spPr>
          <a:xfrm>
            <a:off x="6686898" y="7408347"/>
            <a:ext cx="1099" cy="102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8" name="Rectangle 1977"/>
              <p:cNvSpPr/>
              <p:nvPr/>
            </p:nvSpPr>
            <p:spPr>
              <a:xfrm>
                <a:off x="6608760" y="751055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8" name="Rectangle 19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60" y="7510559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9" name="Straight Arrow Connector 1978"/>
          <p:cNvCxnSpPr>
            <a:stCxn id="1963" idx="3"/>
            <a:endCxn id="1978" idx="1"/>
          </p:cNvCxnSpPr>
          <p:nvPr/>
        </p:nvCxnSpPr>
        <p:spPr>
          <a:xfrm flipV="1">
            <a:off x="6508290" y="7585912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Straight Arrow Connector 1979"/>
          <p:cNvCxnSpPr/>
          <p:nvPr/>
        </p:nvCxnSpPr>
        <p:spPr>
          <a:xfrm>
            <a:off x="5375066" y="7412997"/>
            <a:ext cx="0" cy="101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" name="Straight Arrow Connector 1980"/>
          <p:cNvCxnSpPr/>
          <p:nvPr/>
        </p:nvCxnSpPr>
        <p:spPr>
          <a:xfrm>
            <a:off x="4891245" y="7412997"/>
            <a:ext cx="1728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Straight Arrow Connector 1981"/>
          <p:cNvCxnSpPr/>
          <p:nvPr/>
        </p:nvCxnSpPr>
        <p:spPr>
          <a:xfrm>
            <a:off x="4641834" y="7412997"/>
            <a:ext cx="0" cy="9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3" name="Rectangle 1982"/>
              <p:cNvSpPr/>
              <p:nvPr/>
            </p:nvSpPr>
            <p:spPr>
              <a:xfrm>
                <a:off x="5568320" y="7511577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83" name="Rectangle 19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320" y="7511577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4" name="Straight Arrow Connector 1983"/>
          <p:cNvCxnSpPr>
            <a:endCxn id="1983" idx="1"/>
          </p:cNvCxnSpPr>
          <p:nvPr/>
        </p:nvCxnSpPr>
        <p:spPr>
          <a:xfrm flipV="1">
            <a:off x="5467563" y="7586930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Straight Arrow Connector 1984"/>
          <p:cNvCxnSpPr>
            <a:stCxn id="1987" idx="2"/>
            <a:endCxn id="1983" idx="0"/>
          </p:cNvCxnSpPr>
          <p:nvPr/>
        </p:nvCxnSpPr>
        <p:spPr>
          <a:xfrm>
            <a:off x="5643565" y="7408347"/>
            <a:ext cx="3992" cy="10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Straight Arrow Connector 1985"/>
          <p:cNvCxnSpPr/>
          <p:nvPr/>
        </p:nvCxnSpPr>
        <p:spPr>
          <a:xfrm flipV="1">
            <a:off x="5463570" y="7330793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7" name="Rectangle 1986"/>
          <p:cNvSpPr/>
          <p:nvPr/>
        </p:nvSpPr>
        <p:spPr>
          <a:xfrm>
            <a:off x="5564328" y="7257641"/>
            <a:ext cx="158473" cy="1507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88" name="Straight Arrow Connector 1987"/>
          <p:cNvCxnSpPr/>
          <p:nvPr/>
        </p:nvCxnSpPr>
        <p:spPr>
          <a:xfrm>
            <a:off x="5731080" y="733364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Straight Arrow Connector 1988"/>
          <p:cNvCxnSpPr>
            <a:stCxn id="1983" idx="3"/>
          </p:cNvCxnSpPr>
          <p:nvPr/>
        </p:nvCxnSpPr>
        <p:spPr>
          <a:xfrm flipV="1">
            <a:off x="5726793" y="7585652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Arrow Connector 1989"/>
          <p:cNvCxnSpPr/>
          <p:nvPr/>
        </p:nvCxnSpPr>
        <p:spPr>
          <a:xfrm>
            <a:off x="6777000" y="7330793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1" name="Rectangle 1990"/>
          <p:cNvSpPr/>
          <p:nvPr/>
        </p:nvSpPr>
        <p:spPr>
          <a:xfrm>
            <a:off x="6872084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992" name="Straight Arrow Connector 1991"/>
          <p:cNvCxnSpPr>
            <a:stCxn id="1991" idx="2"/>
            <a:endCxn id="1993" idx="0"/>
          </p:cNvCxnSpPr>
          <p:nvPr/>
        </p:nvCxnSpPr>
        <p:spPr>
          <a:xfrm>
            <a:off x="6951321" y="7408347"/>
            <a:ext cx="0" cy="102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3" name="Rectangle 1992"/>
              <p:cNvSpPr/>
              <p:nvPr/>
            </p:nvSpPr>
            <p:spPr>
              <a:xfrm>
                <a:off x="6872084" y="751102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3" name="Rectangle 19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84" y="7511026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4" name="Straight Arrow Connector 1993"/>
          <p:cNvCxnSpPr>
            <a:endCxn id="1993" idx="1"/>
          </p:cNvCxnSpPr>
          <p:nvPr/>
        </p:nvCxnSpPr>
        <p:spPr>
          <a:xfrm>
            <a:off x="6773569" y="7586379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5" name="Rectangle 1994"/>
              <p:cNvSpPr/>
              <p:nvPr/>
            </p:nvSpPr>
            <p:spPr>
              <a:xfrm>
                <a:off x="7651209" y="750567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5" name="Rectangle 19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09" y="7505671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" name="Rectangle 1995"/>
              <p:cNvSpPr/>
              <p:nvPr/>
            </p:nvSpPr>
            <p:spPr>
              <a:xfrm>
                <a:off x="7907228" y="750651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6" name="Rectangle 19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228" y="7506514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7" name="Straight Arrow Connector 1996"/>
          <p:cNvCxnSpPr>
            <a:stCxn id="1995" idx="3"/>
            <a:endCxn id="1996" idx="1"/>
          </p:cNvCxnSpPr>
          <p:nvPr/>
        </p:nvCxnSpPr>
        <p:spPr>
          <a:xfrm>
            <a:off x="7809681" y="7581024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8" name="Rectangle 1997"/>
              <p:cNvSpPr/>
              <p:nvPr/>
            </p:nvSpPr>
            <p:spPr>
              <a:xfrm>
                <a:off x="8170149" y="750825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8" name="Rectangle 19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49" y="7508253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9" name="Straight Arrow Connector 1998"/>
          <p:cNvCxnSpPr>
            <a:stCxn id="1996" idx="3"/>
          </p:cNvCxnSpPr>
          <p:nvPr/>
        </p:nvCxnSpPr>
        <p:spPr>
          <a:xfrm flipV="1">
            <a:off x="8065701" y="7581010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Straight Arrow Connector 1999"/>
          <p:cNvCxnSpPr>
            <a:stCxn id="2005" idx="2"/>
            <a:endCxn id="1995" idx="0"/>
          </p:cNvCxnSpPr>
          <p:nvPr/>
        </p:nvCxnSpPr>
        <p:spPr>
          <a:xfrm>
            <a:off x="7726454" y="7408347"/>
            <a:ext cx="3992" cy="9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Straight Arrow Connector 2000"/>
          <p:cNvCxnSpPr>
            <a:stCxn id="2007" idx="2"/>
            <a:endCxn id="1996" idx="0"/>
          </p:cNvCxnSpPr>
          <p:nvPr/>
        </p:nvCxnSpPr>
        <p:spPr>
          <a:xfrm>
            <a:off x="7982473" y="7408347"/>
            <a:ext cx="3992" cy="98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2" name="Straight Arrow Connector 2001"/>
          <p:cNvCxnSpPr>
            <a:stCxn id="2009" idx="2"/>
            <a:endCxn id="1998" idx="0"/>
          </p:cNvCxnSpPr>
          <p:nvPr/>
        </p:nvCxnSpPr>
        <p:spPr>
          <a:xfrm>
            <a:off x="8245394" y="7408347"/>
            <a:ext cx="3992" cy="99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3" name="Straight Arrow Connector 2002"/>
          <p:cNvCxnSpPr/>
          <p:nvPr/>
        </p:nvCxnSpPr>
        <p:spPr>
          <a:xfrm flipV="1">
            <a:off x="7552435" y="7330793"/>
            <a:ext cx="94781" cy="1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Straight Arrow Connector 2003"/>
          <p:cNvCxnSpPr>
            <a:endCxn id="1995" idx="1"/>
          </p:cNvCxnSpPr>
          <p:nvPr/>
        </p:nvCxnSpPr>
        <p:spPr>
          <a:xfrm flipV="1">
            <a:off x="7549520" y="7581024"/>
            <a:ext cx="101689" cy="2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5" name="Rectangle 2004"/>
          <p:cNvSpPr/>
          <p:nvPr/>
        </p:nvSpPr>
        <p:spPr>
          <a:xfrm>
            <a:off x="7647217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06" name="Straight Arrow Connector 2005"/>
          <p:cNvCxnSpPr>
            <a:stCxn id="2005" idx="3"/>
            <a:endCxn id="2007" idx="1"/>
          </p:cNvCxnSpPr>
          <p:nvPr/>
        </p:nvCxnSpPr>
        <p:spPr>
          <a:xfrm>
            <a:off x="7805690" y="7332994"/>
            <a:ext cx="975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" name="Rectangle 2006"/>
          <p:cNvSpPr/>
          <p:nvPr/>
        </p:nvSpPr>
        <p:spPr>
          <a:xfrm>
            <a:off x="7903236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08" name="Straight Arrow Connector 2007"/>
          <p:cNvCxnSpPr/>
          <p:nvPr/>
        </p:nvCxnSpPr>
        <p:spPr>
          <a:xfrm flipV="1">
            <a:off x="8061708" y="7330793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9" name="Rectangle 2008"/>
          <p:cNvSpPr/>
          <p:nvPr/>
        </p:nvSpPr>
        <p:spPr>
          <a:xfrm>
            <a:off x="8166157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10" name="Straight Arrow Connector 2009"/>
          <p:cNvCxnSpPr/>
          <p:nvPr/>
        </p:nvCxnSpPr>
        <p:spPr>
          <a:xfrm>
            <a:off x="8332910" y="7330793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" name="Rectangle 2010"/>
          <p:cNvSpPr/>
          <p:nvPr/>
        </p:nvSpPr>
        <p:spPr>
          <a:xfrm>
            <a:off x="8427993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12" name="Straight Arrow Connector 2011"/>
          <p:cNvCxnSpPr>
            <a:stCxn id="2011" idx="2"/>
            <a:endCxn id="2013" idx="0"/>
          </p:cNvCxnSpPr>
          <p:nvPr/>
        </p:nvCxnSpPr>
        <p:spPr>
          <a:xfrm>
            <a:off x="8507230" y="7408347"/>
            <a:ext cx="1099" cy="9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3" name="Rectangle 2012"/>
              <p:cNvSpPr/>
              <p:nvPr/>
            </p:nvSpPr>
            <p:spPr>
              <a:xfrm>
                <a:off x="8429092" y="750697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3" name="Rectangle 20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092" y="7506975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4" name="Straight Arrow Connector 2013"/>
          <p:cNvCxnSpPr>
            <a:stCxn id="1998" idx="3"/>
            <a:endCxn id="2013" idx="1"/>
          </p:cNvCxnSpPr>
          <p:nvPr/>
        </p:nvCxnSpPr>
        <p:spPr>
          <a:xfrm flipV="1">
            <a:off x="8328622" y="7582328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Straight Arrow Connector 2014"/>
          <p:cNvCxnSpPr/>
          <p:nvPr/>
        </p:nvCxnSpPr>
        <p:spPr>
          <a:xfrm>
            <a:off x="7032373" y="7330793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Rectangle 2015"/>
          <p:cNvSpPr/>
          <p:nvPr/>
        </p:nvSpPr>
        <p:spPr>
          <a:xfrm>
            <a:off x="7129920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17" name="Straight Arrow Connector 2016"/>
          <p:cNvCxnSpPr>
            <a:stCxn id="2016" idx="2"/>
            <a:endCxn id="2018" idx="0"/>
          </p:cNvCxnSpPr>
          <p:nvPr/>
        </p:nvCxnSpPr>
        <p:spPr>
          <a:xfrm>
            <a:off x="7209157" y="7408347"/>
            <a:ext cx="1117" cy="99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8" name="Rectangle 2017"/>
              <p:cNvSpPr/>
              <p:nvPr/>
            </p:nvSpPr>
            <p:spPr>
              <a:xfrm>
                <a:off x="7131037" y="750793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8" name="Rectangle 20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037" y="7507934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9" name="Straight Arrow Connector 2018"/>
          <p:cNvCxnSpPr>
            <a:endCxn id="2018" idx="1"/>
          </p:cNvCxnSpPr>
          <p:nvPr/>
        </p:nvCxnSpPr>
        <p:spPr>
          <a:xfrm>
            <a:off x="7033491" y="7582444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Straight Arrow Connector 2019"/>
          <p:cNvCxnSpPr>
            <a:stCxn id="2016" idx="3"/>
            <a:endCxn id="2021" idx="1"/>
          </p:cNvCxnSpPr>
          <p:nvPr/>
        </p:nvCxnSpPr>
        <p:spPr>
          <a:xfrm>
            <a:off x="7288393" y="7332994"/>
            <a:ext cx="100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" name="Rectangle 2020"/>
          <p:cNvSpPr/>
          <p:nvPr/>
        </p:nvSpPr>
        <p:spPr>
          <a:xfrm>
            <a:off x="7389151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22" name="Straight Arrow Connector 2021"/>
          <p:cNvCxnSpPr>
            <a:stCxn id="2021" idx="2"/>
            <a:endCxn id="2023" idx="0"/>
          </p:cNvCxnSpPr>
          <p:nvPr/>
        </p:nvCxnSpPr>
        <p:spPr>
          <a:xfrm>
            <a:off x="7468388" y="7408347"/>
            <a:ext cx="1117" cy="98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3" name="Rectangle 2022"/>
              <p:cNvSpPr/>
              <p:nvPr/>
            </p:nvSpPr>
            <p:spPr>
              <a:xfrm>
                <a:off x="7390268" y="750707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23" name="Rectangle 20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268" y="7507078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4" name="Straight Arrow Connector 2023"/>
          <p:cNvCxnSpPr>
            <a:stCxn id="2018" idx="3"/>
            <a:endCxn id="2023" idx="1"/>
          </p:cNvCxnSpPr>
          <p:nvPr/>
        </p:nvCxnSpPr>
        <p:spPr>
          <a:xfrm flipV="1">
            <a:off x="7289510" y="7582431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Straight Arrow Connector 2024"/>
          <p:cNvCxnSpPr/>
          <p:nvPr/>
        </p:nvCxnSpPr>
        <p:spPr>
          <a:xfrm>
            <a:off x="8589010" y="7330793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6" name="Rectangle 2025"/>
          <p:cNvSpPr/>
          <p:nvPr/>
        </p:nvSpPr>
        <p:spPr>
          <a:xfrm>
            <a:off x="8684093" y="7257641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27" name="Straight Arrow Connector 2026"/>
          <p:cNvCxnSpPr>
            <a:stCxn id="2026" idx="2"/>
            <a:endCxn id="2028" idx="0"/>
          </p:cNvCxnSpPr>
          <p:nvPr/>
        </p:nvCxnSpPr>
        <p:spPr>
          <a:xfrm>
            <a:off x="8763330" y="7408347"/>
            <a:ext cx="0" cy="104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8" name="Rectangle 2027"/>
              <p:cNvSpPr/>
              <p:nvPr/>
            </p:nvSpPr>
            <p:spPr>
              <a:xfrm>
                <a:off x="8684093" y="751254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28" name="Rectangle 2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093" y="7512541"/>
                <a:ext cx="158473" cy="150706"/>
              </a:xfrm>
              <a:prstGeom prst="rect">
                <a:avLst/>
              </a:prstGeom>
              <a:blipFill rotWithShape="0">
                <a:blip r:embed="rId43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9" name="Straight Arrow Connector 2028"/>
          <p:cNvCxnSpPr>
            <a:endCxn id="2028" idx="1"/>
          </p:cNvCxnSpPr>
          <p:nvPr/>
        </p:nvCxnSpPr>
        <p:spPr>
          <a:xfrm>
            <a:off x="8585578" y="7587894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0" name="Rectangle 2029"/>
              <p:cNvSpPr/>
              <p:nvPr/>
            </p:nvSpPr>
            <p:spPr>
              <a:xfrm>
                <a:off x="6878991" y="813660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30" name="Rectangle 20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91" y="8136609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1" name="Straight Arrow Connector 2030"/>
          <p:cNvCxnSpPr>
            <a:endCxn id="2030" idx="1"/>
          </p:cNvCxnSpPr>
          <p:nvPr/>
        </p:nvCxnSpPr>
        <p:spPr>
          <a:xfrm>
            <a:off x="6781443" y="821111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2" name="Rectangle 2031"/>
              <p:cNvSpPr/>
              <p:nvPr/>
            </p:nvSpPr>
            <p:spPr>
              <a:xfrm>
                <a:off x="7138221" y="8135752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32" name="Rectangle 20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21" y="8135752"/>
                <a:ext cx="158473" cy="150706"/>
              </a:xfrm>
              <a:prstGeom prst="rect">
                <a:avLst/>
              </a:prstGeom>
              <a:blipFill rotWithShape="0">
                <a:blip r:embed="rId51"/>
                <a:stretch>
                  <a:fillRect l="-71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3" name="Straight Arrow Connector 2032"/>
          <p:cNvCxnSpPr>
            <a:stCxn id="2030" idx="3"/>
            <a:endCxn id="2032" idx="1"/>
          </p:cNvCxnSpPr>
          <p:nvPr/>
        </p:nvCxnSpPr>
        <p:spPr>
          <a:xfrm flipV="1">
            <a:off x="7037464" y="8211105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Straight Arrow Connector 2033"/>
          <p:cNvCxnSpPr>
            <a:stCxn id="2037" idx="2"/>
            <a:endCxn id="2030" idx="0"/>
          </p:cNvCxnSpPr>
          <p:nvPr/>
        </p:nvCxnSpPr>
        <p:spPr>
          <a:xfrm>
            <a:off x="6954236" y="8030139"/>
            <a:ext cx="3992" cy="106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Straight Arrow Connector 2034"/>
          <p:cNvCxnSpPr>
            <a:stCxn id="2039" idx="2"/>
            <a:endCxn id="2032" idx="0"/>
          </p:cNvCxnSpPr>
          <p:nvPr/>
        </p:nvCxnSpPr>
        <p:spPr>
          <a:xfrm>
            <a:off x="7213466" y="8030139"/>
            <a:ext cx="3992" cy="105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Straight Arrow Connector 2035"/>
          <p:cNvCxnSpPr/>
          <p:nvPr/>
        </p:nvCxnSpPr>
        <p:spPr>
          <a:xfrm>
            <a:off x="6777451" y="79617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7" name="Rectangle 2036"/>
          <p:cNvSpPr/>
          <p:nvPr/>
        </p:nvSpPr>
        <p:spPr>
          <a:xfrm>
            <a:off x="6874999" y="7879433"/>
            <a:ext cx="158473" cy="1507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38" name="Straight Arrow Connector 2037"/>
          <p:cNvCxnSpPr/>
          <p:nvPr/>
        </p:nvCxnSpPr>
        <p:spPr>
          <a:xfrm flipV="1">
            <a:off x="7033471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9" name="Rectangle 2038"/>
          <p:cNvSpPr/>
          <p:nvPr/>
        </p:nvSpPr>
        <p:spPr>
          <a:xfrm>
            <a:off x="7134229" y="7879433"/>
            <a:ext cx="158473" cy="1507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40" name="Straight Arrow Connector 2039"/>
          <p:cNvCxnSpPr/>
          <p:nvPr/>
        </p:nvCxnSpPr>
        <p:spPr>
          <a:xfrm>
            <a:off x="7300981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Rectangle 2040"/>
          <p:cNvSpPr/>
          <p:nvPr/>
        </p:nvSpPr>
        <p:spPr>
          <a:xfrm>
            <a:off x="7400246" y="7879433"/>
            <a:ext cx="898144" cy="150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2" name="Rectangle 2041"/>
              <p:cNvSpPr/>
              <p:nvPr/>
            </p:nvSpPr>
            <p:spPr>
              <a:xfrm>
                <a:off x="7399392" y="813103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2" name="Rectangle 20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92" y="8131030"/>
                <a:ext cx="158473" cy="150706"/>
              </a:xfrm>
              <a:prstGeom prst="rect">
                <a:avLst/>
              </a:prstGeom>
              <a:blipFill rotWithShape="0">
                <a:blip r:embed="rId52"/>
                <a:stretch>
                  <a:fillRect l="-1428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3" name="Rectangle 2042"/>
              <p:cNvSpPr/>
              <p:nvPr/>
            </p:nvSpPr>
            <p:spPr>
              <a:xfrm>
                <a:off x="7643592" y="813103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3" name="Rectangle 20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92" y="8131030"/>
                <a:ext cx="158473" cy="150706"/>
              </a:xfrm>
              <a:prstGeom prst="rect">
                <a:avLst/>
              </a:prstGeom>
              <a:blipFill rotWithShape="0">
                <a:blip r:embed="rId47"/>
                <a:stretch>
                  <a:fillRect l="-1428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4" name="Rectangle 2043"/>
              <p:cNvSpPr/>
              <p:nvPr/>
            </p:nvSpPr>
            <p:spPr>
              <a:xfrm>
                <a:off x="7892413" y="813103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4" name="Rectangle 20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13" y="8131030"/>
                <a:ext cx="158473" cy="150706"/>
              </a:xfrm>
              <a:prstGeom prst="rect">
                <a:avLst/>
              </a:prstGeom>
              <a:blipFill rotWithShape="0">
                <a:blip r:embed="rId53"/>
                <a:stretch>
                  <a:fillRect l="-1785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5" name="Rectangle 2044"/>
              <p:cNvSpPr/>
              <p:nvPr/>
            </p:nvSpPr>
            <p:spPr>
              <a:xfrm>
                <a:off x="8134489" y="813103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5" name="Rectangle 20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89" y="8131030"/>
                <a:ext cx="158473" cy="150706"/>
              </a:xfrm>
              <a:prstGeom prst="rect">
                <a:avLst/>
              </a:prstGeom>
              <a:blipFill rotWithShape="0">
                <a:blip r:embed="rId54"/>
                <a:stretch>
                  <a:fillRect l="-3571" r="-714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6" name="Rectangle 2045"/>
              <p:cNvSpPr/>
              <p:nvPr/>
            </p:nvSpPr>
            <p:spPr>
              <a:xfrm>
                <a:off x="8670505" y="813213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6" name="Rectangle 20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505" y="8132135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7" name="Straight Arrow Connector 2046"/>
          <p:cNvCxnSpPr/>
          <p:nvPr/>
        </p:nvCxnSpPr>
        <p:spPr>
          <a:xfrm>
            <a:off x="7973865" y="8033281"/>
            <a:ext cx="3867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2049" idx="2"/>
            <a:endCxn id="2046" idx="0"/>
          </p:cNvCxnSpPr>
          <p:nvPr/>
        </p:nvCxnSpPr>
        <p:spPr>
          <a:xfrm>
            <a:off x="8745749" y="8030139"/>
            <a:ext cx="3993" cy="101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2048"/>
          <p:cNvSpPr/>
          <p:nvPr/>
        </p:nvSpPr>
        <p:spPr>
          <a:xfrm>
            <a:off x="8666512" y="78794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50" name="Straight Arrow Connector 2049"/>
          <p:cNvCxnSpPr/>
          <p:nvPr/>
        </p:nvCxnSpPr>
        <p:spPr>
          <a:xfrm>
            <a:off x="8211003" y="8033281"/>
            <a:ext cx="0" cy="101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727182" y="8033281"/>
            <a:ext cx="1728" cy="100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>
            <a:off x="7477771" y="8033281"/>
            <a:ext cx="0" cy="9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Rectangle 2052"/>
              <p:cNvSpPr/>
              <p:nvPr/>
            </p:nvSpPr>
            <p:spPr>
              <a:xfrm>
                <a:off x="8404257" y="813186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53" name="Rectangle 20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57" y="8131861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4" name="Straight Arrow Connector 2053"/>
          <p:cNvCxnSpPr>
            <a:endCxn id="2053" idx="1"/>
          </p:cNvCxnSpPr>
          <p:nvPr/>
        </p:nvCxnSpPr>
        <p:spPr>
          <a:xfrm flipV="1">
            <a:off x="8303500" y="8207214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057" idx="2"/>
            <a:endCxn id="2053" idx="0"/>
          </p:cNvCxnSpPr>
          <p:nvPr/>
        </p:nvCxnSpPr>
        <p:spPr>
          <a:xfrm>
            <a:off x="8479502" y="8030139"/>
            <a:ext cx="3992" cy="101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 flipV="1">
            <a:off x="8299507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/>
          <p:cNvSpPr/>
          <p:nvPr/>
        </p:nvSpPr>
        <p:spPr>
          <a:xfrm>
            <a:off x="8400265" y="7879433"/>
            <a:ext cx="158473" cy="1507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58" name="Straight Arrow Connector 2057"/>
          <p:cNvCxnSpPr/>
          <p:nvPr/>
        </p:nvCxnSpPr>
        <p:spPr>
          <a:xfrm>
            <a:off x="8567017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2053" idx="3"/>
          </p:cNvCxnSpPr>
          <p:nvPr/>
        </p:nvCxnSpPr>
        <p:spPr>
          <a:xfrm flipV="1">
            <a:off x="8562730" y="8205936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Rectangle 2059"/>
              <p:cNvSpPr/>
              <p:nvPr/>
            </p:nvSpPr>
            <p:spPr>
              <a:xfrm>
                <a:off x="4810672" y="8135585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60" name="Rectangle 20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72" y="8135585"/>
                <a:ext cx="158473" cy="150706"/>
              </a:xfrm>
              <a:prstGeom prst="rect">
                <a:avLst/>
              </a:prstGeom>
              <a:blipFill rotWithShape="0">
                <a:blip r:embed="rId55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Rectangle 2060"/>
              <p:cNvSpPr/>
              <p:nvPr/>
            </p:nvSpPr>
            <p:spPr>
              <a:xfrm>
                <a:off x="5066691" y="813642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61" name="Rectangle 20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91" y="8136428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2" name="Straight Arrow Connector 2061"/>
          <p:cNvCxnSpPr>
            <a:stCxn id="2060" idx="3"/>
            <a:endCxn id="2061" idx="1"/>
          </p:cNvCxnSpPr>
          <p:nvPr/>
        </p:nvCxnSpPr>
        <p:spPr>
          <a:xfrm>
            <a:off x="4969143" y="8210938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3" name="Rectangle 2062"/>
              <p:cNvSpPr/>
              <p:nvPr/>
            </p:nvSpPr>
            <p:spPr>
              <a:xfrm>
                <a:off x="5325921" y="813557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63" name="Rectangle 20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21" y="8135571"/>
                <a:ext cx="158473" cy="150706"/>
              </a:xfrm>
              <a:prstGeom prst="rect">
                <a:avLst/>
              </a:prstGeom>
              <a:blipFill rotWithShape="0">
                <a:blip r:embed="rId48"/>
                <a:stretch>
                  <a:fillRect l="-71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4" name="Straight Arrow Connector 2063"/>
          <p:cNvCxnSpPr>
            <a:stCxn id="2061" idx="3"/>
            <a:endCxn id="2063" idx="1"/>
          </p:cNvCxnSpPr>
          <p:nvPr/>
        </p:nvCxnSpPr>
        <p:spPr>
          <a:xfrm flipV="1">
            <a:off x="5225164" y="8210924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Arrow Connector 2064"/>
          <p:cNvCxnSpPr>
            <a:stCxn id="2068" idx="2"/>
            <a:endCxn id="2060" idx="0"/>
          </p:cNvCxnSpPr>
          <p:nvPr/>
        </p:nvCxnSpPr>
        <p:spPr>
          <a:xfrm>
            <a:off x="4885916" y="8030139"/>
            <a:ext cx="3993" cy="105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>
            <a:stCxn id="2070" idx="2"/>
            <a:endCxn id="2061" idx="0"/>
          </p:cNvCxnSpPr>
          <p:nvPr/>
        </p:nvCxnSpPr>
        <p:spPr>
          <a:xfrm>
            <a:off x="5141936" y="8030139"/>
            <a:ext cx="3992" cy="106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stCxn id="2072" idx="2"/>
            <a:endCxn id="2063" idx="0"/>
          </p:cNvCxnSpPr>
          <p:nvPr/>
        </p:nvCxnSpPr>
        <p:spPr>
          <a:xfrm>
            <a:off x="5401166" y="8030139"/>
            <a:ext cx="3992" cy="105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Rectangle 2067"/>
          <p:cNvSpPr/>
          <p:nvPr/>
        </p:nvSpPr>
        <p:spPr>
          <a:xfrm>
            <a:off x="4806679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69" name="Straight Arrow Connector 2068"/>
          <p:cNvCxnSpPr/>
          <p:nvPr/>
        </p:nvCxnSpPr>
        <p:spPr>
          <a:xfrm>
            <a:off x="4965151" y="79617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Rectangle 2069"/>
          <p:cNvSpPr/>
          <p:nvPr/>
        </p:nvSpPr>
        <p:spPr>
          <a:xfrm>
            <a:off x="5062699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71" name="Straight Arrow Connector 2070"/>
          <p:cNvCxnSpPr/>
          <p:nvPr/>
        </p:nvCxnSpPr>
        <p:spPr>
          <a:xfrm flipV="1">
            <a:off x="5221171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 2071"/>
          <p:cNvSpPr/>
          <p:nvPr/>
        </p:nvSpPr>
        <p:spPr>
          <a:xfrm>
            <a:off x="5321929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3" name="Rectangle 2072"/>
              <p:cNvSpPr/>
              <p:nvPr/>
            </p:nvSpPr>
            <p:spPr>
              <a:xfrm>
                <a:off x="4544424" y="8135311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73" name="Rectangle 20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24" y="8135311"/>
                <a:ext cx="158473" cy="150706"/>
              </a:xfrm>
              <a:prstGeom prst="rect">
                <a:avLst/>
              </a:prstGeom>
              <a:blipFill rotWithShape="0">
                <a:blip r:embed="rId34"/>
                <a:stretch>
                  <a:fillRect l="-3571" r="-3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4" name="Straight Arrow Connector 2073"/>
          <p:cNvCxnSpPr>
            <a:endCxn id="2073" idx="1"/>
          </p:cNvCxnSpPr>
          <p:nvPr/>
        </p:nvCxnSpPr>
        <p:spPr>
          <a:xfrm flipV="1">
            <a:off x="4443667" y="8210664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/>
          <p:cNvCxnSpPr>
            <a:stCxn id="2077" idx="2"/>
            <a:endCxn id="2073" idx="0"/>
          </p:cNvCxnSpPr>
          <p:nvPr/>
        </p:nvCxnSpPr>
        <p:spPr>
          <a:xfrm>
            <a:off x="4619669" y="8030139"/>
            <a:ext cx="3992" cy="105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Arrow Connector 2075"/>
          <p:cNvCxnSpPr/>
          <p:nvPr/>
        </p:nvCxnSpPr>
        <p:spPr>
          <a:xfrm flipV="1">
            <a:off x="4439674" y="79617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tangle 2076"/>
          <p:cNvSpPr/>
          <p:nvPr/>
        </p:nvSpPr>
        <p:spPr>
          <a:xfrm>
            <a:off x="4540432" y="7879433"/>
            <a:ext cx="158473" cy="1507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78" name="Straight Arrow Connector 2077"/>
          <p:cNvCxnSpPr/>
          <p:nvPr/>
        </p:nvCxnSpPr>
        <p:spPr>
          <a:xfrm>
            <a:off x="4707184" y="79617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Arrow Connector 2078"/>
          <p:cNvCxnSpPr>
            <a:stCxn id="2073" idx="3"/>
          </p:cNvCxnSpPr>
          <p:nvPr/>
        </p:nvCxnSpPr>
        <p:spPr>
          <a:xfrm flipV="1">
            <a:off x="4702897" y="8209386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0" name="Rectangle 2079"/>
              <p:cNvSpPr/>
              <p:nvPr/>
            </p:nvSpPr>
            <p:spPr>
              <a:xfrm>
                <a:off x="5300352" y="8821634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80" name="Rectangle 20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52" y="8821634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1" name="Straight Arrow Connector 2080"/>
          <p:cNvCxnSpPr>
            <a:stCxn id="2080" idx="3"/>
          </p:cNvCxnSpPr>
          <p:nvPr/>
        </p:nvCxnSpPr>
        <p:spPr>
          <a:xfrm>
            <a:off x="5458823" y="8896987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Arrow Connector 2081"/>
          <p:cNvCxnSpPr>
            <a:stCxn id="2083" idx="2"/>
            <a:endCxn id="2080" idx="0"/>
          </p:cNvCxnSpPr>
          <p:nvPr/>
        </p:nvCxnSpPr>
        <p:spPr>
          <a:xfrm>
            <a:off x="5375596" y="8715939"/>
            <a:ext cx="3993" cy="105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Rectangle 2082"/>
          <p:cNvSpPr/>
          <p:nvPr/>
        </p:nvSpPr>
        <p:spPr>
          <a:xfrm>
            <a:off x="5296359" y="8565233"/>
            <a:ext cx="158473" cy="150706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84" name="Straight Arrow Connector 2083"/>
          <p:cNvCxnSpPr/>
          <p:nvPr/>
        </p:nvCxnSpPr>
        <p:spPr>
          <a:xfrm>
            <a:off x="5454831" y="86475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5" name="Rectangle 2084"/>
              <p:cNvSpPr/>
              <p:nvPr/>
            </p:nvSpPr>
            <p:spPr>
              <a:xfrm>
                <a:off x="5034104" y="882136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85" name="Rectangle 20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104" y="8821360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6" name="Straight Arrow Connector 2085"/>
          <p:cNvCxnSpPr>
            <a:stCxn id="2087" idx="2"/>
            <a:endCxn id="2085" idx="0"/>
          </p:cNvCxnSpPr>
          <p:nvPr/>
        </p:nvCxnSpPr>
        <p:spPr>
          <a:xfrm>
            <a:off x="5109349" y="8715939"/>
            <a:ext cx="3992" cy="105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7" name="Rectangle 2086"/>
          <p:cNvSpPr/>
          <p:nvPr/>
        </p:nvSpPr>
        <p:spPr>
          <a:xfrm>
            <a:off x="5030112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088" name="Straight Arrow Connector 2087"/>
          <p:cNvCxnSpPr/>
          <p:nvPr/>
        </p:nvCxnSpPr>
        <p:spPr>
          <a:xfrm>
            <a:off x="5196864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Arrow Connector 2088"/>
          <p:cNvCxnSpPr>
            <a:stCxn id="2085" idx="3"/>
          </p:cNvCxnSpPr>
          <p:nvPr/>
        </p:nvCxnSpPr>
        <p:spPr>
          <a:xfrm flipV="1">
            <a:off x="5192577" y="8895435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0" name="Rectangle 2089"/>
              <p:cNvSpPr/>
              <p:nvPr/>
            </p:nvSpPr>
            <p:spPr>
              <a:xfrm>
                <a:off x="7379481" y="882132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0" name="Rectangle 20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481" y="8821326"/>
                <a:ext cx="158473" cy="150706"/>
              </a:xfrm>
              <a:prstGeom prst="rect">
                <a:avLst/>
              </a:prstGeom>
              <a:blipFill rotWithShape="0">
                <a:blip r:embed="rId40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1" name="Rectangle 2090"/>
              <p:cNvSpPr/>
              <p:nvPr/>
            </p:nvSpPr>
            <p:spPr>
              <a:xfrm>
                <a:off x="7635500" y="882216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1" name="Rectangle 20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500" y="8822169"/>
                <a:ext cx="158473" cy="150706"/>
              </a:xfrm>
              <a:prstGeom prst="rect">
                <a:avLst/>
              </a:prstGeom>
              <a:blipFill rotWithShape="0">
                <a:blip r:embed="rId46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2" name="Straight Arrow Connector 2091"/>
          <p:cNvCxnSpPr>
            <a:stCxn id="2090" idx="3"/>
            <a:endCxn id="2091" idx="1"/>
          </p:cNvCxnSpPr>
          <p:nvPr/>
        </p:nvCxnSpPr>
        <p:spPr>
          <a:xfrm>
            <a:off x="7537953" y="889667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3" name="Rectangle 2092"/>
              <p:cNvSpPr/>
              <p:nvPr/>
            </p:nvSpPr>
            <p:spPr>
              <a:xfrm>
                <a:off x="7898421" y="8823908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3" name="Rectangle 20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421" y="8823908"/>
                <a:ext cx="158473" cy="150706"/>
              </a:xfrm>
              <a:prstGeom prst="rect">
                <a:avLst/>
              </a:prstGeom>
              <a:blipFill rotWithShape="0">
                <a:blip r:embed="rId43"/>
                <a:stretch>
                  <a:fillRect l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4" name="Straight Arrow Connector 2093"/>
          <p:cNvCxnSpPr>
            <a:stCxn id="2091" idx="3"/>
          </p:cNvCxnSpPr>
          <p:nvPr/>
        </p:nvCxnSpPr>
        <p:spPr>
          <a:xfrm flipV="1">
            <a:off x="7793973" y="8896665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Arrow Connector 2094"/>
          <p:cNvCxnSpPr>
            <a:stCxn id="2100" idx="2"/>
            <a:endCxn id="2090" idx="0"/>
          </p:cNvCxnSpPr>
          <p:nvPr/>
        </p:nvCxnSpPr>
        <p:spPr>
          <a:xfrm>
            <a:off x="7454726" y="8715939"/>
            <a:ext cx="3992" cy="105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Straight Arrow Connector 2095"/>
          <p:cNvCxnSpPr>
            <a:stCxn id="2102" idx="2"/>
            <a:endCxn id="2091" idx="0"/>
          </p:cNvCxnSpPr>
          <p:nvPr/>
        </p:nvCxnSpPr>
        <p:spPr>
          <a:xfrm>
            <a:off x="7710745" y="8715939"/>
            <a:ext cx="3992" cy="106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Arrow Connector 2096"/>
          <p:cNvCxnSpPr>
            <a:stCxn id="2104" idx="2"/>
            <a:endCxn id="2093" idx="0"/>
          </p:cNvCxnSpPr>
          <p:nvPr/>
        </p:nvCxnSpPr>
        <p:spPr>
          <a:xfrm>
            <a:off x="7973666" y="8715939"/>
            <a:ext cx="3992" cy="10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Arrow Connector 2097"/>
          <p:cNvCxnSpPr/>
          <p:nvPr/>
        </p:nvCxnSpPr>
        <p:spPr>
          <a:xfrm flipV="1">
            <a:off x="7280707" y="8647529"/>
            <a:ext cx="94781" cy="1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Arrow Connector 2098"/>
          <p:cNvCxnSpPr>
            <a:endCxn id="2090" idx="1"/>
          </p:cNvCxnSpPr>
          <p:nvPr/>
        </p:nvCxnSpPr>
        <p:spPr>
          <a:xfrm flipV="1">
            <a:off x="7277792" y="8896679"/>
            <a:ext cx="101689" cy="2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0" name="Rectangle 2099"/>
          <p:cNvSpPr/>
          <p:nvPr/>
        </p:nvSpPr>
        <p:spPr>
          <a:xfrm>
            <a:off x="7375489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01" name="Straight Arrow Connector 2100"/>
          <p:cNvCxnSpPr/>
          <p:nvPr/>
        </p:nvCxnSpPr>
        <p:spPr>
          <a:xfrm>
            <a:off x="7533960" y="86475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Rectangle 2101"/>
          <p:cNvSpPr/>
          <p:nvPr/>
        </p:nvSpPr>
        <p:spPr>
          <a:xfrm>
            <a:off x="7631508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03" name="Straight Arrow Connector 2102"/>
          <p:cNvCxnSpPr/>
          <p:nvPr/>
        </p:nvCxnSpPr>
        <p:spPr>
          <a:xfrm flipV="1">
            <a:off x="7789980" y="86475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4" name="Rectangle 2103"/>
          <p:cNvSpPr/>
          <p:nvPr/>
        </p:nvSpPr>
        <p:spPr>
          <a:xfrm>
            <a:off x="7894429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05" name="Straight Arrow Connector 2104"/>
          <p:cNvCxnSpPr/>
          <p:nvPr/>
        </p:nvCxnSpPr>
        <p:spPr>
          <a:xfrm>
            <a:off x="8061182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6" name="Rectangle 2105"/>
          <p:cNvSpPr/>
          <p:nvPr/>
        </p:nvSpPr>
        <p:spPr>
          <a:xfrm>
            <a:off x="8156265" y="8565233"/>
            <a:ext cx="158473" cy="1507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07" name="Straight Arrow Connector 2106"/>
          <p:cNvCxnSpPr>
            <a:stCxn id="2106" idx="2"/>
            <a:endCxn id="2108" idx="0"/>
          </p:cNvCxnSpPr>
          <p:nvPr/>
        </p:nvCxnSpPr>
        <p:spPr>
          <a:xfrm>
            <a:off x="8235502" y="8715939"/>
            <a:ext cx="1099" cy="106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8" name="Rectangle 2107"/>
              <p:cNvSpPr/>
              <p:nvPr/>
            </p:nvSpPr>
            <p:spPr>
              <a:xfrm>
                <a:off x="8157364" y="8822630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08" name="Rectangle 2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364" y="8822630"/>
                <a:ext cx="158473" cy="150706"/>
              </a:xfrm>
              <a:prstGeom prst="rect">
                <a:avLst/>
              </a:prstGeom>
              <a:blipFill rotWithShape="0">
                <a:blip r:embed="rId42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9" name="Straight Arrow Connector 2108"/>
          <p:cNvCxnSpPr>
            <a:stCxn id="2093" idx="3"/>
            <a:endCxn id="2108" idx="1"/>
          </p:cNvCxnSpPr>
          <p:nvPr/>
        </p:nvCxnSpPr>
        <p:spPr>
          <a:xfrm flipV="1">
            <a:off x="8056894" y="8897983"/>
            <a:ext cx="100470" cy="1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Straight Arrow Connector 2109"/>
          <p:cNvCxnSpPr/>
          <p:nvPr/>
        </p:nvCxnSpPr>
        <p:spPr>
          <a:xfrm>
            <a:off x="6760645" y="864752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1" name="Rectangle 2110"/>
          <p:cNvSpPr/>
          <p:nvPr/>
        </p:nvSpPr>
        <p:spPr>
          <a:xfrm>
            <a:off x="6858192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12" name="Straight Arrow Connector 2111"/>
          <p:cNvCxnSpPr>
            <a:stCxn id="2111" idx="2"/>
            <a:endCxn id="2113" idx="0"/>
          </p:cNvCxnSpPr>
          <p:nvPr/>
        </p:nvCxnSpPr>
        <p:spPr>
          <a:xfrm>
            <a:off x="6937429" y="8715939"/>
            <a:ext cx="1117" cy="10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3" name="Rectangle 2112"/>
              <p:cNvSpPr/>
              <p:nvPr/>
            </p:nvSpPr>
            <p:spPr>
              <a:xfrm>
                <a:off x="6859309" y="8823589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13" name="Rectangle 2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09" y="8823589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4" name="Straight Arrow Connector 2113"/>
          <p:cNvCxnSpPr>
            <a:endCxn id="2113" idx="1"/>
          </p:cNvCxnSpPr>
          <p:nvPr/>
        </p:nvCxnSpPr>
        <p:spPr>
          <a:xfrm>
            <a:off x="6761763" y="8898099"/>
            <a:ext cx="97548" cy="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Arrow Connector 2114"/>
          <p:cNvCxnSpPr/>
          <p:nvPr/>
        </p:nvCxnSpPr>
        <p:spPr>
          <a:xfrm flipV="1">
            <a:off x="7016665" y="8647529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6" name="Rectangle 2115"/>
          <p:cNvSpPr/>
          <p:nvPr/>
        </p:nvSpPr>
        <p:spPr>
          <a:xfrm>
            <a:off x="7117423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117" name="Straight Arrow Connector 2116"/>
          <p:cNvCxnSpPr>
            <a:stCxn id="2116" idx="2"/>
            <a:endCxn id="2118" idx="0"/>
          </p:cNvCxnSpPr>
          <p:nvPr/>
        </p:nvCxnSpPr>
        <p:spPr>
          <a:xfrm>
            <a:off x="7196660" y="8715939"/>
            <a:ext cx="1117" cy="106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8" name="Rectangle 2117"/>
              <p:cNvSpPr/>
              <p:nvPr/>
            </p:nvSpPr>
            <p:spPr>
              <a:xfrm>
                <a:off x="7118540" y="8822733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18" name="Rectangle 2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40" y="8822733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9" name="Straight Arrow Connector 2118"/>
          <p:cNvCxnSpPr>
            <a:stCxn id="2113" idx="3"/>
            <a:endCxn id="2118" idx="1"/>
          </p:cNvCxnSpPr>
          <p:nvPr/>
        </p:nvCxnSpPr>
        <p:spPr>
          <a:xfrm flipV="1">
            <a:off x="7017782" y="8898086"/>
            <a:ext cx="100758" cy="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Straight Arrow Connector 2119"/>
          <p:cNvCxnSpPr/>
          <p:nvPr/>
        </p:nvCxnSpPr>
        <p:spPr>
          <a:xfrm>
            <a:off x="8317282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" name="Rectangle 2120"/>
          <p:cNvSpPr/>
          <p:nvPr/>
        </p:nvSpPr>
        <p:spPr>
          <a:xfrm>
            <a:off x="8412365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22" name="Straight Arrow Connector 2121"/>
          <p:cNvCxnSpPr>
            <a:stCxn id="2121" idx="2"/>
            <a:endCxn id="2123" idx="0"/>
          </p:cNvCxnSpPr>
          <p:nvPr/>
        </p:nvCxnSpPr>
        <p:spPr>
          <a:xfrm>
            <a:off x="8491602" y="8715939"/>
            <a:ext cx="0" cy="112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3" name="Rectangle 2122"/>
              <p:cNvSpPr/>
              <p:nvPr/>
            </p:nvSpPr>
            <p:spPr>
              <a:xfrm>
                <a:off x="8412365" y="882819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23" name="Rectangle 2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365" y="8828196"/>
                <a:ext cx="158473" cy="150706"/>
              </a:xfrm>
              <a:prstGeom prst="rect">
                <a:avLst/>
              </a:prstGeom>
              <a:blipFill rotWithShape="0">
                <a:blip r:embed="rId39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4" name="Straight Arrow Connector 2123"/>
          <p:cNvCxnSpPr>
            <a:endCxn id="2123" idx="1"/>
          </p:cNvCxnSpPr>
          <p:nvPr/>
        </p:nvCxnSpPr>
        <p:spPr>
          <a:xfrm>
            <a:off x="8313850" y="8903549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Straight Arrow Connector 2124"/>
          <p:cNvCxnSpPr/>
          <p:nvPr/>
        </p:nvCxnSpPr>
        <p:spPr>
          <a:xfrm>
            <a:off x="8575119" y="8647529"/>
            <a:ext cx="95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Rectangle 2125"/>
          <p:cNvSpPr/>
          <p:nvPr/>
        </p:nvSpPr>
        <p:spPr>
          <a:xfrm>
            <a:off x="8670203" y="8565233"/>
            <a:ext cx="158473" cy="1507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127" name="Straight Arrow Connector 2126"/>
          <p:cNvCxnSpPr>
            <a:stCxn id="2126" idx="2"/>
            <a:endCxn id="2128" idx="0"/>
          </p:cNvCxnSpPr>
          <p:nvPr/>
        </p:nvCxnSpPr>
        <p:spPr>
          <a:xfrm>
            <a:off x="8749440" y="8715939"/>
            <a:ext cx="0" cy="112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8" name="Rectangle 2127"/>
              <p:cNvSpPr/>
              <p:nvPr/>
            </p:nvSpPr>
            <p:spPr>
              <a:xfrm>
                <a:off x="8670203" y="8828256"/>
                <a:ext cx="158473" cy="1507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28" name="Rectangle 2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203" y="8828256"/>
                <a:ext cx="158473" cy="150706"/>
              </a:xfrm>
              <a:prstGeom prst="rect">
                <a:avLst/>
              </a:prstGeom>
              <a:blipFill rotWithShape="0">
                <a:blip r:embed="rId41"/>
                <a:stretch>
                  <a:fillRect l="-3571" r="-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9" name="Straight Arrow Connector 2128"/>
          <p:cNvCxnSpPr>
            <a:endCxn id="2128" idx="1"/>
          </p:cNvCxnSpPr>
          <p:nvPr/>
        </p:nvCxnSpPr>
        <p:spPr>
          <a:xfrm>
            <a:off x="8571688" y="8903609"/>
            <a:ext cx="985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Straight Arrow Connector 2130"/>
          <p:cNvCxnSpPr/>
          <p:nvPr/>
        </p:nvCxnSpPr>
        <p:spPr>
          <a:xfrm flipV="1">
            <a:off x="9192553" y="7494186"/>
            <a:ext cx="346590" cy="84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Straight Arrow Connector 2131"/>
          <p:cNvCxnSpPr/>
          <p:nvPr/>
        </p:nvCxnSpPr>
        <p:spPr>
          <a:xfrm>
            <a:off x="8922718" y="9454783"/>
            <a:ext cx="284686" cy="15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Arrow Connector 2132"/>
          <p:cNvCxnSpPr/>
          <p:nvPr/>
        </p:nvCxnSpPr>
        <p:spPr>
          <a:xfrm>
            <a:off x="8922718" y="8642151"/>
            <a:ext cx="284686" cy="15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Straight Arrow Connector 2133"/>
          <p:cNvCxnSpPr/>
          <p:nvPr/>
        </p:nvCxnSpPr>
        <p:spPr>
          <a:xfrm>
            <a:off x="8922718" y="7947373"/>
            <a:ext cx="284686" cy="15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Straight Arrow Connector 2134"/>
          <p:cNvCxnSpPr/>
          <p:nvPr/>
        </p:nvCxnSpPr>
        <p:spPr>
          <a:xfrm>
            <a:off x="8922718" y="7333600"/>
            <a:ext cx="284686" cy="156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Arrow Connector 2135"/>
          <p:cNvCxnSpPr/>
          <p:nvPr/>
        </p:nvCxnSpPr>
        <p:spPr>
          <a:xfrm>
            <a:off x="9199418" y="7330793"/>
            <a:ext cx="0" cy="21408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Straight Arrow Connector 2136"/>
          <p:cNvCxnSpPr/>
          <p:nvPr/>
        </p:nvCxnSpPr>
        <p:spPr>
          <a:xfrm>
            <a:off x="9339528" y="9047210"/>
            <a:ext cx="199615" cy="36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Straight Arrow Connector 2137"/>
          <p:cNvCxnSpPr/>
          <p:nvPr/>
        </p:nvCxnSpPr>
        <p:spPr>
          <a:xfrm>
            <a:off x="8922718" y="9713517"/>
            <a:ext cx="416810" cy="156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Arrow Connector 2138"/>
          <p:cNvCxnSpPr/>
          <p:nvPr/>
        </p:nvCxnSpPr>
        <p:spPr>
          <a:xfrm>
            <a:off x="8922718" y="8900885"/>
            <a:ext cx="416810" cy="156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Straight Arrow Connector 2139"/>
          <p:cNvCxnSpPr/>
          <p:nvPr/>
        </p:nvCxnSpPr>
        <p:spPr>
          <a:xfrm>
            <a:off x="8922718" y="8206107"/>
            <a:ext cx="416810" cy="156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Straight Arrow Connector 2140"/>
          <p:cNvCxnSpPr/>
          <p:nvPr/>
        </p:nvCxnSpPr>
        <p:spPr>
          <a:xfrm>
            <a:off x="8922718" y="7592334"/>
            <a:ext cx="416810" cy="156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Straight Arrow Connector 2141"/>
          <p:cNvCxnSpPr/>
          <p:nvPr/>
        </p:nvCxnSpPr>
        <p:spPr>
          <a:xfrm>
            <a:off x="9341664" y="7581211"/>
            <a:ext cx="3986" cy="214878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0" name="Picture 2799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375291" y="2139782"/>
            <a:ext cx="11441417" cy="34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Box 892"/>
              <p:cNvSpPr txBox="1"/>
              <p:nvPr/>
            </p:nvSpPr>
            <p:spPr>
              <a:xfrm>
                <a:off x="303480" y="371674"/>
                <a:ext cx="89472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train part of generated DNA sequences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93" name="TextBox 8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" y="371674"/>
                <a:ext cx="8947200" cy="1138773"/>
              </a:xfrm>
              <a:prstGeom prst="rect">
                <a:avLst/>
              </a:prstGeom>
              <a:blipFill rotWithShape="0">
                <a:blip r:embed="rId2"/>
                <a:stretch>
                  <a:fillRect l="-2112" t="-855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1" name="Right Arrow 940"/>
          <p:cNvSpPr/>
          <p:nvPr/>
        </p:nvSpPr>
        <p:spPr>
          <a:xfrm>
            <a:off x="4075524" y="3134034"/>
            <a:ext cx="959149" cy="713937"/>
          </a:xfrm>
          <a:prstGeom prst="rightArrow">
            <a:avLst>
              <a:gd name="adj1" fmla="val 50000"/>
              <a:gd name="adj2" fmla="val 742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81CD89F-5ACA-45FF-8532-FE5BA8520F45}"/>
                  </a:ext>
                </a:extLst>
              </p:cNvPr>
              <p:cNvSpPr txBox="1"/>
              <p:nvPr/>
            </p:nvSpPr>
            <p:spPr>
              <a:xfrm>
                <a:off x="6476143" y="5978807"/>
                <a:ext cx="4092829" cy="445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1CD89F-5ACA-45FF-8532-FE5BA852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43" y="5978807"/>
                <a:ext cx="4092829" cy="445186"/>
              </a:xfrm>
              <a:prstGeom prst="rect">
                <a:avLst/>
              </a:prstGeom>
              <a:blipFill rotWithShape="0">
                <a:blip r:embed="rId6"/>
                <a:stretch>
                  <a:fillRect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940" y="1506457"/>
            <a:ext cx="6939468" cy="4344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4152" y="2313834"/>
            <a:ext cx="176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</a:p>
          <a:p>
            <a:pPr algn="ctr"/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711" y="2893673"/>
            <a:ext cx="2776413" cy="1121492"/>
            <a:chOff x="1146935" y="3255593"/>
            <a:chExt cx="1416866" cy="621785"/>
          </a:xfrm>
        </p:grpSpPr>
        <p:sp>
          <p:nvSpPr>
            <p:cNvPr id="10" name="Rectangle 9"/>
            <p:cNvSpPr/>
            <p:nvPr/>
          </p:nvSpPr>
          <p:spPr>
            <a:xfrm>
              <a:off x="1147116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5022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7116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65022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83359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1265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83359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01265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18519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6424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18519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6424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4762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2667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54762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2667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46935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64840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6935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64840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83178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01083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3178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1083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18338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36243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18338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6243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4581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72486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4581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2486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116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65022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83359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01265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18519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6424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54762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72667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91315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9220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91315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9220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27558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45463" y="325559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27558" y="338013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45463" y="337982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91134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09039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91134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09039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27377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45282" y="350436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27377" y="362890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45282" y="362860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91315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09220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27558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45463" y="375283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85074" y="4095520"/>
                <a:ext cx="793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4" y="4095520"/>
                <a:ext cx="79366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4615" r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42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ross 773"/>
          <p:cNvSpPr/>
          <p:nvPr/>
        </p:nvSpPr>
        <p:spPr>
          <a:xfrm>
            <a:off x="2551926" y="3319445"/>
            <a:ext cx="392619" cy="417871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300" y="2113744"/>
            <a:ext cx="4208302" cy="982842"/>
            <a:chOff x="3597552" y="2971561"/>
            <a:chExt cx="1416866" cy="373617"/>
          </a:xfrm>
        </p:grpSpPr>
        <p:sp>
          <p:nvSpPr>
            <p:cNvPr id="775" name="Rectangle 774"/>
            <p:cNvSpPr/>
            <p:nvPr/>
          </p:nvSpPr>
          <p:spPr>
            <a:xfrm>
              <a:off x="3597733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3715639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3833976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3951882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069136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187041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305379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423284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3597552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3715457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597552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3715457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33795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3951700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3833795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951700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4068955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4186860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068955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186860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305198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423103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305198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423103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Rectangle 1569"/>
            <p:cNvSpPr/>
            <p:nvPr/>
          </p:nvSpPr>
          <p:spPr>
            <a:xfrm>
              <a:off x="4541932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Rectangle 1570"/>
            <p:cNvSpPr/>
            <p:nvPr/>
          </p:nvSpPr>
          <p:spPr>
            <a:xfrm>
              <a:off x="4659837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Rectangle 1571"/>
            <p:cNvSpPr/>
            <p:nvPr/>
          </p:nvSpPr>
          <p:spPr>
            <a:xfrm>
              <a:off x="4778175" y="2971864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Rectangle 1572"/>
            <p:cNvSpPr/>
            <p:nvPr/>
          </p:nvSpPr>
          <p:spPr>
            <a:xfrm>
              <a:off x="4896080" y="2971561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Rectangle 1573"/>
            <p:cNvSpPr/>
            <p:nvPr/>
          </p:nvSpPr>
          <p:spPr>
            <a:xfrm>
              <a:off x="4541751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Rectangle 1574"/>
            <p:cNvSpPr/>
            <p:nvPr/>
          </p:nvSpPr>
          <p:spPr>
            <a:xfrm>
              <a:off x="4659656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Rectangle 1575"/>
            <p:cNvSpPr/>
            <p:nvPr/>
          </p:nvSpPr>
          <p:spPr>
            <a:xfrm>
              <a:off x="4541751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4659656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Rectangle 1577"/>
            <p:cNvSpPr/>
            <p:nvPr/>
          </p:nvSpPr>
          <p:spPr>
            <a:xfrm>
              <a:off x="4777994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Rectangle 1578"/>
            <p:cNvSpPr/>
            <p:nvPr/>
          </p:nvSpPr>
          <p:spPr>
            <a:xfrm>
              <a:off x="4895899" y="3096100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Rectangle 1579"/>
            <p:cNvSpPr/>
            <p:nvPr/>
          </p:nvSpPr>
          <p:spPr>
            <a:xfrm>
              <a:off x="4777994" y="3220639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Rectangle 1580"/>
            <p:cNvSpPr/>
            <p:nvPr/>
          </p:nvSpPr>
          <p:spPr>
            <a:xfrm>
              <a:off x="4895899" y="3220336"/>
              <a:ext cx="118338" cy="1245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2" name="TextBox 1581"/>
              <p:cNvSpPr txBox="1"/>
              <p:nvPr/>
            </p:nvSpPr>
            <p:spPr>
              <a:xfrm>
                <a:off x="2316535" y="1711525"/>
                <a:ext cx="79366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2" name="TextBox 15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535" y="1711525"/>
                <a:ext cx="79366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3077" r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3" name="TextBox 1582"/>
              <p:cNvSpPr txBox="1"/>
              <p:nvPr/>
            </p:nvSpPr>
            <p:spPr>
              <a:xfrm>
                <a:off x="427344" y="332886"/>
                <a:ext cx="85345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estimated for the test sequences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3" name="TextBox 15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4" y="332886"/>
                <a:ext cx="8534522" cy="1384995"/>
              </a:xfrm>
              <a:prstGeom prst="rect">
                <a:avLst/>
              </a:prstGeom>
              <a:blipFill rotWithShape="0">
                <a:blip r:embed="rId9"/>
                <a:stretch>
                  <a:fillRect l="-2143" t="-7048" b="-9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4" name="TextBox 1583"/>
              <p:cNvSpPr txBox="1"/>
              <p:nvPr/>
            </p:nvSpPr>
            <p:spPr>
              <a:xfrm>
                <a:off x="8673558" y="3257545"/>
                <a:ext cx="1995157" cy="44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  <m: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Viterbi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paths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84" name="TextBox 1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58" y="3257545"/>
                <a:ext cx="1995157" cy="440120"/>
              </a:xfrm>
              <a:prstGeom prst="rect">
                <a:avLst/>
              </a:prstGeom>
              <a:blipFill rotWithShape="0">
                <a:blip r:embed="rId10"/>
                <a:stretch>
                  <a:fillRect l="-55352" t="-5479" r="-54128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2" name="Group 1621"/>
          <p:cNvGrpSpPr/>
          <p:nvPr/>
        </p:nvGrpSpPr>
        <p:grpSpPr>
          <a:xfrm>
            <a:off x="7558152" y="3995889"/>
            <a:ext cx="4241864" cy="1002753"/>
            <a:chOff x="2046156" y="3302677"/>
            <a:chExt cx="9350708" cy="1351392"/>
          </a:xfrm>
        </p:grpSpPr>
        <p:pic>
          <p:nvPicPr>
            <p:cNvPr id="1623" name="Picture 162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1" t="12772" r="14534" b="69566"/>
            <a:stretch/>
          </p:blipFill>
          <p:spPr>
            <a:xfrm>
              <a:off x="2046156" y="3302677"/>
              <a:ext cx="8996515" cy="1111046"/>
            </a:xfrm>
            <a:prstGeom prst="rect">
              <a:avLst/>
            </a:prstGeom>
          </p:spPr>
        </p:pic>
        <p:pic>
          <p:nvPicPr>
            <p:cNvPr id="1624" name="Picture 162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0" t="40906" r="14455" b="41432"/>
            <a:stretch/>
          </p:blipFill>
          <p:spPr>
            <a:xfrm>
              <a:off x="2400350" y="3543023"/>
              <a:ext cx="8996514" cy="11110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5" name="TextBox 1624"/>
              <p:cNvSpPr txBox="1"/>
              <p:nvPr/>
            </p:nvSpPr>
            <p:spPr>
              <a:xfrm>
                <a:off x="8869506" y="5054937"/>
                <a:ext cx="17798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Posterior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5" name="TextBox 1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506" y="5054937"/>
                <a:ext cx="1779829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7740" r="-26027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8" name="TextBox 1627"/>
          <p:cNvSpPr txBox="1"/>
          <p:nvPr/>
        </p:nvSpPr>
        <p:spPr>
          <a:xfrm>
            <a:off x="5218925" y="2362336"/>
            <a:ext cx="1940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Viterbi Algorithm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9" name="TextBox 1628"/>
          <p:cNvSpPr txBox="1"/>
          <p:nvPr/>
        </p:nvSpPr>
        <p:spPr>
          <a:xfrm>
            <a:off x="4727008" y="4352928"/>
            <a:ext cx="253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Forward-Backward</a:t>
            </a:r>
          </a:p>
          <a:p>
            <a:pPr algn="ctr"/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B81CD89F-5ACA-45FF-8532-FE5BA8520F45}"/>
                  </a:ext>
                </a:extLst>
              </p:cNvPr>
              <p:cNvSpPr txBox="1"/>
              <p:nvPr/>
            </p:nvSpPr>
            <p:spPr>
              <a:xfrm>
                <a:off x="1429564" y="6378774"/>
                <a:ext cx="2539648" cy="445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1CD89F-5ACA-45FF-8532-FE5BA852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64" y="6378774"/>
                <a:ext cx="2539648" cy="445186"/>
              </a:xfrm>
              <a:prstGeom prst="rect">
                <a:avLst/>
              </a:prstGeom>
              <a:blipFill rotWithShape="0">
                <a:blip r:embed="rId13"/>
                <a:stretch>
                  <a:fillRect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300" y="3995889"/>
            <a:ext cx="3806066" cy="238288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574304" y="2269094"/>
            <a:ext cx="3993584" cy="941855"/>
            <a:chOff x="9600245" y="7890240"/>
            <a:chExt cx="1416866" cy="372939"/>
          </a:xfrm>
        </p:grpSpPr>
        <p:sp>
          <p:nvSpPr>
            <p:cNvPr id="91" name="Rectangle 90"/>
            <p:cNvSpPr/>
            <p:nvPr/>
          </p:nvSpPr>
          <p:spPr>
            <a:xfrm>
              <a:off x="9600426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718332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36669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954575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071829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189734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308072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25977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600245" y="8012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718150" y="8012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600245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18150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836488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954393" y="801264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836488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54393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071648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189553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071648" y="8138640"/>
              <a:ext cx="118338" cy="1245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189553" y="8138640"/>
              <a:ext cx="118338" cy="1245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307891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425796" y="801264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307891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25796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544625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62530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80868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98773" y="78902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544444" y="801264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662349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544444" y="8138640"/>
              <a:ext cx="118338" cy="1245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662349" y="8138640"/>
              <a:ext cx="118338" cy="1245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80687" y="801264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898592" y="8012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780687" y="8138640"/>
              <a:ext cx="118338" cy="1245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898592" y="8138640"/>
              <a:ext cx="118338" cy="124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ight Arrow 127"/>
          <p:cNvSpPr/>
          <p:nvPr/>
        </p:nvSpPr>
        <p:spPr>
          <a:xfrm>
            <a:off x="5741263" y="3456191"/>
            <a:ext cx="959149" cy="713937"/>
          </a:xfrm>
          <a:prstGeom prst="rightArrow">
            <a:avLst>
              <a:gd name="adj1" fmla="val 50000"/>
              <a:gd name="adj2" fmla="val 742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C2389-3AED-49F4-BFCF-9B0BAD5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Regularization</a:t>
            </a:r>
            <a:endParaRPr lang="en-IL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EE0417-4322-45AA-AB49-ADF79FB9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67"/>
            <a:ext cx="12192000" cy="4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7206A1E-B633-4F4A-8C3C-77D75969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" y="268373"/>
            <a:ext cx="12192000" cy="64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7">
            <a:extLst>
              <a:ext uri="{FF2B5EF4-FFF2-40B4-BE49-F238E27FC236}">
                <a16:creationId xmlns:a16="http://schemas.microsoft.com/office/drawing/2014/main" xmlns="" id="{E9318123-0069-4547-9CBF-BF5CCD21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36" y="0"/>
            <a:ext cx="908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4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597">
            <a:extLst>
              <a:ext uri="{FF2B5EF4-FFF2-40B4-BE49-F238E27FC236}">
                <a16:creationId xmlns:a16="http://schemas.microsoft.com/office/drawing/2014/main" xmlns="" id="{3B116998-A866-4BB8-A79C-53776796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9" y="0"/>
            <a:ext cx="10527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531</Words>
  <Application>Microsoft Office PowerPoint</Application>
  <PresentationFormat>Widescreen</PresentationFormat>
  <Paragraphs>213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17</cp:revision>
  <dcterms:created xsi:type="dcterms:W3CDTF">2020-06-26T09:21:33Z</dcterms:created>
  <dcterms:modified xsi:type="dcterms:W3CDTF">2020-06-27T11:31:37Z</dcterms:modified>
</cp:coreProperties>
</file>