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1C721-245A-4D5D-8A04-631E46DC6E5A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D9B5-A9F3-4D60-874F-F7F4041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4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546D-5724-4FD2-AC11-FC517F31939D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9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2.png"/><Relationship Id="rId21" Type="http://schemas.openxmlformats.org/officeDocument/2006/relationships/image" Target="../media/image237.png"/><Relationship Id="rId42" Type="http://schemas.openxmlformats.org/officeDocument/2006/relationships/image" Target="../media/image170.png"/><Relationship Id="rId47" Type="http://schemas.openxmlformats.org/officeDocument/2006/relationships/image" Target="../media/image175.png"/><Relationship Id="rId63" Type="http://schemas.openxmlformats.org/officeDocument/2006/relationships/image" Target="../media/image215.png"/><Relationship Id="rId68" Type="http://schemas.openxmlformats.org/officeDocument/2006/relationships/image" Target="../media/image260.png"/><Relationship Id="rId84" Type="http://schemas.openxmlformats.org/officeDocument/2006/relationships/image" Target="../media/image276.png"/><Relationship Id="rId89" Type="http://schemas.openxmlformats.org/officeDocument/2006/relationships/image" Target="../media/image281.png"/><Relationship Id="rId16" Type="http://schemas.openxmlformats.org/officeDocument/2006/relationships/image" Target="../media/image232.png"/><Relationship Id="rId107" Type="http://schemas.openxmlformats.org/officeDocument/2006/relationships/image" Target="../media/image161.png"/><Relationship Id="rId11" Type="http://schemas.openxmlformats.org/officeDocument/2006/relationships/image" Target="../media/image227.png"/><Relationship Id="rId32" Type="http://schemas.openxmlformats.org/officeDocument/2006/relationships/image" Target="../media/image248.png"/><Relationship Id="rId37" Type="http://schemas.openxmlformats.org/officeDocument/2006/relationships/image" Target="../media/image252.png"/><Relationship Id="rId53" Type="http://schemas.openxmlformats.org/officeDocument/2006/relationships/image" Target="../media/image205.png"/><Relationship Id="rId58" Type="http://schemas.openxmlformats.org/officeDocument/2006/relationships/image" Target="../media/image255.png"/><Relationship Id="rId74" Type="http://schemas.openxmlformats.org/officeDocument/2006/relationships/image" Target="../media/image266.png"/><Relationship Id="rId79" Type="http://schemas.openxmlformats.org/officeDocument/2006/relationships/image" Target="../media/image271.png"/><Relationship Id="rId102" Type="http://schemas.openxmlformats.org/officeDocument/2006/relationships/image" Target="../media/image294.png"/><Relationship Id="rId5" Type="http://schemas.openxmlformats.org/officeDocument/2006/relationships/image" Target="../media/image221.png"/><Relationship Id="rId90" Type="http://schemas.openxmlformats.org/officeDocument/2006/relationships/image" Target="../media/image282.png"/><Relationship Id="rId95" Type="http://schemas.openxmlformats.org/officeDocument/2006/relationships/image" Target="../media/image287.png"/><Relationship Id="rId22" Type="http://schemas.openxmlformats.org/officeDocument/2006/relationships/image" Target="../media/image238.png"/><Relationship Id="rId27" Type="http://schemas.openxmlformats.org/officeDocument/2006/relationships/image" Target="../media/image243.png"/><Relationship Id="rId43" Type="http://schemas.openxmlformats.org/officeDocument/2006/relationships/image" Target="../media/image198.png"/><Relationship Id="rId48" Type="http://schemas.openxmlformats.org/officeDocument/2006/relationships/image" Target="../media/image176.png"/><Relationship Id="rId64" Type="http://schemas.openxmlformats.org/officeDocument/2006/relationships/image" Target="../media/image216.png"/><Relationship Id="rId69" Type="http://schemas.openxmlformats.org/officeDocument/2006/relationships/image" Target="../media/image261.png"/><Relationship Id="rId80" Type="http://schemas.openxmlformats.org/officeDocument/2006/relationships/image" Target="../media/image272.png"/><Relationship Id="rId85" Type="http://schemas.openxmlformats.org/officeDocument/2006/relationships/image" Target="../media/image277.png"/><Relationship Id="rId12" Type="http://schemas.openxmlformats.org/officeDocument/2006/relationships/image" Target="../media/image228.png"/><Relationship Id="rId17" Type="http://schemas.openxmlformats.org/officeDocument/2006/relationships/image" Target="../media/image233.png"/><Relationship Id="rId33" Type="http://schemas.openxmlformats.org/officeDocument/2006/relationships/image" Target="../media/image249.png"/><Relationship Id="rId38" Type="http://schemas.openxmlformats.org/officeDocument/2006/relationships/image" Target="../media/image253.png"/><Relationship Id="rId59" Type="http://schemas.openxmlformats.org/officeDocument/2006/relationships/image" Target="../media/image211.png"/><Relationship Id="rId103" Type="http://schemas.openxmlformats.org/officeDocument/2006/relationships/image" Target="../media/image295.png"/><Relationship Id="rId108" Type="http://schemas.openxmlformats.org/officeDocument/2006/relationships/image" Target="../media/image162.png"/><Relationship Id="rId54" Type="http://schemas.openxmlformats.org/officeDocument/2006/relationships/image" Target="../media/image206.png"/><Relationship Id="rId70" Type="http://schemas.openxmlformats.org/officeDocument/2006/relationships/image" Target="../media/image262.png"/><Relationship Id="rId75" Type="http://schemas.openxmlformats.org/officeDocument/2006/relationships/image" Target="../media/image267.png"/><Relationship Id="rId91" Type="http://schemas.openxmlformats.org/officeDocument/2006/relationships/image" Target="../media/image283.png"/><Relationship Id="rId96" Type="http://schemas.openxmlformats.org/officeDocument/2006/relationships/image" Target="../media/image2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15" Type="http://schemas.openxmlformats.org/officeDocument/2006/relationships/image" Target="../media/image231.png"/><Relationship Id="rId23" Type="http://schemas.openxmlformats.org/officeDocument/2006/relationships/image" Target="../media/image239.png"/><Relationship Id="rId28" Type="http://schemas.openxmlformats.org/officeDocument/2006/relationships/image" Target="../media/image244.png"/><Relationship Id="rId36" Type="http://schemas.openxmlformats.org/officeDocument/2006/relationships/image" Target="../media/image146.png"/><Relationship Id="rId49" Type="http://schemas.openxmlformats.org/officeDocument/2006/relationships/image" Target="../media/image201.png"/><Relationship Id="rId57" Type="http://schemas.openxmlformats.org/officeDocument/2006/relationships/image" Target="../media/image209.png"/><Relationship Id="rId106" Type="http://schemas.openxmlformats.org/officeDocument/2006/relationships/image" Target="../media/image166.png"/><Relationship Id="rId10" Type="http://schemas.openxmlformats.org/officeDocument/2006/relationships/image" Target="../media/image226.png"/><Relationship Id="rId31" Type="http://schemas.openxmlformats.org/officeDocument/2006/relationships/image" Target="../media/image247.png"/><Relationship Id="rId44" Type="http://schemas.openxmlformats.org/officeDocument/2006/relationships/image" Target="../media/image199.png"/><Relationship Id="rId52" Type="http://schemas.openxmlformats.org/officeDocument/2006/relationships/image" Target="../media/image204.png"/><Relationship Id="rId60" Type="http://schemas.openxmlformats.org/officeDocument/2006/relationships/image" Target="../media/image256.png"/><Relationship Id="rId65" Type="http://schemas.openxmlformats.org/officeDocument/2006/relationships/image" Target="../media/image257.png"/><Relationship Id="rId73" Type="http://schemas.openxmlformats.org/officeDocument/2006/relationships/image" Target="../media/image265.png"/><Relationship Id="rId78" Type="http://schemas.openxmlformats.org/officeDocument/2006/relationships/image" Target="../media/image270.png"/><Relationship Id="rId81" Type="http://schemas.openxmlformats.org/officeDocument/2006/relationships/image" Target="../media/image273.png"/><Relationship Id="rId86" Type="http://schemas.openxmlformats.org/officeDocument/2006/relationships/image" Target="../media/image278.png"/><Relationship Id="rId94" Type="http://schemas.openxmlformats.org/officeDocument/2006/relationships/image" Target="../media/image286.png"/><Relationship Id="rId99" Type="http://schemas.openxmlformats.org/officeDocument/2006/relationships/image" Target="../media/image291.png"/><Relationship Id="rId101" Type="http://schemas.openxmlformats.org/officeDocument/2006/relationships/image" Target="../media/image293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Relationship Id="rId13" Type="http://schemas.openxmlformats.org/officeDocument/2006/relationships/image" Target="../media/image229.png"/><Relationship Id="rId18" Type="http://schemas.openxmlformats.org/officeDocument/2006/relationships/image" Target="../media/image234.png"/><Relationship Id="rId39" Type="http://schemas.openxmlformats.org/officeDocument/2006/relationships/image" Target="../media/image254.png"/><Relationship Id="rId109" Type="http://schemas.openxmlformats.org/officeDocument/2006/relationships/image" Target="../media/image163.png"/><Relationship Id="rId34" Type="http://schemas.openxmlformats.org/officeDocument/2006/relationships/image" Target="../media/image250.png"/><Relationship Id="rId50" Type="http://schemas.openxmlformats.org/officeDocument/2006/relationships/image" Target="../media/image202.png"/><Relationship Id="rId55" Type="http://schemas.openxmlformats.org/officeDocument/2006/relationships/image" Target="../media/image207.png"/><Relationship Id="rId76" Type="http://schemas.openxmlformats.org/officeDocument/2006/relationships/image" Target="../media/image268.png"/><Relationship Id="rId97" Type="http://schemas.openxmlformats.org/officeDocument/2006/relationships/image" Target="../media/image289.png"/><Relationship Id="rId104" Type="http://schemas.openxmlformats.org/officeDocument/2006/relationships/image" Target="../media/image296.png"/><Relationship Id="rId7" Type="http://schemas.openxmlformats.org/officeDocument/2006/relationships/image" Target="../media/image223.png"/><Relationship Id="rId71" Type="http://schemas.openxmlformats.org/officeDocument/2006/relationships/image" Target="../media/image263.png"/><Relationship Id="rId92" Type="http://schemas.openxmlformats.org/officeDocument/2006/relationships/image" Target="../media/image284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245.png"/><Relationship Id="rId24" Type="http://schemas.openxmlformats.org/officeDocument/2006/relationships/image" Target="../media/image240.png"/><Relationship Id="rId40" Type="http://schemas.openxmlformats.org/officeDocument/2006/relationships/image" Target="../media/image197.png"/><Relationship Id="rId45" Type="http://schemas.openxmlformats.org/officeDocument/2006/relationships/image" Target="../media/image200.png"/><Relationship Id="rId66" Type="http://schemas.openxmlformats.org/officeDocument/2006/relationships/image" Target="../media/image258.png"/><Relationship Id="rId87" Type="http://schemas.openxmlformats.org/officeDocument/2006/relationships/image" Target="../media/image279.png"/><Relationship Id="rId110" Type="http://schemas.openxmlformats.org/officeDocument/2006/relationships/image" Target="../media/image164.png"/><Relationship Id="rId61" Type="http://schemas.openxmlformats.org/officeDocument/2006/relationships/image" Target="../media/image213.png"/><Relationship Id="rId82" Type="http://schemas.openxmlformats.org/officeDocument/2006/relationships/image" Target="../media/image274.png"/><Relationship Id="rId19" Type="http://schemas.openxmlformats.org/officeDocument/2006/relationships/image" Target="../media/image235.png"/><Relationship Id="rId14" Type="http://schemas.openxmlformats.org/officeDocument/2006/relationships/image" Target="../media/image230.png"/><Relationship Id="rId30" Type="http://schemas.openxmlformats.org/officeDocument/2006/relationships/image" Target="../media/image246.png"/><Relationship Id="rId35" Type="http://schemas.openxmlformats.org/officeDocument/2006/relationships/image" Target="../media/image251.png"/><Relationship Id="rId56" Type="http://schemas.openxmlformats.org/officeDocument/2006/relationships/image" Target="../media/image208.png"/><Relationship Id="rId77" Type="http://schemas.openxmlformats.org/officeDocument/2006/relationships/image" Target="../media/image269.png"/><Relationship Id="rId100" Type="http://schemas.openxmlformats.org/officeDocument/2006/relationships/image" Target="../media/image292.png"/><Relationship Id="rId105" Type="http://schemas.openxmlformats.org/officeDocument/2006/relationships/image" Target="../media/image297.png"/><Relationship Id="rId8" Type="http://schemas.openxmlformats.org/officeDocument/2006/relationships/image" Target="../media/image224.png"/><Relationship Id="rId51" Type="http://schemas.openxmlformats.org/officeDocument/2006/relationships/image" Target="../media/image203.png"/><Relationship Id="rId72" Type="http://schemas.openxmlformats.org/officeDocument/2006/relationships/image" Target="../media/image264.png"/><Relationship Id="rId93" Type="http://schemas.openxmlformats.org/officeDocument/2006/relationships/image" Target="../media/image285.png"/><Relationship Id="rId98" Type="http://schemas.openxmlformats.org/officeDocument/2006/relationships/image" Target="../media/image290.png"/><Relationship Id="rId3" Type="http://schemas.openxmlformats.org/officeDocument/2006/relationships/image" Target="../media/image219.png"/><Relationship Id="rId25" Type="http://schemas.openxmlformats.org/officeDocument/2006/relationships/image" Target="../media/image241.png"/><Relationship Id="rId46" Type="http://schemas.openxmlformats.org/officeDocument/2006/relationships/image" Target="../media/image174.png"/><Relationship Id="rId67" Type="http://schemas.openxmlformats.org/officeDocument/2006/relationships/image" Target="../media/image259.png"/><Relationship Id="rId20" Type="http://schemas.openxmlformats.org/officeDocument/2006/relationships/image" Target="../media/image236.png"/><Relationship Id="rId41" Type="http://schemas.openxmlformats.org/officeDocument/2006/relationships/image" Target="../media/image169.png"/><Relationship Id="rId62" Type="http://schemas.openxmlformats.org/officeDocument/2006/relationships/image" Target="../media/image214.png"/><Relationship Id="rId83" Type="http://schemas.openxmlformats.org/officeDocument/2006/relationships/image" Target="../media/image275.png"/><Relationship Id="rId88" Type="http://schemas.openxmlformats.org/officeDocument/2006/relationships/image" Target="../media/image280.png"/><Relationship Id="rId111" Type="http://schemas.openxmlformats.org/officeDocument/2006/relationships/image" Target="../media/image1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0.png"/><Relationship Id="rId39" Type="http://schemas.openxmlformats.org/officeDocument/2006/relationships/image" Target="../media/image20.png"/><Relationship Id="rId21" Type="http://schemas.openxmlformats.org/officeDocument/2006/relationships/image" Target="../media/image13.png"/><Relationship Id="rId34" Type="http://schemas.openxmlformats.org/officeDocument/2006/relationships/image" Target="../media/image15.png"/><Relationship Id="rId42" Type="http://schemas.openxmlformats.org/officeDocument/2006/relationships/image" Target="../media/image23.png"/><Relationship Id="rId47" Type="http://schemas.openxmlformats.org/officeDocument/2006/relationships/image" Target="../media/image28.png"/><Relationship Id="rId50" Type="http://schemas.openxmlformats.org/officeDocument/2006/relationships/image" Target="../media/image3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1.png"/><Relationship Id="rId29" Type="http://schemas.openxmlformats.org/officeDocument/2006/relationships/image" Target="../media/image83.png"/><Relationship Id="rId11" Type="http://schemas.openxmlformats.org/officeDocument/2006/relationships/image" Target="../media/image66.png"/><Relationship Id="rId24" Type="http://schemas.openxmlformats.org/officeDocument/2006/relationships/image" Target="../media/image78.png"/><Relationship Id="rId32" Type="http://schemas.openxmlformats.org/officeDocument/2006/relationships/image" Target="../media/image14.png"/><Relationship Id="rId37" Type="http://schemas.openxmlformats.org/officeDocument/2006/relationships/image" Target="../media/image18.png"/><Relationship Id="rId40" Type="http://schemas.openxmlformats.org/officeDocument/2006/relationships/image" Target="../media/image21.png"/><Relationship Id="rId45" Type="http://schemas.openxmlformats.org/officeDocument/2006/relationships/image" Target="../media/image2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36" Type="http://schemas.openxmlformats.org/officeDocument/2006/relationships/image" Target="../media/image17.png"/><Relationship Id="rId49" Type="http://schemas.openxmlformats.org/officeDocument/2006/relationships/image" Target="../media/image3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5.png"/><Relationship Id="rId44" Type="http://schemas.openxmlformats.org/officeDocument/2006/relationships/image" Target="../media/image2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image" Target="../media/image29.png"/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19.png"/><Relationship Id="rId46" Type="http://schemas.openxmlformats.org/officeDocument/2006/relationships/image" Target="../media/image27.png"/><Relationship Id="rId20" Type="http://schemas.openxmlformats.org/officeDocument/2006/relationships/image" Target="../media/image75.png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21" Type="http://schemas.openxmlformats.org/officeDocument/2006/relationships/image" Target="../media/image50.png"/><Relationship Id="rId34" Type="http://schemas.openxmlformats.org/officeDocument/2006/relationships/image" Target="../media/image92.png"/><Relationship Id="rId42" Type="http://schemas.openxmlformats.org/officeDocument/2006/relationships/image" Target="../media/image100.png"/><Relationship Id="rId47" Type="http://schemas.openxmlformats.org/officeDocument/2006/relationships/image" Target="../media/image104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63" Type="http://schemas.openxmlformats.org/officeDocument/2006/relationships/image" Target="../media/image11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.png"/><Relationship Id="rId29" Type="http://schemas.openxmlformats.org/officeDocument/2006/relationships/image" Target="../media/image86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45" Type="http://schemas.openxmlformats.org/officeDocument/2006/relationships/image" Target="../media/image103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5" Type="http://schemas.openxmlformats.org/officeDocument/2006/relationships/image" Target="../media/image34.png"/><Relationship Id="rId61" Type="http://schemas.openxmlformats.org/officeDocument/2006/relationships/image" Target="../media/image117.png"/><Relationship Id="rId19" Type="http://schemas.openxmlformats.org/officeDocument/2006/relationships/image" Target="../media/image4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43" Type="http://schemas.openxmlformats.org/officeDocument/2006/relationships/image" Target="../media/image101.png"/><Relationship Id="rId48" Type="http://schemas.openxmlformats.org/officeDocument/2006/relationships/image" Target="../media/image18.png"/><Relationship Id="rId56" Type="http://schemas.openxmlformats.org/officeDocument/2006/relationships/image" Target="../media/image112.png"/><Relationship Id="rId64" Type="http://schemas.openxmlformats.org/officeDocument/2006/relationships/image" Target="../media/image120.png"/><Relationship Id="rId8" Type="http://schemas.openxmlformats.org/officeDocument/2006/relationships/image" Target="../media/image37.png"/><Relationship Id="rId51" Type="http://schemas.openxmlformats.org/officeDocument/2006/relationships/image" Target="../media/image107.png"/><Relationship Id="rId3" Type="http://schemas.openxmlformats.org/officeDocument/2006/relationships/image" Target="../media/image32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46" Type="http://schemas.openxmlformats.org/officeDocument/2006/relationships/image" Target="../media/image21.png"/><Relationship Id="rId59" Type="http://schemas.openxmlformats.org/officeDocument/2006/relationships/image" Target="../media/image115.png"/><Relationship Id="rId20" Type="http://schemas.openxmlformats.org/officeDocument/2006/relationships/image" Target="../media/image49.png"/><Relationship Id="rId41" Type="http://schemas.openxmlformats.org/officeDocument/2006/relationships/image" Target="../media/image99.png"/><Relationship Id="rId54" Type="http://schemas.openxmlformats.org/officeDocument/2006/relationships/image" Target="../media/image110.png"/><Relationship Id="rId6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36" Type="http://schemas.openxmlformats.org/officeDocument/2006/relationships/image" Target="../media/image94.png"/><Relationship Id="rId49" Type="http://schemas.openxmlformats.org/officeDocument/2006/relationships/image" Target="../media/image105.png"/><Relationship Id="rId57" Type="http://schemas.openxmlformats.org/officeDocument/2006/relationships/image" Target="../media/image113.png"/><Relationship Id="rId10" Type="http://schemas.openxmlformats.org/officeDocument/2006/relationships/image" Target="../media/image39.png"/><Relationship Id="rId31" Type="http://schemas.openxmlformats.org/officeDocument/2006/relationships/image" Target="../media/image89.png"/><Relationship Id="rId44" Type="http://schemas.openxmlformats.org/officeDocument/2006/relationships/image" Target="../media/image102.png"/><Relationship Id="rId52" Type="http://schemas.openxmlformats.org/officeDocument/2006/relationships/image" Target="../media/image108.png"/><Relationship Id="rId60" Type="http://schemas.openxmlformats.org/officeDocument/2006/relationships/image" Target="../media/image116.png"/><Relationship Id="rId65" Type="http://schemas.openxmlformats.org/officeDocument/2006/relationships/image" Target="../media/image121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9" Type="http://schemas.openxmlformats.org/officeDocument/2006/relationships/image" Target="../media/image9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4.png"/><Relationship Id="rId39" Type="http://schemas.openxmlformats.org/officeDocument/2006/relationships/image" Target="../media/image157.png"/><Relationship Id="rId21" Type="http://schemas.openxmlformats.org/officeDocument/2006/relationships/image" Target="../media/image140.png"/><Relationship Id="rId34" Type="http://schemas.openxmlformats.org/officeDocument/2006/relationships/image" Target="../media/image152.png"/><Relationship Id="rId42" Type="http://schemas.openxmlformats.org/officeDocument/2006/relationships/image" Target="../media/image160.png"/><Relationship Id="rId47" Type="http://schemas.openxmlformats.org/officeDocument/2006/relationships/image" Target="../media/image165.png"/><Relationship Id="rId50" Type="http://schemas.openxmlformats.org/officeDocument/2006/relationships/image" Target="../media/image168.png"/><Relationship Id="rId55" Type="http://schemas.openxmlformats.org/officeDocument/2006/relationships/image" Target="../media/image173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5.png"/><Relationship Id="rId29" Type="http://schemas.openxmlformats.org/officeDocument/2006/relationships/image" Target="../media/image147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0.png"/><Relationship Id="rId37" Type="http://schemas.openxmlformats.org/officeDocument/2006/relationships/image" Target="../media/image155.png"/><Relationship Id="rId40" Type="http://schemas.openxmlformats.org/officeDocument/2006/relationships/image" Target="../media/image158.png"/><Relationship Id="rId45" Type="http://schemas.openxmlformats.org/officeDocument/2006/relationships/image" Target="../media/image163.png"/><Relationship Id="rId53" Type="http://schemas.openxmlformats.org/officeDocument/2006/relationships/image" Target="../media/image171.png"/><Relationship Id="rId58" Type="http://schemas.openxmlformats.org/officeDocument/2006/relationships/image" Target="../media/image176.png"/><Relationship Id="rId5" Type="http://schemas.openxmlformats.org/officeDocument/2006/relationships/image" Target="../media/image124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43" Type="http://schemas.openxmlformats.org/officeDocument/2006/relationships/image" Target="../media/image161.png"/><Relationship Id="rId48" Type="http://schemas.openxmlformats.org/officeDocument/2006/relationships/image" Target="../media/image166.png"/><Relationship Id="rId56" Type="http://schemas.openxmlformats.org/officeDocument/2006/relationships/image" Target="../media/image174.png"/><Relationship Id="rId8" Type="http://schemas.openxmlformats.org/officeDocument/2006/relationships/image" Target="../media/image127.png"/><Relationship Id="rId51" Type="http://schemas.openxmlformats.org/officeDocument/2006/relationships/image" Target="../media/image169.png"/><Relationship Id="rId3" Type="http://schemas.openxmlformats.org/officeDocument/2006/relationships/image" Target="../media/image122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8.png"/><Relationship Id="rId33" Type="http://schemas.openxmlformats.org/officeDocument/2006/relationships/image" Target="../media/image151.png"/><Relationship Id="rId38" Type="http://schemas.openxmlformats.org/officeDocument/2006/relationships/image" Target="../media/image156.png"/><Relationship Id="rId46" Type="http://schemas.openxmlformats.org/officeDocument/2006/relationships/image" Target="../media/image164.png"/><Relationship Id="rId59" Type="http://schemas.openxmlformats.org/officeDocument/2006/relationships/image" Target="../media/image177.png"/><Relationship Id="rId20" Type="http://schemas.openxmlformats.org/officeDocument/2006/relationships/image" Target="../media/image139.png"/><Relationship Id="rId41" Type="http://schemas.openxmlformats.org/officeDocument/2006/relationships/image" Target="../media/image159.png"/><Relationship Id="rId54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6.png"/><Relationship Id="rId36" Type="http://schemas.openxmlformats.org/officeDocument/2006/relationships/image" Target="../media/image154.png"/><Relationship Id="rId49" Type="http://schemas.openxmlformats.org/officeDocument/2006/relationships/image" Target="../media/image167.png"/><Relationship Id="rId57" Type="http://schemas.openxmlformats.org/officeDocument/2006/relationships/image" Target="../media/image175.png"/><Relationship Id="rId10" Type="http://schemas.openxmlformats.org/officeDocument/2006/relationships/image" Target="../media/image129.png"/><Relationship Id="rId31" Type="http://schemas.openxmlformats.org/officeDocument/2006/relationships/image" Target="../media/image149.png"/><Relationship Id="rId44" Type="http://schemas.openxmlformats.org/officeDocument/2006/relationships/image" Target="../media/image162.png"/><Relationship Id="rId52" Type="http://schemas.openxmlformats.org/officeDocument/2006/relationships/image" Target="../media/image170.png"/><Relationship Id="rId60" Type="http://schemas.openxmlformats.org/officeDocument/2006/relationships/image" Target="../media/image178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8.png"/><Relationship Id="rId21" Type="http://schemas.openxmlformats.org/officeDocument/2006/relationships/image" Target="../media/image195.png"/><Relationship Id="rId42" Type="http://schemas.openxmlformats.org/officeDocument/2006/relationships/image" Target="../media/image206.png"/><Relationship Id="rId47" Type="http://schemas.openxmlformats.org/officeDocument/2006/relationships/image" Target="../media/image211.png"/><Relationship Id="rId63" Type="http://schemas.openxmlformats.org/officeDocument/2006/relationships/image" Target="../media/image156.png"/><Relationship Id="rId68" Type="http://schemas.openxmlformats.org/officeDocument/2006/relationships/image" Target="../media/image166.png"/><Relationship Id="rId2" Type="http://schemas.openxmlformats.org/officeDocument/2006/relationships/image" Target="../media/image179.png"/><Relationship Id="rId16" Type="http://schemas.openxmlformats.org/officeDocument/2006/relationships/image" Target="../media/image190.png"/><Relationship Id="rId29" Type="http://schemas.openxmlformats.org/officeDocument/2006/relationships/image" Target="../media/image200.png"/><Relationship Id="rId11" Type="http://schemas.openxmlformats.org/officeDocument/2006/relationships/image" Target="../media/image185.png"/><Relationship Id="rId24" Type="http://schemas.openxmlformats.org/officeDocument/2006/relationships/image" Target="../media/image169.png"/><Relationship Id="rId32" Type="http://schemas.openxmlformats.org/officeDocument/2006/relationships/image" Target="../media/image176.png"/><Relationship Id="rId37" Type="http://schemas.openxmlformats.org/officeDocument/2006/relationships/image" Target="../media/image201.png"/><Relationship Id="rId40" Type="http://schemas.openxmlformats.org/officeDocument/2006/relationships/image" Target="../media/image204.png"/><Relationship Id="rId45" Type="http://schemas.openxmlformats.org/officeDocument/2006/relationships/image" Target="../media/image209.png"/><Relationship Id="rId53" Type="http://schemas.openxmlformats.org/officeDocument/2006/relationships/image" Target="../media/image148.png"/><Relationship Id="rId58" Type="http://schemas.openxmlformats.org/officeDocument/2006/relationships/image" Target="../media/image151.png"/><Relationship Id="rId66" Type="http://schemas.openxmlformats.org/officeDocument/2006/relationships/image" Target="../media/image159.png"/><Relationship Id="rId74" Type="http://schemas.openxmlformats.org/officeDocument/2006/relationships/image" Target="../media/image165.png"/><Relationship Id="rId5" Type="http://schemas.openxmlformats.org/officeDocument/2006/relationships/image" Target="../media/image125.png"/><Relationship Id="rId61" Type="http://schemas.openxmlformats.org/officeDocument/2006/relationships/image" Target="../media/image154.png"/><Relationship Id="rId19" Type="http://schemas.openxmlformats.org/officeDocument/2006/relationships/image" Target="../media/image19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Relationship Id="rId27" Type="http://schemas.openxmlformats.org/officeDocument/2006/relationships/image" Target="../media/image199.png"/><Relationship Id="rId30" Type="http://schemas.openxmlformats.org/officeDocument/2006/relationships/image" Target="../media/image174.png"/><Relationship Id="rId35" Type="http://schemas.openxmlformats.org/officeDocument/2006/relationships/image" Target="../media/image146.png"/><Relationship Id="rId43" Type="http://schemas.openxmlformats.org/officeDocument/2006/relationships/image" Target="../media/image207.png"/><Relationship Id="rId48" Type="http://schemas.openxmlformats.org/officeDocument/2006/relationships/image" Target="../media/image212.png"/><Relationship Id="rId56" Type="http://schemas.openxmlformats.org/officeDocument/2006/relationships/image" Target="../media/image149.png"/><Relationship Id="rId64" Type="http://schemas.openxmlformats.org/officeDocument/2006/relationships/image" Target="../media/image157.png"/><Relationship Id="rId69" Type="http://schemas.openxmlformats.org/officeDocument/2006/relationships/image" Target="../media/image167.png"/><Relationship Id="rId8" Type="http://schemas.openxmlformats.org/officeDocument/2006/relationships/image" Target="../media/image182.png"/><Relationship Id="rId51" Type="http://schemas.openxmlformats.org/officeDocument/2006/relationships/image" Target="../media/image215.png"/><Relationship Id="rId72" Type="http://schemas.openxmlformats.org/officeDocument/2006/relationships/image" Target="../media/image163.png"/><Relationship Id="rId3" Type="http://schemas.openxmlformats.org/officeDocument/2006/relationships/image" Target="../media/image123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170.png"/><Relationship Id="rId33" Type="http://schemas.openxmlformats.org/officeDocument/2006/relationships/image" Target="../media/image144.png"/><Relationship Id="rId38" Type="http://schemas.openxmlformats.org/officeDocument/2006/relationships/image" Target="../media/image202.png"/><Relationship Id="rId46" Type="http://schemas.openxmlformats.org/officeDocument/2006/relationships/image" Target="../media/image210.png"/><Relationship Id="rId59" Type="http://schemas.openxmlformats.org/officeDocument/2006/relationships/image" Target="../media/image152.png"/><Relationship Id="rId67" Type="http://schemas.openxmlformats.org/officeDocument/2006/relationships/image" Target="../media/image160.png"/><Relationship Id="rId20" Type="http://schemas.openxmlformats.org/officeDocument/2006/relationships/image" Target="../media/image194.png"/><Relationship Id="rId41" Type="http://schemas.openxmlformats.org/officeDocument/2006/relationships/image" Target="../media/image205.png"/><Relationship Id="rId54" Type="http://schemas.openxmlformats.org/officeDocument/2006/relationships/image" Target="../media/image217.png"/><Relationship Id="rId62" Type="http://schemas.openxmlformats.org/officeDocument/2006/relationships/image" Target="../media/image155.png"/><Relationship Id="rId7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5" Type="http://schemas.openxmlformats.org/officeDocument/2006/relationships/image" Target="../media/image189.png"/><Relationship Id="rId23" Type="http://schemas.openxmlformats.org/officeDocument/2006/relationships/image" Target="../media/image197.png"/><Relationship Id="rId28" Type="http://schemas.openxmlformats.org/officeDocument/2006/relationships/image" Target="../media/image18.png"/><Relationship Id="rId36" Type="http://schemas.openxmlformats.org/officeDocument/2006/relationships/image" Target="../media/image147.png"/><Relationship Id="rId49" Type="http://schemas.openxmlformats.org/officeDocument/2006/relationships/image" Target="../media/image213.png"/><Relationship Id="rId57" Type="http://schemas.openxmlformats.org/officeDocument/2006/relationships/image" Target="../media/image150.png"/><Relationship Id="rId10" Type="http://schemas.openxmlformats.org/officeDocument/2006/relationships/image" Target="../media/image184.png"/><Relationship Id="rId31" Type="http://schemas.openxmlformats.org/officeDocument/2006/relationships/image" Target="../media/image175.png"/><Relationship Id="rId44" Type="http://schemas.openxmlformats.org/officeDocument/2006/relationships/image" Target="../media/image208.png"/><Relationship Id="rId52" Type="http://schemas.openxmlformats.org/officeDocument/2006/relationships/image" Target="../media/image216.png"/><Relationship Id="rId60" Type="http://schemas.openxmlformats.org/officeDocument/2006/relationships/image" Target="../media/image153.png"/><Relationship Id="rId65" Type="http://schemas.openxmlformats.org/officeDocument/2006/relationships/image" Target="../media/image158.png"/><Relationship Id="rId73" Type="http://schemas.openxmlformats.org/officeDocument/2006/relationships/image" Target="../media/image164.png"/><Relationship Id="rId4" Type="http://schemas.openxmlformats.org/officeDocument/2006/relationships/image" Target="../media/image124.png"/><Relationship Id="rId9" Type="http://schemas.openxmlformats.org/officeDocument/2006/relationships/image" Target="../media/image183.png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39" Type="http://schemas.openxmlformats.org/officeDocument/2006/relationships/image" Target="../media/image203.png"/><Relationship Id="rId34" Type="http://schemas.openxmlformats.org/officeDocument/2006/relationships/image" Target="../media/image145.png"/><Relationship Id="rId50" Type="http://schemas.openxmlformats.org/officeDocument/2006/relationships/image" Target="../media/image214.png"/><Relationship Id="rId55" Type="http://schemas.openxmlformats.org/officeDocument/2006/relationships/image" Target="../media/image218.png"/><Relationship Id="rId7" Type="http://schemas.openxmlformats.org/officeDocument/2006/relationships/image" Target="../media/image181.png"/><Relationship Id="rId71" Type="http://schemas.openxmlformats.org/officeDocument/2006/relationships/image" Target="../media/image1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7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20" name="Rectangle 519"/>
              <p:cNvSpPr/>
              <p:nvPr/>
            </p:nvSpPr>
            <p:spPr>
              <a:xfrm>
                <a:off x="1503437" y="1617155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0" name="Rectangle 5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37" y="1617155"/>
                <a:ext cx="365760" cy="365760"/>
              </a:xfrm>
              <a:prstGeom prst="rect">
                <a:avLst/>
              </a:prstGeom>
              <a:blipFill rotWithShape="0">
                <a:blip r:embed="rId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1" name="Rectangle 520"/>
              <p:cNvSpPr/>
              <p:nvPr/>
            </p:nvSpPr>
            <p:spPr>
              <a:xfrm>
                <a:off x="2248875" y="1619408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1" name="Rectangle 5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875" y="1619408"/>
                <a:ext cx="365760" cy="365760"/>
              </a:xfrm>
              <a:prstGeom prst="rect">
                <a:avLst/>
              </a:prstGeom>
              <a:blipFill rotWithShape="0">
                <a:blip r:embed="rId4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" name="Arc 521"/>
          <p:cNvSpPr/>
          <p:nvPr/>
        </p:nvSpPr>
        <p:spPr>
          <a:xfrm>
            <a:off x="1727034" y="1274303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23" name="Arc 522"/>
          <p:cNvSpPr/>
          <p:nvPr/>
        </p:nvSpPr>
        <p:spPr>
          <a:xfrm rot="10800000">
            <a:off x="1719176" y="1849142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4" name="Arc 523"/>
          <p:cNvSpPr/>
          <p:nvPr/>
        </p:nvSpPr>
        <p:spPr>
          <a:xfrm rot="16200000">
            <a:off x="1183100" y="1628967"/>
            <a:ext cx="309639" cy="457200"/>
          </a:xfrm>
          <a:prstGeom prst="arc">
            <a:avLst>
              <a:gd name="adj1" fmla="val 9524619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5" name="Rectangle 524"/>
              <p:cNvSpPr/>
              <p:nvPr/>
            </p:nvSpPr>
            <p:spPr>
              <a:xfrm>
                <a:off x="1133012" y="231988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5" name="Rectangle 5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12" y="2319888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Straight Arrow Connector 525"/>
          <p:cNvCxnSpPr/>
          <p:nvPr/>
        </p:nvCxnSpPr>
        <p:spPr>
          <a:xfrm flipH="1">
            <a:off x="1551953" y="208982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7" name="Rectangle 526"/>
              <p:cNvSpPr/>
              <p:nvPr/>
            </p:nvSpPr>
            <p:spPr>
              <a:xfrm>
                <a:off x="1403884" y="231988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7" name="Rectangle 5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84" y="2319888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8" name="Rectangle 527"/>
              <p:cNvSpPr/>
              <p:nvPr/>
            </p:nvSpPr>
            <p:spPr>
              <a:xfrm>
                <a:off x="1039089" y="248925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8" name="Rectangle 5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89" y="2489258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9" name="Rectangle 528"/>
              <p:cNvSpPr/>
              <p:nvPr/>
            </p:nvSpPr>
            <p:spPr>
              <a:xfrm>
                <a:off x="1321175" y="248925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9" name="Rectangle 5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75" y="2489258"/>
                <a:ext cx="237744" cy="2417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0" name="Rectangle 529"/>
              <p:cNvSpPr/>
              <p:nvPr/>
            </p:nvSpPr>
            <p:spPr>
              <a:xfrm>
                <a:off x="909948" y="602530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0" name="Rectangle 5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8" y="6025303"/>
                <a:ext cx="274320" cy="274320"/>
              </a:xfrm>
              <a:prstGeom prst="rect">
                <a:avLst/>
              </a:prstGeom>
              <a:blipFill rotWithShape="0">
                <a:blip r:embed="rId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1" name="Straight Arrow Connector 530"/>
          <p:cNvCxnSpPr>
            <a:stCxn id="532" idx="3"/>
            <a:endCxn id="534" idx="1"/>
          </p:cNvCxnSpPr>
          <p:nvPr/>
        </p:nvCxnSpPr>
        <p:spPr>
          <a:xfrm>
            <a:off x="1190223" y="569597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2" name="Rectangle 531"/>
              <p:cNvSpPr/>
              <p:nvPr/>
            </p:nvSpPr>
            <p:spPr>
              <a:xfrm>
                <a:off x="915903" y="555881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2" name="Rectangle 5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03" y="5558817"/>
                <a:ext cx="274320" cy="274320"/>
              </a:xfrm>
              <a:prstGeom prst="rect">
                <a:avLst/>
              </a:prstGeom>
              <a:blipFill rotWithShape="0">
                <a:blip r:embed="rId10"/>
                <a:stretch>
                  <a:fillRect l="-12766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3" name="Straight Arrow Connector 532"/>
          <p:cNvCxnSpPr>
            <a:stCxn id="532" idx="2"/>
            <a:endCxn id="530" idx="0"/>
          </p:cNvCxnSpPr>
          <p:nvPr/>
        </p:nvCxnSpPr>
        <p:spPr>
          <a:xfrm flipH="1">
            <a:off x="1047108" y="5833137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4" name="Rectangle 533"/>
              <p:cNvSpPr/>
              <p:nvPr/>
            </p:nvSpPr>
            <p:spPr>
              <a:xfrm>
                <a:off x="1354815" y="555881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4" name="Rectangle 5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15" y="5558817"/>
                <a:ext cx="274320" cy="274320"/>
              </a:xfrm>
              <a:prstGeom prst="rect">
                <a:avLst/>
              </a:prstGeom>
              <a:blipFill rotWithShape="0">
                <a:blip r:embed="rId10"/>
                <a:stretch>
                  <a:fillRect l="-12766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Arrow Connector 534"/>
          <p:cNvCxnSpPr>
            <a:stCxn id="534" idx="2"/>
            <a:endCxn id="536" idx="0"/>
          </p:cNvCxnSpPr>
          <p:nvPr/>
        </p:nvCxnSpPr>
        <p:spPr>
          <a:xfrm>
            <a:off x="1491975" y="5833137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6" name="Rectangle 535"/>
              <p:cNvSpPr/>
              <p:nvPr/>
            </p:nvSpPr>
            <p:spPr>
              <a:xfrm>
                <a:off x="1356749" y="602530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6" name="Rectangle 5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49" y="6025303"/>
                <a:ext cx="274320" cy="274320"/>
              </a:xfrm>
              <a:prstGeom prst="rect">
                <a:avLst/>
              </a:prstGeom>
              <a:blipFill rotWithShape="0">
                <a:blip r:embed="rId11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Straight Arrow Connector 536"/>
          <p:cNvCxnSpPr>
            <a:stCxn id="530" idx="3"/>
            <a:endCxn id="536" idx="1"/>
          </p:cNvCxnSpPr>
          <p:nvPr/>
        </p:nvCxnSpPr>
        <p:spPr>
          <a:xfrm>
            <a:off x="1184268" y="6162463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stCxn id="534" idx="3"/>
            <a:endCxn id="539" idx="1"/>
          </p:cNvCxnSpPr>
          <p:nvPr/>
        </p:nvCxnSpPr>
        <p:spPr>
          <a:xfrm>
            <a:off x="1629135" y="569597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9" name="Rectangle 538"/>
              <p:cNvSpPr/>
              <p:nvPr/>
            </p:nvSpPr>
            <p:spPr>
              <a:xfrm>
                <a:off x="1797992" y="5560351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9" name="Rectangle 5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92" y="5560351"/>
                <a:ext cx="274320" cy="274320"/>
              </a:xfrm>
              <a:prstGeom prst="rect">
                <a:avLst/>
              </a:prstGeom>
              <a:blipFill rotWithShape="0">
                <a:blip r:embed="rId12"/>
                <a:stretch>
                  <a:fillRect l="-14894"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0" name="Straight Arrow Connector 539"/>
          <p:cNvCxnSpPr>
            <a:stCxn id="539" idx="2"/>
            <a:endCxn id="541" idx="0"/>
          </p:cNvCxnSpPr>
          <p:nvPr/>
        </p:nvCxnSpPr>
        <p:spPr>
          <a:xfrm>
            <a:off x="1935152" y="5834671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1" name="Rectangle 540"/>
              <p:cNvSpPr/>
              <p:nvPr/>
            </p:nvSpPr>
            <p:spPr>
              <a:xfrm>
                <a:off x="1799926" y="602683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1" name="Rectangle 5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26" y="6026837"/>
                <a:ext cx="274320" cy="274320"/>
              </a:xfrm>
              <a:prstGeom prst="rect">
                <a:avLst/>
              </a:prstGeom>
              <a:blipFill rotWithShape="0">
                <a:blip r:embed="rId13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2" name="Straight Arrow Connector 541"/>
          <p:cNvCxnSpPr>
            <a:stCxn id="536" idx="3"/>
            <a:endCxn id="541" idx="1"/>
          </p:cNvCxnSpPr>
          <p:nvPr/>
        </p:nvCxnSpPr>
        <p:spPr>
          <a:xfrm>
            <a:off x="1631069" y="6162463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539" idx="3"/>
            <a:endCxn id="544" idx="1"/>
          </p:cNvCxnSpPr>
          <p:nvPr/>
        </p:nvCxnSpPr>
        <p:spPr>
          <a:xfrm flipV="1">
            <a:off x="2072312" y="569595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4" name="Rectangle 543"/>
              <p:cNvSpPr/>
              <p:nvPr/>
            </p:nvSpPr>
            <p:spPr>
              <a:xfrm>
                <a:off x="2246727" y="5558792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4" name="Rectangle 5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27" y="5558792"/>
                <a:ext cx="274320" cy="274320"/>
              </a:xfrm>
              <a:prstGeom prst="rect">
                <a:avLst/>
              </a:prstGeom>
              <a:blipFill rotWithShape="0">
                <a:blip r:embed="rId14"/>
                <a:stretch>
                  <a:fillRect l="-14894"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5" name="Straight Arrow Connector 544"/>
          <p:cNvCxnSpPr>
            <a:stCxn id="544" idx="2"/>
            <a:endCxn id="546" idx="0"/>
          </p:cNvCxnSpPr>
          <p:nvPr/>
        </p:nvCxnSpPr>
        <p:spPr>
          <a:xfrm>
            <a:off x="2383887" y="583311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6" name="Rectangle 545"/>
              <p:cNvSpPr/>
              <p:nvPr/>
            </p:nvSpPr>
            <p:spPr>
              <a:xfrm>
                <a:off x="2248661" y="602527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6" name="Rectangle 5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661" y="6025278"/>
                <a:ext cx="274320" cy="274320"/>
              </a:xfrm>
              <a:prstGeom prst="rect">
                <a:avLst/>
              </a:prstGeom>
              <a:blipFill rotWithShape="0">
                <a:blip r:embed="rId1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7" name="Straight Arrow Connector 546"/>
          <p:cNvCxnSpPr>
            <a:stCxn id="541" idx="3"/>
            <a:endCxn id="546" idx="1"/>
          </p:cNvCxnSpPr>
          <p:nvPr/>
        </p:nvCxnSpPr>
        <p:spPr>
          <a:xfrm flipV="1">
            <a:off x="2074246" y="6162438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8" name="Rectangle 547"/>
              <p:cNvSpPr/>
              <p:nvPr/>
            </p:nvSpPr>
            <p:spPr>
              <a:xfrm>
                <a:off x="2729390" y="1621017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8" name="Rectangle 5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90" y="1621017"/>
                <a:ext cx="365760" cy="365760"/>
              </a:xfrm>
              <a:prstGeom prst="rect">
                <a:avLst/>
              </a:prstGeom>
              <a:blipFill rotWithShape="0">
                <a:blip r:embed="rId16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9" name="Rectangle 548"/>
              <p:cNvSpPr/>
              <p:nvPr/>
            </p:nvSpPr>
            <p:spPr>
              <a:xfrm>
                <a:off x="3209905" y="1617155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9" name="Rectangle 5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05" y="1617155"/>
                <a:ext cx="365760" cy="365760"/>
              </a:xfrm>
              <a:prstGeom prst="rect">
                <a:avLst/>
              </a:prstGeom>
              <a:blipFill rotWithShape="0">
                <a:blip r:embed="rId17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0" name="Arc 549"/>
          <p:cNvSpPr/>
          <p:nvPr/>
        </p:nvSpPr>
        <p:spPr>
          <a:xfrm>
            <a:off x="1740070" y="1333782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1" name="Arc 550"/>
          <p:cNvSpPr/>
          <p:nvPr/>
        </p:nvSpPr>
        <p:spPr>
          <a:xfrm>
            <a:off x="1719176" y="1226866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2" name="Arc 551"/>
          <p:cNvSpPr/>
          <p:nvPr/>
        </p:nvSpPr>
        <p:spPr>
          <a:xfrm rot="10800000">
            <a:off x="1711741" y="1820363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3" name="Arc 552"/>
          <p:cNvSpPr/>
          <p:nvPr/>
        </p:nvSpPr>
        <p:spPr>
          <a:xfrm rot="10800000">
            <a:off x="1714818" y="1820362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Rectangle 559"/>
              <p:cNvSpPr/>
              <p:nvPr/>
            </p:nvSpPr>
            <p:spPr>
              <a:xfrm>
                <a:off x="2686587" y="5558597"/>
                <a:ext cx="2027873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0" name="Rectangle 5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587" y="5558597"/>
                <a:ext cx="2027873" cy="2743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1" name="Rectangle 560"/>
              <p:cNvSpPr/>
              <p:nvPr/>
            </p:nvSpPr>
            <p:spPr>
              <a:xfrm>
                <a:off x="2685108" y="602118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1" name="Rectangle 5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108" y="6021181"/>
                <a:ext cx="274320" cy="274320"/>
              </a:xfrm>
              <a:prstGeom prst="rect">
                <a:avLst/>
              </a:prstGeom>
              <a:blipFill rotWithShape="0">
                <a:blip r:embed="rId19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2" name="Rectangle 561"/>
              <p:cNvSpPr/>
              <p:nvPr/>
            </p:nvSpPr>
            <p:spPr>
              <a:xfrm>
                <a:off x="3035122" y="602118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2" name="Rectangle 5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122" y="6021181"/>
                <a:ext cx="274320" cy="274320"/>
              </a:xfrm>
              <a:prstGeom prst="rect">
                <a:avLst/>
              </a:prstGeom>
              <a:blipFill rotWithShape="0">
                <a:blip r:embed="rId20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3" name="Rectangle 562"/>
              <p:cNvSpPr/>
              <p:nvPr/>
            </p:nvSpPr>
            <p:spPr>
              <a:xfrm>
                <a:off x="3383434" y="601962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3" name="Rectangle 5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434" y="6019622"/>
                <a:ext cx="274320" cy="274320"/>
              </a:xfrm>
              <a:prstGeom prst="rect">
                <a:avLst/>
              </a:prstGeom>
              <a:blipFill rotWithShape="0">
                <a:blip r:embed="rId2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4" name="Rectangle 563"/>
              <p:cNvSpPr/>
              <p:nvPr/>
            </p:nvSpPr>
            <p:spPr>
              <a:xfrm>
                <a:off x="3733416" y="602118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4" name="Rectangle 5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416" y="6021181"/>
                <a:ext cx="274320" cy="274320"/>
              </a:xfrm>
              <a:prstGeom prst="rect">
                <a:avLst/>
              </a:prstGeom>
              <a:blipFill rotWithShape="0">
                <a:blip r:embed="rId22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5" name="Rectangle 564"/>
              <p:cNvSpPr/>
              <p:nvPr/>
            </p:nvSpPr>
            <p:spPr>
              <a:xfrm>
                <a:off x="4083612" y="602118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5" name="Rectangle 5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612" y="6021181"/>
                <a:ext cx="274320" cy="274320"/>
              </a:xfrm>
              <a:prstGeom prst="rect">
                <a:avLst/>
              </a:prstGeom>
              <a:blipFill rotWithShape="0">
                <a:blip r:embed="rId23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6" name="Rectangle 565"/>
              <p:cNvSpPr/>
              <p:nvPr/>
            </p:nvSpPr>
            <p:spPr>
              <a:xfrm>
                <a:off x="4435093" y="602118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6" name="Rectangle 5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093" y="6021181"/>
                <a:ext cx="274320" cy="274320"/>
              </a:xfrm>
              <a:prstGeom prst="rect">
                <a:avLst/>
              </a:prstGeom>
              <a:blipFill rotWithShape="0">
                <a:blip r:embed="rId24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7" name="Rectangle 566"/>
              <p:cNvSpPr/>
              <p:nvPr/>
            </p:nvSpPr>
            <p:spPr>
              <a:xfrm>
                <a:off x="4885440" y="601749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7" name="Rectangle 5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440" y="6017498"/>
                <a:ext cx="274320" cy="274320"/>
              </a:xfrm>
              <a:prstGeom prst="rect">
                <a:avLst/>
              </a:prstGeom>
              <a:blipFill rotWithShape="0">
                <a:blip r:embed="rId2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8" name="Rectangle 567"/>
              <p:cNvSpPr/>
              <p:nvPr/>
            </p:nvSpPr>
            <p:spPr>
              <a:xfrm>
                <a:off x="5328617" y="601903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8" name="Rectangle 5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617" y="6019032"/>
                <a:ext cx="274320" cy="274320"/>
              </a:xfrm>
              <a:prstGeom prst="rect">
                <a:avLst/>
              </a:prstGeom>
              <a:blipFill rotWithShape="0">
                <a:blip r:embed="rId26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9" name="Straight Arrow Connector 568"/>
          <p:cNvCxnSpPr>
            <a:stCxn id="567" idx="3"/>
            <a:endCxn id="568" idx="1"/>
          </p:cNvCxnSpPr>
          <p:nvPr/>
        </p:nvCxnSpPr>
        <p:spPr>
          <a:xfrm>
            <a:off x="5159760" y="615465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0" name="Rectangle 569"/>
              <p:cNvSpPr/>
              <p:nvPr/>
            </p:nvSpPr>
            <p:spPr>
              <a:xfrm>
                <a:off x="5777352" y="601747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0" name="Rectangle 5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352" y="6017473"/>
                <a:ext cx="274320" cy="274320"/>
              </a:xfrm>
              <a:prstGeom prst="rect">
                <a:avLst/>
              </a:prstGeom>
              <a:blipFill rotWithShape="0">
                <a:blip r:embed="rId27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1" name="Straight Arrow Connector 570"/>
          <p:cNvCxnSpPr>
            <a:stCxn id="568" idx="3"/>
            <a:endCxn id="570" idx="1"/>
          </p:cNvCxnSpPr>
          <p:nvPr/>
        </p:nvCxnSpPr>
        <p:spPr>
          <a:xfrm flipV="1">
            <a:off x="5602937" y="615463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7" name="Rectangle 576"/>
              <p:cNvSpPr/>
              <p:nvPr/>
            </p:nvSpPr>
            <p:spPr>
              <a:xfrm>
                <a:off x="8870560" y="602527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7" name="Rectangle 5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560" y="6025278"/>
                <a:ext cx="274320" cy="274320"/>
              </a:xfrm>
              <a:prstGeom prst="rect">
                <a:avLst/>
              </a:prstGeom>
              <a:blipFill rotWithShape="0">
                <a:blip r:embed="rId2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1" name="Straight Arrow Connector 580"/>
          <p:cNvCxnSpPr>
            <a:endCxn id="563" idx="0"/>
          </p:cNvCxnSpPr>
          <p:nvPr/>
        </p:nvCxnSpPr>
        <p:spPr>
          <a:xfrm>
            <a:off x="3513900" y="5832266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9" name="Rectangle 588"/>
              <p:cNvSpPr/>
              <p:nvPr/>
            </p:nvSpPr>
            <p:spPr>
              <a:xfrm>
                <a:off x="6668537" y="5556440"/>
                <a:ext cx="2023555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9" name="Rectangle 5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37" y="5556440"/>
                <a:ext cx="2023555" cy="27432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5" name="Straight Arrow Connector 594"/>
          <p:cNvCxnSpPr>
            <a:stCxn id="280" idx="2"/>
            <a:endCxn id="567" idx="0"/>
          </p:cNvCxnSpPr>
          <p:nvPr/>
        </p:nvCxnSpPr>
        <p:spPr>
          <a:xfrm>
            <a:off x="5015689" y="5830785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>
            <a:stCxn id="282" idx="2"/>
            <a:endCxn id="568" idx="0"/>
          </p:cNvCxnSpPr>
          <p:nvPr/>
        </p:nvCxnSpPr>
        <p:spPr>
          <a:xfrm>
            <a:off x="5458866" y="5832319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>
            <a:stCxn id="289" idx="2"/>
            <a:endCxn id="570" idx="0"/>
          </p:cNvCxnSpPr>
          <p:nvPr/>
        </p:nvCxnSpPr>
        <p:spPr>
          <a:xfrm>
            <a:off x="5907601" y="5830760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>
            <a:endCxn id="599" idx="1"/>
          </p:cNvCxnSpPr>
          <p:nvPr/>
        </p:nvCxnSpPr>
        <p:spPr>
          <a:xfrm>
            <a:off x="8698555" y="5693600"/>
            <a:ext cx="17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9" name="Rectangle 598"/>
              <p:cNvSpPr/>
              <p:nvPr/>
            </p:nvSpPr>
            <p:spPr>
              <a:xfrm>
                <a:off x="8870560" y="5556440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99" name="Rectangle 5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560" y="5556440"/>
                <a:ext cx="274320" cy="274320"/>
              </a:xfrm>
              <a:prstGeom prst="rect">
                <a:avLst/>
              </a:prstGeom>
              <a:blipFill rotWithShape="0">
                <a:blip r:embed="rId30"/>
                <a:stretch>
                  <a:fillRect l="-14894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0" name="Straight Arrow Connector 599"/>
          <p:cNvCxnSpPr>
            <a:stCxn id="599" idx="2"/>
            <a:endCxn id="577" idx="0"/>
          </p:cNvCxnSpPr>
          <p:nvPr/>
        </p:nvCxnSpPr>
        <p:spPr>
          <a:xfrm>
            <a:off x="9007720" y="5830760"/>
            <a:ext cx="0" cy="19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>
            <a:stCxn id="228" idx="3"/>
            <a:endCxn id="577" idx="1"/>
          </p:cNvCxnSpPr>
          <p:nvPr/>
        </p:nvCxnSpPr>
        <p:spPr>
          <a:xfrm flipV="1">
            <a:off x="8694745" y="6162438"/>
            <a:ext cx="175815" cy="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>
            <a:stCxn id="250" idx="3"/>
            <a:endCxn id="589" idx="1"/>
          </p:cNvCxnSpPr>
          <p:nvPr/>
        </p:nvCxnSpPr>
        <p:spPr>
          <a:xfrm>
            <a:off x="6498006" y="5693600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>
            <a:stCxn id="560" idx="3"/>
            <a:endCxn id="280" idx="1"/>
          </p:cNvCxnSpPr>
          <p:nvPr/>
        </p:nvCxnSpPr>
        <p:spPr>
          <a:xfrm flipV="1">
            <a:off x="4714460" y="5693625"/>
            <a:ext cx="164069" cy="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>
            <a:stCxn id="566" idx="3"/>
            <a:endCxn id="567" idx="1"/>
          </p:cNvCxnSpPr>
          <p:nvPr/>
        </p:nvCxnSpPr>
        <p:spPr>
          <a:xfrm flipV="1">
            <a:off x="4709413" y="6154658"/>
            <a:ext cx="176027" cy="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>
            <a:stCxn id="544" idx="3"/>
            <a:endCxn id="560" idx="1"/>
          </p:cNvCxnSpPr>
          <p:nvPr/>
        </p:nvCxnSpPr>
        <p:spPr>
          <a:xfrm flipV="1">
            <a:off x="2521047" y="5695757"/>
            <a:ext cx="165540" cy="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endCxn id="607" idx="1"/>
          </p:cNvCxnSpPr>
          <p:nvPr/>
        </p:nvCxnSpPr>
        <p:spPr>
          <a:xfrm>
            <a:off x="9150819" y="5692283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7" name="Rectangle 606"/>
              <p:cNvSpPr/>
              <p:nvPr/>
            </p:nvSpPr>
            <p:spPr>
              <a:xfrm>
                <a:off x="9315411" y="5555123"/>
                <a:ext cx="274320" cy="274320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07" name="Rectangle 6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11" y="5555123"/>
                <a:ext cx="274320" cy="274320"/>
              </a:xfrm>
              <a:prstGeom prst="rect">
                <a:avLst/>
              </a:prstGeom>
              <a:blipFill rotWithShape="0">
                <a:blip r:embed="rId30"/>
                <a:stretch>
                  <a:fillRect l="-14894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8" name="Straight Arrow Connector 607"/>
          <p:cNvCxnSpPr>
            <a:stCxn id="607" idx="2"/>
            <a:endCxn id="609" idx="0"/>
          </p:cNvCxnSpPr>
          <p:nvPr/>
        </p:nvCxnSpPr>
        <p:spPr>
          <a:xfrm>
            <a:off x="9452571" y="5829443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9" name="Rectangle 608"/>
              <p:cNvSpPr/>
              <p:nvPr/>
            </p:nvSpPr>
            <p:spPr>
              <a:xfrm>
                <a:off x="9315411" y="602527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9" name="Rectangle 6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11" y="6025278"/>
                <a:ext cx="274320" cy="274320"/>
              </a:xfrm>
              <a:prstGeom prst="rect">
                <a:avLst/>
              </a:prstGeom>
              <a:blipFill rotWithShape="0">
                <a:blip r:embed="rId31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0" name="Straight Arrow Connector 609"/>
          <p:cNvCxnSpPr>
            <a:stCxn id="577" idx="3"/>
            <a:endCxn id="609" idx="1"/>
          </p:cNvCxnSpPr>
          <p:nvPr/>
        </p:nvCxnSpPr>
        <p:spPr>
          <a:xfrm>
            <a:off x="9144880" y="6162438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Rectangle 246"/>
              <p:cNvSpPr/>
              <p:nvPr/>
            </p:nvSpPr>
            <p:spPr>
              <a:xfrm>
                <a:off x="1522402" y="3351901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7" name="Rectangle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02" y="3351901"/>
                <a:ext cx="365760" cy="365760"/>
              </a:xfrm>
              <a:prstGeom prst="rect">
                <a:avLst/>
              </a:prstGeom>
              <a:blipFill rotWithShape="0"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Rectangle 247"/>
              <p:cNvSpPr/>
              <p:nvPr/>
            </p:nvSpPr>
            <p:spPr>
              <a:xfrm>
                <a:off x="2267840" y="3354154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8" name="Rectangle 2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40" y="3354154"/>
                <a:ext cx="365760" cy="365760"/>
              </a:xfrm>
              <a:prstGeom prst="rect">
                <a:avLst/>
              </a:prstGeom>
              <a:blipFill rotWithShape="0"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Rectangle 261"/>
              <p:cNvSpPr/>
              <p:nvPr/>
            </p:nvSpPr>
            <p:spPr>
              <a:xfrm>
                <a:off x="1151977" y="405463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2" name="Rectangl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77" y="4054634"/>
                <a:ext cx="237744" cy="241773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Arrow Connector 262"/>
          <p:cNvCxnSpPr/>
          <p:nvPr/>
        </p:nvCxnSpPr>
        <p:spPr>
          <a:xfrm flipH="1">
            <a:off x="1570918" y="3824574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Rectangle 263"/>
              <p:cNvSpPr/>
              <p:nvPr/>
            </p:nvSpPr>
            <p:spPr>
              <a:xfrm>
                <a:off x="1422849" y="405463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4" name="Rectangl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849" y="4054634"/>
                <a:ext cx="237744" cy="241773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Rectangle 264"/>
              <p:cNvSpPr/>
              <p:nvPr/>
            </p:nvSpPr>
            <p:spPr>
              <a:xfrm>
                <a:off x="1058054" y="422400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54" y="4224004"/>
                <a:ext cx="237744" cy="241773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Rectangle 265"/>
              <p:cNvSpPr/>
              <p:nvPr/>
            </p:nvSpPr>
            <p:spPr>
              <a:xfrm>
                <a:off x="1340140" y="422400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140" y="4224004"/>
                <a:ext cx="237744" cy="2417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Rectangle 266"/>
              <p:cNvSpPr/>
              <p:nvPr/>
            </p:nvSpPr>
            <p:spPr>
              <a:xfrm>
                <a:off x="2748355" y="3355763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7" name="Rectangle 2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55" y="3355763"/>
                <a:ext cx="365760" cy="365760"/>
              </a:xfrm>
              <a:prstGeom prst="rect">
                <a:avLst/>
              </a:prstGeom>
              <a:blipFill rotWithShape="0">
                <a:blip r:embed="rId37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Rectangle 267"/>
              <p:cNvSpPr/>
              <p:nvPr/>
            </p:nvSpPr>
            <p:spPr>
              <a:xfrm>
                <a:off x="3228870" y="335190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8" name="Rectangle 2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870" y="3351901"/>
                <a:ext cx="365760" cy="365760"/>
              </a:xfrm>
              <a:prstGeom prst="rect">
                <a:avLst/>
              </a:prstGeom>
              <a:blipFill rotWithShape="0"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Arc 278"/>
          <p:cNvSpPr/>
          <p:nvPr/>
        </p:nvSpPr>
        <p:spPr>
          <a:xfrm rot="16200000">
            <a:off x="292843" y="2178003"/>
            <a:ext cx="2051611" cy="1101100"/>
          </a:xfrm>
          <a:prstGeom prst="arc">
            <a:avLst>
              <a:gd name="adj1" fmla="val 10321732"/>
              <a:gd name="adj2" fmla="val 13813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Rectangle 279"/>
              <p:cNvSpPr/>
              <p:nvPr/>
            </p:nvSpPr>
            <p:spPr>
              <a:xfrm>
                <a:off x="4878529" y="555646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0" name="Rectangle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529" y="5556465"/>
                <a:ext cx="274320" cy="274320"/>
              </a:xfrm>
              <a:prstGeom prst="rect">
                <a:avLst/>
              </a:prstGeom>
              <a:blipFill rotWithShape="0">
                <a:blip r:embed="rId39"/>
                <a:stretch>
                  <a:fillRect l="-12766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/>
          <p:cNvCxnSpPr>
            <a:stCxn id="280" idx="3"/>
            <a:endCxn id="282" idx="1"/>
          </p:cNvCxnSpPr>
          <p:nvPr/>
        </p:nvCxnSpPr>
        <p:spPr>
          <a:xfrm>
            <a:off x="5152849" y="5693625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Rectangle 281"/>
              <p:cNvSpPr/>
              <p:nvPr/>
            </p:nvSpPr>
            <p:spPr>
              <a:xfrm>
                <a:off x="5321706" y="5557999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2" name="Rectangle 2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06" y="5557999"/>
                <a:ext cx="274320" cy="274320"/>
              </a:xfrm>
              <a:prstGeom prst="rect">
                <a:avLst/>
              </a:prstGeom>
              <a:blipFill rotWithShape="0">
                <a:blip r:embed="rId14"/>
                <a:stretch>
                  <a:fillRect l="-14894"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3" name="Straight Arrow Connector 282"/>
          <p:cNvCxnSpPr>
            <a:stCxn id="282" idx="3"/>
            <a:endCxn id="289" idx="1"/>
          </p:cNvCxnSpPr>
          <p:nvPr/>
        </p:nvCxnSpPr>
        <p:spPr>
          <a:xfrm flipV="1">
            <a:off x="5596026" y="5693600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Rectangle 288"/>
              <p:cNvSpPr/>
              <p:nvPr/>
            </p:nvSpPr>
            <p:spPr>
              <a:xfrm>
                <a:off x="5770441" y="5556440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9" name="Rectangle 2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41" y="5556440"/>
                <a:ext cx="274320" cy="274320"/>
              </a:xfrm>
              <a:prstGeom prst="rect">
                <a:avLst/>
              </a:prstGeom>
              <a:blipFill rotWithShape="0">
                <a:blip r:embed="rId30"/>
                <a:stretch>
                  <a:fillRect l="-14894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3934995" y="794177"/>
                <a:ext cx="2871213" cy="680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Emission </a:t>
                </a:r>
                <a:r>
                  <a:rPr lang="en-US" sz="1911" b="1" dirty="0"/>
                  <a:t>Probability (</a:t>
                </a:r>
                <a14:m>
                  <m:oMath xmlns:m="http://schemas.openxmlformats.org/officeDocument/2006/math">
                    <m:r>
                      <a:rPr lang="en-US" sz="1911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1911" b="1" dirty="0"/>
                  <a:t>)</a:t>
                </a:r>
                <a:endParaRPr lang="en-US" sz="1911" b="1" dirty="0"/>
              </a:p>
              <a:p>
                <a:pPr algn="ctr"/>
                <a:endParaRPr lang="en-US" sz="1911" b="1" dirty="0"/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95" y="794177"/>
                <a:ext cx="2871213" cy="680443"/>
              </a:xfrm>
              <a:prstGeom prst="rect">
                <a:avLst/>
              </a:prstGeom>
              <a:blipFill rotWithShape="0">
                <a:blip r:embed="rId40"/>
                <a:stretch>
                  <a:fillRect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0.6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/>
              <p:cNvSpPr/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/>
              <p:cNvSpPr/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/>
              <p:cNvSpPr/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 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blipFill rotWithShape="0">
                <a:blip r:embed="rId50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tangle 134"/>
              <p:cNvSpPr/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/>
              <p:cNvSpPr/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Rectangle 137"/>
              <p:cNvSpPr/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Rectangle 138"/>
              <p:cNvSpPr/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/>
              <p:cNvSpPr/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/>
              <p:cNvSpPr/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/>
              <p:cNvSpPr/>
              <p:nvPr/>
            </p:nvSpPr>
            <p:spPr>
              <a:xfrm>
                <a:off x="5098690" y="3293913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3293913"/>
                <a:ext cx="502920" cy="502920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/>
              <p:cNvSpPr/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/>
              <p:cNvSpPr/>
              <p:nvPr/>
            </p:nvSpPr>
            <p:spPr>
              <a:xfrm>
                <a:off x="6108825" y="3294077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3294077"/>
                <a:ext cx="502920" cy="502920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Rectangle 144"/>
              <p:cNvSpPr/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/>
              <p:cNvSpPr/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/>
              <p:cNvSpPr/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blipFill rotWithShape="0">
                <a:blip r:embed="rId63"/>
                <a:stretch>
                  <a:fillRect l="-117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/>
              <p:cNvSpPr/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ctangle 148"/>
              <p:cNvSpPr/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blipFill rotWithShape="0">
                <a:blip r:embed="rId65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/>
              <p:cNvSpPr/>
              <p:nvPr/>
            </p:nvSpPr>
            <p:spPr>
              <a:xfrm>
                <a:off x="4852157" y="21885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57" y="2188525"/>
                <a:ext cx="502920" cy="502920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5358748" y="2188813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0.6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48" y="2188813"/>
                <a:ext cx="502920" cy="502920"/>
              </a:xfrm>
              <a:prstGeom prst="rect">
                <a:avLst/>
              </a:prstGeom>
              <a:blipFill rotWithShape="0"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/>
              <p:cNvSpPr/>
              <p:nvPr/>
            </p:nvSpPr>
            <p:spPr>
              <a:xfrm>
                <a:off x="4852386" y="1685882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86" y="1685882"/>
                <a:ext cx="502920" cy="502920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/>
              <p:cNvSpPr/>
              <p:nvPr/>
            </p:nvSpPr>
            <p:spPr>
              <a:xfrm>
                <a:off x="5359983" y="168633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83" y="1686334"/>
                <a:ext cx="502920" cy="502920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/>
              <p:cNvSpPr/>
              <p:nvPr/>
            </p:nvSpPr>
            <p:spPr>
              <a:xfrm>
                <a:off x="5865600" y="1685882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600" y="1685882"/>
                <a:ext cx="502920" cy="502920"/>
              </a:xfrm>
              <a:prstGeom prst="rect">
                <a:avLst/>
              </a:prstGeom>
              <a:blipFill rotWithShape="0">
                <a:blip r:embed="rId7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/>
              <p:cNvSpPr/>
              <p:nvPr/>
            </p:nvSpPr>
            <p:spPr>
              <a:xfrm>
                <a:off x="6369125" y="168633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25" y="1686334"/>
                <a:ext cx="502920" cy="502920"/>
              </a:xfrm>
              <a:prstGeom prst="rect">
                <a:avLst/>
              </a:prstGeom>
              <a:blipFill rotWithShape="0">
                <a:blip r:embed="rId7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Rectangle 184"/>
              <p:cNvSpPr/>
              <p:nvPr/>
            </p:nvSpPr>
            <p:spPr>
              <a:xfrm>
                <a:off x="5863550" y="21885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 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550" y="2188525"/>
                <a:ext cx="502920" cy="502920"/>
              </a:xfrm>
              <a:prstGeom prst="rect">
                <a:avLst/>
              </a:prstGeom>
              <a:blipFill rotWithShape="0"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Rectangle 185"/>
              <p:cNvSpPr/>
              <p:nvPr/>
            </p:nvSpPr>
            <p:spPr>
              <a:xfrm>
                <a:off x="6368883" y="2188977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83" y="2188977"/>
                <a:ext cx="502920" cy="502920"/>
              </a:xfrm>
              <a:prstGeom prst="rect">
                <a:avLst/>
              </a:prstGeom>
              <a:blipFill rotWithShape="0"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Rectangle 186"/>
              <p:cNvSpPr/>
              <p:nvPr/>
            </p:nvSpPr>
            <p:spPr>
              <a:xfrm>
                <a:off x="4852157" y="2692097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57" y="2692097"/>
                <a:ext cx="502920" cy="502920"/>
              </a:xfrm>
              <a:prstGeom prst="rect">
                <a:avLst/>
              </a:prstGeom>
              <a:blipFill rotWithShape="0"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Rectangle 187"/>
              <p:cNvSpPr/>
              <p:nvPr/>
            </p:nvSpPr>
            <p:spPr>
              <a:xfrm>
                <a:off x="5358748" y="2692385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48" y="2692385"/>
                <a:ext cx="502920" cy="502920"/>
              </a:xfrm>
              <a:prstGeom prst="rect">
                <a:avLst/>
              </a:prstGeom>
              <a:blipFill rotWithShape="0">
                <a:blip r:embed="rId75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Rectangle 188"/>
              <p:cNvSpPr/>
              <p:nvPr/>
            </p:nvSpPr>
            <p:spPr>
              <a:xfrm>
                <a:off x="5863550" y="2692097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550" y="2692097"/>
                <a:ext cx="502920" cy="502920"/>
              </a:xfrm>
              <a:prstGeom prst="rect">
                <a:avLst/>
              </a:prstGeom>
              <a:blipFill rotWithShape="0"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Rectangle 189"/>
              <p:cNvSpPr/>
              <p:nvPr/>
            </p:nvSpPr>
            <p:spPr>
              <a:xfrm>
                <a:off x="6368883" y="2692549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83" y="2692549"/>
                <a:ext cx="502920" cy="502920"/>
              </a:xfrm>
              <a:prstGeom prst="rect">
                <a:avLst/>
              </a:prstGeom>
              <a:blipFill rotWithShape="0">
                <a:blip r:embed="rId77"/>
                <a:stretch>
                  <a:fillRect l="-476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Rectangle 190"/>
              <p:cNvSpPr/>
              <p:nvPr/>
            </p:nvSpPr>
            <p:spPr>
              <a:xfrm>
                <a:off x="4852157" y="3194088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57" y="3194088"/>
                <a:ext cx="502920" cy="502920"/>
              </a:xfrm>
              <a:prstGeom prst="rect">
                <a:avLst/>
              </a:prstGeom>
              <a:blipFill rotWithShape="0"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Rectangle 191"/>
              <p:cNvSpPr/>
              <p:nvPr/>
            </p:nvSpPr>
            <p:spPr>
              <a:xfrm>
                <a:off x="5358748" y="3194376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48" y="3194376"/>
                <a:ext cx="502920" cy="502920"/>
              </a:xfrm>
              <a:prstGeom prst="rect">
                <a:avLst/>
              </a:prstGeom>
              <a:blipFill rotWithShape="0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Rectangle 192"/>
              <p:cNvSpPr/>
              <p:nvPr/>
            </p:nvSpPr>
            <p:spPr>
              <a:xfrm>
                <a:off x="5863550" y="3194088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550" y="3194088"/>
                <a:ext cx="502920" cy="502920"/>
              </a:xfrm>
              <a:prstGeom prst="rect">
                <a:avLst/>
              </a:prstGeom>
              <a:blipFill rotWithShape="0"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ctangle 193"/>
              <p:cNvSpPr/>
              <p:nvPr/>
            </p:nvSpPr>
            <p:spPr>
              <a:xfrm>
                <a:off x="6368883" y="319454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94" name="Rectangle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83" y="3194540"/>
                <a:ext cx="502920" cy="502920"/>
              </a:xfrm>
              <a:prstGeom prst="rect">
                <a:avLst/>
              </a:prstGeom>
              <a:blipFill rotWithShape="0"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Rectangle 194"/>
              <p:cNvSpPr/>
              <p:nvPr/>
            </p:nvSpPr>
            <p:spPr>
              <a:xfrm>
                <a:off x="4852157" y="369766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5" name="Rectangle 1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57" y="3697660"/>
                <a:ext cx="502920" cy="502920"/>
              </a:xfrm>
              <a:prstGeom prst="rect">
                <a:avLst/>
              </a:prstGeom>
              <a:blipFill rotWithShape="0"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Rectangle 195"/>
              <p:cNvSpPr/>
              <p:nvPr/>
            </p:nvSpPr>
            <p:spPr>
              <a:xfrm>
                <a:off x="5358748" y="3697948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96" name="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48" y="3697948"/>
                <a:ext cx="502920" cy="502920"/>
              </a:xfrm>
              <a:prstGeom prst="rect">
                <a:avLst/>
              </a:prstGeom>
              <a:blipFill rotWithShape="0"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Rectangle 196"/>
              <p:cNvSpPr/>
              <p:nvPr/>
            </p:nvSpPr>
            <p:spPr>
              <a:xfrm>
                <a:off x="5863550" y="3697660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7" name="Rectangle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550" y="3697660"/>
                <a:ext cx="502920" cy="502920"/>
              </a:xfrm>
              <a:prstGeom prst="rect">
                <a:avLst/>
              </a:prstGeom>
              <a:blipFill rotWithShape="0"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Rectangle 197"/>
              <p:cNvSpPr/>
              <p:nvPr/>
            </p:nvSpPr>
            <p:spPr>
              <a:xfrm>
                <a:off x="6368883" y="369811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98" name="Rectangle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83" y="3698112"/>
                <a:ext cx="502920" cy="502920"/>
              </a:xfrm>
              <a:prstGeom prst="rect">
                <a:avLst/>
              </a:prstGeom>
              <a:blipFill rotWithShape="0"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Rectangle 198"/>
              <p:cNvSpPr/>
              <p:nvPr/>
            </p:nvSpPr>
            <p:spPr>
              <a:xfrm>
                <a:off x="4350761" y="2188004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61" y="2188004"/>
                <a:ext cx="502920" cy="502920"/>
              </a:xfrm>
              <a:prstGeom prst="rect">
                <a:avLst/>
              </a:prstGeom>
              <a:blipFill rotWithShape="0">
                <a:blip r:embed="rId8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Rectangle 199"/>
              <p:cNvSpPr/>
              <p:nvPr/>
            </p:nvSpPr>
            <p:spPr>
              <a:xfrm>
                <a:off x="4350761" y="2691576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0" name="Rectangle 1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61" y="2691576"/>
                <a:ext cx="502920" cy="502920"/>
              </a:xfrm>
              <a:prstGeom prst="rect">
                <a:avLst/>
              </a:prstGeom>
              <a:blipFill rotWithShape="0">
                <a:blip r:embed="rId8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Rectangle 200"/>
              <p:cNvSpPr/>
              <p:nvPr/>
            </p:nvSpPr>
            <p:spPr>
              <a:xfrm>
                <a:off x="4350761" y="3193567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61" y="3193567"/>
                <a:ext cx="502920" cy="502920"/>
              </a:xfrm>
              <a:prstGeom prst="rect">
                <a:avLst/>
              </a:prstGeom>
              <a:blipFill rotWithShape="0">
                <a:blip r:embed="rId88"/>
                <a:stretch>
                  <a:fillRect l="-1190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Rectangle 201"/>
              <p:cNvSpPr/>
              <p:nvPr/>
            </p:nvSpPr>
            <p:spPr>
              <a:xfrm>
                <a:off x="4350761" y="3697139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2" name="Rectangle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61" y="3697139"/>
                <a:ext cx="502920" cy="502920"/>
              </a:xfrm>
              <a:prstGeom prst="rect">
                <a:avLst/>
              </a:prstGeom>
              <a:blipFill rotWithShape="0">
                <a:blip r:embed="rId8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Rectangle 202"/>
              <p:cNvSpPr/>
              <p:nvPr/>
            </p:nvSpPr>
            <p:spPr>
              <a:xfrm>
                <a:off x="4351617" y="1686311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3" name="Rectangle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617" y="1686311"/>
                <a:ext cx="502920" cy="502920"/>
              </a:xfrm>
              <a:prstGeom prst="rect">
                <a:avLst/>
              </a:prstGeom>
              <a:blipFill rotWithShape="0">
                <a:blip r:embed="rId90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/>
          <p:cNvCxnSpPr>
            <a:endCxn id="250" idx="1"/>
          </p:cNvCxnSpPr>
          <p:nvPr/>
        </p:nvCxnSpPr>
        <p:spPr>
          <a:xfrm>
            <a:off x="6059094" y="5693600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Rectangle 249"/>
              <p:cNvSpPr/>
              <p:nvPr/>
            </p:nvSpPr>
            <p:spPr>
              <a:xfrm>
                <a:off x="6223686" y="5556440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0" name="Rectangle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686" y="5556440"/>
                <a:ext cx="274320" cy="274320"/>
              </a:xfrm>
              <a:prstGeom prst="rect">
                <a:avLst/>
              </a:prstGeom>
              <a:blipFill rotWithShape="0">
                <a:blip r:embed="rId30"/>
                <a:stretch>
                  <a:fillRect l="-14894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/>
          <p:cNvCxnSpPr>
            <a:stCxn id="250" idx="2"/>
            <a:endCxn id="252" idx="0"/>
          </p:cNvCxnSpPr>
          <p:nvPr/>
        </p:nvCxnSpPr>
        <p:spPr>
          <a:xfrm>
            <a:off x="6360846" y="5830760"/>
            <a:ext cx="1903" cy="184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Rectangle 251"/>
              <p:cNvSpPr/>
              <p:nvPr/>
            </p:nvSpPr>
            <p:spPr>
              <a:xfrm>
                <a:off x="6225589" y="601514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2" name="Rectangle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89" y="6015146"/>
                <a:ext cx="274320" cy="274320"/>
              </a:xfrm>
              <a:prstGeom prst="rect">
                <a:avLst/>
              </a:prstGeom>
              <a:blipFill rotWithShape="0">
                <a:blip r:embed="rId91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/>
          <p:cNvCxnSpPr>
            <a:stCxn id="570" idx="3"/>
            <a:endCxn id="252" idx="1"/>
          </p:cNvCxnSpPr>
          <p:nvPr/>
        </p:nvCxnSpPr>
        <p:spPr>
          <a:xfrm flipV="1">
            <a:off x="6051672" y="6152306"/>
            <a:ext cx="173917" cy="2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27717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Hidden State Machine</a:t>
            </a:r>
            <a:endParaRPr lang="en-US" sz="1911" b="1" dirty="0"/>
          </a:p>
        </p:txBody>
      </p:sp>
      <p:cxnSp>
        <p:nvCxnSpPr>
          <p:cNvPr id="207" name="Straight Arrow Connector 206"/>
          <p:cNvCxnSpPr>
            <a:endCxn id="208" idx="1"/>
          </p:cNvCxnSpPr>
          <p:nvPr/>
        </p:nvCxnSpPr>
        <p:spPr>
          <a:xfrm>
            <a:off x="9597143" y="5692393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Rectangle 207"/>
              <p:cNvSpPr/>
              <p:nvPr/>
            </p:nvSpPr>
            <p:spPr>
              <a:xfrm>
                <a:off x="9761735" y="5555233"/>
                <a:ext cx="274320" cy="274320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35" y="5555233"/>
                <a:ext cx="274320" cy="274320"/>
              </a:xfrm>
              <a:prstGeom prst="rect">
                <a:avLst/>
              </a:prstGeom>
              <a:blipFill rotWithShape="0">
                <a:blip r:embed="rId30"/>
                <a:stretch>
                  <a:fillRect l="-14894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Straight Arrow Connector 208"/>
          <p:cNvCxnSpPr>
            <a:stCxn id="208" idx="2"/>
            <a:endCxn id="210" idx="0"/>
          </p:cNvCxnSpPr>
          <p:nvPr/>
        </p:nvCxnSpPr>
        <p:spPr>
          <a:xfrm>
            <a:off x="9898895" y="5829553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/>
              <p:cNvSpPr/>
              <p:nvPr/>
            </p:nvSpPr>
            <p:spPr>
              <a:xfrm>
                <a:off x="9761735" y="602538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35" y="6025388"/>
                <a:ext cx="274320" cy="274320"/>
              </a:xfrm>
              <a:prstGeom prst="rect">
                <a:avLst/>
              </a:prstGeom>
              <a:blipFill rotWithShape="0">
                <a:blip r:embed="rId92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/>
          <p:cNvCxnSpPr>
            <a:endCxn id="210" idx="1"/>
          </p:cNvCxnSpPr>
          <p:nvPr/>
        </p:nvCxnSpPr>
        <p:spPr>
          <a:xfrm>
            <a:off x="9591204" y="6162548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Rectangle 222"/>
              <p:cNvSpPr/>
              <p:nvPr/>
            </p:nvSpPr>
            <p:spPr>
              <a:xfrm>
                <a:off x="6670440" y="60265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3" name="Rectangle 2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440" y="6026549"/>
                <a:ext cx="274320" cy="274320"/>
              </a:xfrm>
              <a:prstGeom prst="rect">
                <a:avLst/>
              </a:prstGeom>
              <a:blipFill rotWithShape="0">
                <a:blip r:embed="rId93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Rectangle 223"/>
              <p:cNvSpPr/>
              <p:nvPr/>
            </p:nvSpPr>
            <p:spPr>
              <a:xfrm>
                <a:off x="7020454" y="60265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4" name="Rectangle 2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454" y="6026549"/>
                <a:ext cx="274320" cy="274320"/>
              </a:xfrm>
              <a:prstGeom prst="rect">
                <a:avLst/>
              </a:prstGeom>
              <a:blipFill rotWithShape="0">
                <a:blip r:embed="rId94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Rectangle 224"/>
              <p:cNvSpPr/>
              <p:nvPr/>
            </p:nvSpPr>
            <p:spPr>
              <a:xfrm>
                <a:off x="7368766" y="602499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5" name="Rectangle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66" y="6024990"/>
                <a:ext cx="274320" cy="274320"/>
              </a:xfrm>
              <a:prstGeom prst="rect">
                <a:avLst/>
              </a:prstGeom>
              <a:blipFill rotWithShape="0">
                <a:blip r:embed="rId95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Rectangle 225"/>
              <p:cNvSpPr/>
              <p:nvPr/>
            </p:nvSpPr>
            <p:spPr>
              <a:xfrm>
                <a:off x="7718748" y="60265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6" name="Rectangle 2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748" y="6026549"/>
                <a:ext cx="274320" cy="274320"/>
              </a:xfrm>
              <a:prstGeom prst="rect">
                <a:avLst/>
              </a:prstGeom>
              <a:blipFill rotWithShape="0">
                <a:blip r:embed="rId96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Rectangle 226"/>
              <p:cNvSpPr/>
              <p:nvPr/>
            </p:nvSpPr>
            <p:spPr>
              <a:xfrm>
                <a:off x="8068944" y="60265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944" y="6026549"/>
                <a:ext cx="274320" cy="274320"/>
              </a:xfrm>
              <a:prstGeom prst="rect">
                <a:avLst/>
              </a:prstGeom>
              <a:blipFill rotWithShape="0">
                <a:blip r:embed="rId9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Rectangle 227"/>
              <p:cNvSpPr/>
              <p:nvPr/>
            </p:nvSpPr>
            <p:spPr>
              <a:xfrm>
                <a:off x="8420425" y="60265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8" name="Rectangle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425" y="6026549"/>
                <a:ext cx="274320" cy="274320"/>
              </a:xfrm>
              <a:prstGeom prst="rect">
                <a:avLst/>
              </a:prstGeom>
              <a:blipFill rotWithShape="0">
                <a:blip r:embed="rId98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TextBox 244"/>
          <p:cNvSpPr txBox="1"/>
          <p:nvPr/>
        </p:nvSpPr>
        <p:spPr>
          <a:xfrm>
            <a:off x="3601711" y="5014987"/>
            <a:ext cx="3714310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Example of a Generated Sequence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Rectangle 253"/>
              <p:cNvSpPr/>
              <p:nvPr/>
            </p:nvSpPr>
            <p:spPr>
              <a:xfrm>
                <a:off x="1105889" y="1736732"/>
                <a:ext cx="4026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4" name="Rectangle 2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889" y="1736732"/>
                <a:ext cx="402674" cy="261610"/>
              </a:xfrm>
              <a:prstGeom prst="rect">
                <a:avLst/>
              </a:prstGeom>
              <a:blipFill rotWithShape="0"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Rectangle 255"/>
              <p:cNvSpPr/>
              <p:nvPr/>
            </p:nvSpPr>
            <p:spPr>
              <a:xfrm>
                <a:off x="936827" y="1445522"/>
                <a:ext cx="4026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6" name="Rectangle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27" y="1445522"/>
                <a:ext cx="402674" cy="261610"/>
              </a:xfrm>
              <a:prstGeom prst="rect">
                <a:avLst/>
              </a:prstGeom>
              <a:blipFill rotWithShape="0"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Rectangle 256"/>
              <p:cNvSpPr/>
              <p:nvPr/>
            </p:nvSpPr>
            <p:spPr>
              <a:xfrm>
                <a:off x="930791" y="3719045"/>
                <a:ext cx="4026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7" name="Rectangle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91" y="3719045"/>
                <a:ext cx="402674" cy="261610"/>
              </a:xfrm>
              <a:prstGeom prst="rect">
                <a:avLst/>
              </a:prstGeom>
              <a:blipFill rotWithShape="0"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Rectangle 257"/>
              <p:cNvSpPr/>
              <p:nvPr/>
            </p:nvSpPr>
            <p:spPr>
              <a:xfrm>
                <a:off x="1999363" y="1342242"/>
                <a:ext cx="137596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05        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0.0        0.05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63" y="1342242"/>
                <a:ext cx="1375969" cy="253916"/>
              </a:xfrm>
              <a:prstGeom prst="rect">
                <a:avLst/>
              </a:prstGeom>
              <a:blipFill rotWithShape="0"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Rectangle 283"/>
              <p:cNvSpPr/>
              <p:nvPr/>
            </p:nvSpPr>
            <p:spPr>
              <a:xfrm>
                <a:off x="1826399" y="2015958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84" name="Rectangle 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399" y="2015958"/>
                <a:ext cx="290464" cy="253916"/>
              </a:xfrm>
              <a:prstGeom prst="rect">
                <a:avLst/>
              </a:prstGeom>
              <a:blipFill rotWithShape="0"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Arc 308"/>
          <p:cNvSpPr/>
          <p:nvPr/>
        </p:nvSpPr>
        <p:spPr>
          <a:xfrm>
            <a:off x="1747928" y="3012703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10" name="Arc 309"/>
          <p:cNvSpPr/>
          <p:nvPr/>
        </p:nvSpPr>
        <p:spPr>
          <a:xfrm rot="10800000">
            <a:off x="1740070" y="3587542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Arc 310"/>
          <p:cNvSpPr/>
          <p:nvPr/>
        </p:nvSpPr>
        <p:spPr>
          <a:xfrm rot="16200000">
            <a:off x="1203994" y="3367367"/>
            <a:ext cx="309639" cy="457200"/>
          </a:xfrm>
          <a:prstGeom prst="arc">
            <a:avLst>
              <a:gd name="adj1" fmla="val 9425059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2" name="Straight Arrow Connector 311"/>
          <p:cNvCxnSpPr/>
          <p:nvPr/>
        </p:nvCxnSpPr>
        <p:spPr>
          <a:xfrm flipH="1">
            <a:off x="1572847" y="382822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Arc 314"/>
          <p:cNvSpPr/>
          <p:nvPr/>
        </p:nvSpPr>
        <p:spPr>
          <a:xfrm>
            <a:off x="1760964" y="3072182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16" name="Arc 315"/>
          <p:cNvSpPr/>
          <p:nvPr/>
        </p:nvSpPr>
        <p:spPr>
          <a:xfrm>
            <a:off x="1740070" y="2965266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17" name="Arc 316"/>
          <p:cNvSpPr/>
          <p:nvPr/>
        </p:nvSpPr>
        <p:spPr>
          <a:xfrm rot="10800000">
            <a:off x="1732635" y="3558763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Arc 317"/>
          <p:cNvSpPr/>
          <p:nvPr/>
        </p:nvSpPr>
        <p:spPr>
          <a:xfrm rot="10800000">
            <a:off x="1735712" y="3558762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Rectangle 324"/>
              <p:cNvSpPr/>
              <p:nvPr/>
            </p:nvSpPr>
            <p:spPr>
              <a:xfrm>
                <a:off x="1126783" y="3475132"/>
                <a:ext cx="4026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25" name="Rectangle 3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83" y="3475132"/>
                <a:ext cx="402674" cy="261610"/>
              </a:xfrm>
              <a:prstGeom prst="rect">
                <a:avLst/>
              </a:prstGeom>
              <a:blipFill rotWithShape="0">
                <a:blip r:embed="rId10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Rectangle 325"/>
              <p:cNvSpPr/>
              <p:nvPr/>
            </p:nvSpPr>
            <p:spPr>
              <a:xfrm>
                <a:off x="2020257" y="3080642"/>
                <a:ext cx="137596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       0.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26" name="Rectangle 3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257" y="3080642"/>
                <a:ext cx="1375969" cy="253916"/>
              </a:xfrm>
              <a:prstGeom prst="rect">
                <a:avLst/>
              </a:prstGeom>
              <a:blipFill rotWithShape="0"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Rectangle 326"/>
              <p:cNvSpPr/>
              <p:nvPr/>
            </p:nvSpPr>
            <p:spPr>
              <a:xfrm>
                <a:off x="1847293" y="3754358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27" name="Rectangle 3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93" y="3754358"/>
                <a:ext cx="290464" cy="253916"/>
              </a:xfrm>
              <a:prstGeom prst="rect">
                <a:avLst/>
              </a:prstGeom>
              <a:blipFill rotWithShape="0"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2" name="Picture 231"/>
          <p:cNvPicPr>
            <a:picLocks noChangeAspect="1"/>
          </p:cNvPicPr>
          <p:nvPr/>
        </p:nvPicPr>
        <p:blipFill rotWithShape="1"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897187" y="4354581"/>
            <a:ext cx="794160" cy="644377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 rotWithShape="1"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2861195" y="4339148"/>
            <a:ext cx="794160" cy="644377"/>
          </a:xfrm>
          <a:prstGeom prst="rect">
            <a:avLst/>
          </a:prstGeom>
        </p:spPr>
      </p:pic>
      <p:cxnSp>
        <p:nvCxnSpPr>
          <p:cNvPr id="353" name="Straight Arrow Connector 352"/>
          <p:cNvCxnSpPr>
            <a:endCxn id="564" idx="0"/>
          </p:cNvCxnSpPr>
          <p:nvPr/>
        </p:nvCxnSpPr>
        <p:spPr>
          <a:xfrm>
            <a:off x="3855336" y="5835539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>
            <a:endCxn id="565" idx="0"/>
          </p:cNvCxnSpPr>
          <p:nvPr/>
        </p:nvCxnSpPr>
        <p:spPr>
          <a:xfrm flipH="1">
            <a:off x="4220772" y="5839355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endCxn id="566" idx="0"/>
          </p:cNvCxnSpPr>
          <p:nvPr/>
        </p:nvCxnSpPr>
        <p:spPr>
          <a:xfrm>
            <a:off x="4572253" y="5840597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endCxn id="562" idx="0"/>
          </p:cNvCxnSpPr>
          <p:nvPr/>
        </p:nvCxnSpPr>
        <p:spPr>
          <a:xfrm>
            <a:off x="3169291" y="5839355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endCxn id="561" idx="0"/>
          </p:cNvCxnSpPr>
          <p:nvPr/>
        </p:nvCxnSpPr>
        <p:spPr>
          <a:xfrm>
            <a:off x="2810256" y="5839355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>
            <a:off x="7519244" y="5839355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7860680" y="5842628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H="1">
            <a:off x="8226116" y="5846444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>
            <a:off x="8577597" y="5847686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/>
          <p:nvPr/>
        </p:nvCxnSpPr>
        <p:spPr>
          <a:xfrm>
            <a:off x="7174635" y="5846444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6815600" y="5846444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Rectangle 363"/>
              <p:cNvSpPr/>
              <p:nvPr/>
            </p:nvSpPr>
            <p:spPr>
              <a:xfrm>
                <a:off x="10100109" y="1827012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64" name="Rectangle 3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09" y="1827012"/>
                <a:ext cx="502920" cy="502920"/>
              </a:xfrm>
              <a:prstGeom prst="rect">
                <a:avLst/>
              </a:prstGeom>
              <a:blipFill rotWithShape="0"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5" name="Rectangle 364"/>
              <p:cNvSpPr/>
              <p:nvPr/>
            </p:nvSpPr>
            <p:spPr>
              <a:xfrm>
                <a:off x="10601382" y="1827012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5" name="Rectangle 3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382" y="1827012"/>
                <a:ext cx="502920" cy="502920"/>
              </a:xfrm>
              <a:prstGeom prst="rect">
                <a:avLst/>
              </a:prstGeom>
              <a:blipFill rotWithShape="0"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6" name="Rectangle 365"/>
              <p:cNvSpPr/>
              <p:nvPr/>
            </p:nvSpPr>
            <p:spPr>
              <a:xfrm>
                <a:off x="10100109" y="1322774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6" name="Rectangle 3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09" y="1322774"/>
                <a:ext cx="502920" cy="502920"/>
              </a:xfrm>
              <a:prstGeom prst="rect">
                <a:avLst/>
              </a:prstGeom>
              <a:blipFill rotWithShape="0">
                <a:blip r:embed="rId109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Rectangle 366"/>
              <p:cNvSpPr/>
              <p:nvPr/>
            </p:nvSpPr>
            <p:spPr>
              <a:xfrm>
                <a:off x="10601382" y="132292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7" name="Rectangle 3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382" y="1322928"/>
                <a:ext cx="502920" cy="502920"/>
              </a:xfrm>
              <a:prstGeom prst="rect">
                <a:avLst/>
              </a:prstGeom>
              <a:blipFill rotWithShape="0">
                <a:blip r:embed="rId110"/>
                <a:stretch>
                  <a:fillRect l="-7059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8" name="TextBox 367"/>
              <p:cNvSpPr txBox="1"/>
              <p:nvPr/>
            </p:nvSpPr>
            <p:spPr>
              <a:xfrm>
                <a:off x="9444129" y="78861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Start Probability (</a:t>
                </a:r>
                <a14:m>
                  <m:oMath xmlns:m="http://schemas.openxmlformats.org/officeDocument/2006/math">
                    <m:r>
                      <a:rPr lang="en-US" sz="1911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1911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11" b="1" dirty="0"/>
              </a:p>
            </p:txBody>
          </p:sp>
        </mc:Choice>
        <mc:Fallback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129" y="788615"/>
                <a:ext cx="2871213" cy="386388"/>
              </a:xfrm>
              <a:prstGeom prst="rect">
                <a:avLst/>
              </a:prstGeom>
              <a:blipFill rotWithShape="0">
                <a:blip r:embed="rId111"/>
                <a:stretch>
                  <a:fillRect t="-78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" name="Oval 368"/>
          <p:cNvSpPr/>
          <p:nvPr/>
        </p:nvSpPr>
        <p:spPr>
          <a:xfrm>
            <a:off x="9598836" y="1256765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0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2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0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85005" y="1576925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05" y="1576925"/>
                <a:ext cx="502920" cy="5029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32769" y="512848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Markov State Machine</a:t>
            </a:r>
            <a:endParaRPr lang="en-US" sz="1911" b="1" dirty="0"/>
          </a:p>
        </p:txBody>
      </p:sp>
      <p:sp>
        <p:nvSpPr>
          <p:cNvPr id="23" name="Arc 22"/>
          <p:cNvSpPr/>
          <p:nvPr/>
        </p:nvSpPr>
        <p:spPr>
          <a:xfrm>
            <a:off x="1878419" y="1317447"/>
            <a:ext cx="98119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V="1">
            <a:off x="1686720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183800" y="371592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00" y="3715928"/>
                <a:ext cx="502920" cy="502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7" idx="3"/>
          </p:cNvCxnSpPr>
          <p:nvPr/>
        </p:nvCxnSpPr>
        <p:spPr>
          <a:xfrm flipV="1">
            <a:off x="2387760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884840" y="371592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40" y="3715928"/>
                <a:ext cx="502920" cy="502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63" idx="3"/>
          </p:cNvCxnSpPr>
          <p:nvPr/>
        </p:nvCxnSpPr>
        <p:spPr>
          <a:xfrm flipV="1">
            <a:off x="3097182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594262" y="371592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262" y="3715928"/>
                <a:ext cx="502920" cy="5029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stCxn id="67" idx="3"/>
          </p:cNvCxnSpPr>
          <p:nvPr/>
        </p:nvCxnSpPr>
        <p:spPr>
          <a:xfrm flipV="1">
            <a:off x="3798222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295302" y="371592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302" y="3715928"/>
                <a:ext cx="502920" cy="5029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71" idx="3"/>
          </p:cNvCxnSpPr>
          <p:nvPr/>
        </p:nvCxnSpPr>
        <p:spPr>
          <a:xfrm flipV="1">
            <a:off x="4502271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3999351" y="371592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351" y="3715928"/>
                <a:ext cx="502920" cy="5029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81" idx="3"/>
          </p:cNvCxnSpPr>
          <p:nvPr/>
        </p:nvCxnSpPr>
        <p:spPr>
          <a:xfrm flipV="1">
            <a:off x="5206320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4703400" y="371592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400" y="3715928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>
            <a:stCxn id="85" idx="3"/>
          </p:cNvCxnSpPr>
          <p:nvPr/>
        </p:nvCxnSpPr>
        <p:spPr>
          <a:xfrm flipV="1">
            <a:off x="5919767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5416847" y="371592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847" y="3715928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9" idx="3"/>
          </p:cNvCxnSpPr>
          <p:nvPr/>
        </p:nvCxnSpPr>
        <p:spPr>
          <a:xfrm flipV="1">
            <a:off x="6616274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6113354" y="3715928"/>
                <a:ext cx="502920" cy="502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354" y="3715928"/>
                <a:ext cx="502920" cy="5029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/>
          <p:cNvCxnSpPr>
            <a:stCxn id="93" idx="3"/>
          </p:cNvCxnSpPr>
          <p:nvPr/>
        </p:nvCxnSpPr>
        <p:spPr>
          <a:xfrm flipV="1">
            <a:off x="7329721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6826801" y="3715928"/>
                <a:ext cx="502920" cy="502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4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01" y="3715928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97" idx="3"/>
          </p:cNvCxnSpPr>
          <p:nvPr/>
        </p:nvCxnSpPr>
        <p:spPr>
          <a:xfrm flipV="1">
            <a:off x="8041706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7538786" y="3715928"/>
                <a:ext cx="502920" cy="502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86" y="3715928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101" idx="3"/>
          </p:cNvCxnSpPr>
          <p:nvPr/>
        </p:nvCxnSpPr>
        <p:spPr>
          <a:xfrm flipV="1">
            <a:off x="8742746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8239826" y="3715928"/>
                <a:ext cx="502920" cy="502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826" y="3715928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105" idx="3"/>
          </p:cNvCxnSpPr>
          <p:nvPr/>
        </p:nvCxnSpPr>
        <p:spPr>
          <a:xfrm flipV="1">
            <a:off x="9452168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949248" y="371592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248" y="3715928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9650288" y="371592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288" y="3715928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4018520" y="3176895"/>
            <a:ext cx="3733028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Example of a </a:t>
            </a:r>
            <a:r>
              <a:rPr lang="en-US" sz="1911" b="1" dirty="0" smtClean="0"/>
              <a:t>Markov Chain</a:t>
            </a:r>
            <a:endParaRPr lang="en-US" sz="1911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5660426" y="1558962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6" y="1558962"/>
                <a:ext cx="502920" cy="5029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5660426" y="205812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6" y="2058120"/>
                <a:ext cx="502920" cy="5029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6163346" y="1558962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46" y="1558962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6163346" y="2058120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46" y="2058120"/>
                <a:ext cx="502920" cy="5029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6664619" y="155896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19" y="1558962"/>
                <a:ext cx="502920" cy="5029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6664619" y="205812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19" y="2058120"/>
                <a:ext cx="502920" cy="5029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6163346" y="1054724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46" y="1054724"/>
                <a:ext cx="502920" cy="5029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6664619" y="105487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19" y="1054878"/>
                <a:ext cx="502920" cy="5029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5236151" y="508188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Transition </a:t>
                </a:r>
                <a:r>
                  <a:rPr lang="en-US" sz="1911" b="1" dirty="0" smtClean="0"/>
                  <a:t>Probability (</a:t>
                </a:r>
                <a14:m>
                  <m:oMath xmlns:m="http://schemas.openxmlformats.org/officeDocument/2006/math">
                    <m:r>
                      <a:rPr lang="en-US" sz="1911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1911" b="1" dirty="0" smtClean="0"/>
                  <a:t>)</a:t>
                </a:r>
                <a:endParaRPr lang="en-US" sz="1911" b="1" dirty="0"/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51" y="508188"/>
                <a:ext cx="2871213" cy="386388"/>
              </a:xfrm>
              <a:prstGeom prst="rect">
                <a:avLst/>
              </a:prstGeom>
              <a:blipFill rotWithShape="0">
                <a:blip r:embed="rId21"/>
                <a:stretch>
                  <a:fillRect t="-78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Arc 142"/>
          <p:cNvSpPr/>
          <p:nvPr/>
        </p:nvSpPr>
        <p:spPr>
          <a:xfrm rot="5400000">
            <a:off x="3214589" y="1627677"/>
            <a:ext cx="284343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3819900" y="1576925"/>
                <a:ext cx="502920" cy="502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00" y="1576925"/>
                <a:ext cx="502920" cy="5029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Arc 153"/>
          <p:cNvSpPr/>
          <p:nvPr/>
        </p:nvSpPr>
        <p:spPr>
          <a:xfrm rot="5400000">
            <a:off x="4349484" y="1627677"/>
            <a:ext cx="284343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1550110" y="1576925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10" y="1576925"/>
                <a:ext cx="502920" cy="5029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Arc 156"/>
          <p:cNvSpPr/>
          <p:nvPr/>
        </p:nvSpPr>
        <p:spPr>
          <a:xfrm rot="5400000">
            <a:off x="2079694" y="1627677"/>
            <a:ext cx="284343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Arc 157"/>
          <p:cNvSpPr/>
          <p:nvPr/>
        </p:nvSpPr>
        <p:spPr>
          <a:xfrm>
            <a:off x="3009157" y="1308078"/>
            <a:ext cx="98119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159" name="Arc 158"/>
          <p:cNvSpPr/>
          <p:nvPr/>
        </p:nvSpPr>
        <p:spPr>
          <a:xfrm>
            <a:off x="1893688" y="1220281"/>
            <a:ext cx="2096666" cy="602374"/>
          </a:xfrm>
          <a:prstGeom prst="arc">
            <a:avLst>
              <a:gd name="adj1" fmla="val 10844518"/>
              <a:gd name="adj2" fmla="val 21471768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7167539" y="1558808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39" y="1558808"/>
                <a:ext cx="502920" cy="5029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7167539" y="205796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39" y="2057966"/>
                <a:ext cx="502920" cy="50292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/>
              <p:cNvSpPr/>
              <p:nvPr/>
            </p:nvSpPr>
            <p:spPr>
              <a:xfrm>
                <a:off x="7167539" y="1054724"/>
                <a:ext cx="502920" cy="502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39" y="1054724"/>
                <a:ext cx="502920" cy="50292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5658779" y="2560732"/>
                <a:ext cx="502920" cy="502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779" y="2560732"/>
                <a:ext cx="502920" cy="50292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6161699" y="2560732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699" y="2560732"/>
                <a:ext cx="502920" cy="502920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6662972" y="2560732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972" y="2560732"/>
                <a:ext cx="502920" cy="50292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7165892" y="2560578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892" y="2560578"/>
                <a:ext cx="502920" cy="502920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/>
              <p:cNvSpPr/>
              <p:nvPr/>
            </p:nvSpPr>
            <p:spPr>
              <a:xfrm>
                <a:off x="5662589" y="1056302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589" y="1056302"/>
                <a:ext cx="502920" cy="50292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/>
              <p:cNvSpPr/>
              <p:nvPr/>
            </p:nvSpPr>
            <p:spPr>
              <a:xfrm>
                <a:off x="5606778" y="11937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78" y="1193702"/>
                <a:ext cx="502920" cy="50292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5783489" y="945466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89" y="945466"/>
                <a:ext cx="502920" cy="50292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5658263" y="1051881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890831" y="3315980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5134108" y="906138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890831" y="902216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/>
              <p:cNvSpPr/>
              <p:nvPr/>
            </p:nvSpPr>
            <p:spPr>
              <a:xfrm>
                <a:off x="1935505" y="1331153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505" y="1331153"/>
                <a:ext cx="421910" cy="276999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/>
              <p:cNvSpPr/>
              <p:nvPr/>
            </p:nvSpPr>
            <p:spPr>
              <a:xfrm>
                <a:off x="3174782" y="1710922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82" y="1710922"/>
                <a:ext cx="421910" cy="276999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Rectangle 177"/>
              <p:cNvSpPr/>
              <p:nvPr/>
            </p:nvSpPr>
            <p:spPr>
              <a:xfrm>
                <a:off x="4267200" y="1710922"/>
                <a:ext cx="5068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710922"/>
                <a:ext cx="506869" cy="276999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/>
              <p:cNvSpPr/>
              <p:nvPr/>
            </p:nvSpPr>
            <p:spPr>
              <a:xfrm>
                <a:off x="2048804" y="1710922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804" y="1710922"/>
                <a:ext cx="421910" cy="276999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1561487" y="1160469"/>
                <a:ext cx="5068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487" y="1160469"/>
                <a:ext cx="506869" cy="276999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/>
              <p:cNvSpPr/>
              <p:nvPr/>
            </p:nvSpPr>
            <p:spPr>
              <a:xfrm>
                <a:off x="3888233" y="115001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233" y="1150011"/>
                <a:ext cx="421910" cy="276999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/>
              <p:cNvSpPr/>
              <p:nvPr/>
            </p:nvSpPr>
            <p:spPr>
              <a:xfrm>
                <a:off x="3563312" y="133035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312" y="1330358"/>
                <a:ext cx="421910" cy="276999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/>
              <p:cNvSpPr/>
              <p:nvPr/>
            </p:nvSpPr>
            <p:spPr>
              <a:xfrm>
                <a:off x="2431981" y="133035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981" y="1330358"/>
                <a:ext cx="421910" cy="276999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/>
              <p:cNvSpPr/>
              <p:nvPr/>
            </p:nvSpPr>
            <p:spPr>
              <a:xfrm>
                <a:off x="3105921" y="133061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921" y="1330616"/>
                <a:ext cx="421910" cy="276999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Rectangle 186"/>
              <p:cNvSpPr/>
              <p:nvPr/>
            </p:nvSpPr>
            <p:spPr>
              <a:xfrm>
                <a:off x="8984511" y="1558808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511" y="1558808"/>
                <a:ext cx="502920" cy="5029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Rectangle 188"/>
              <p:cNvSpPr/>
              <p:nvPr/>
            </p:nvSpPr>
            <p:spPr>
              <a:xfrm>
                <a:off x="9485784" y="1558808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784" y="1558808"/>
                <a:ext cx="502920" cy="502920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Rectangle 190"/>
              <p:cNvSpPr/>
              <p:nvPr/>
            </p:nvSpPr>
            <p:spPr>
              <a:xfrm>
                <a:off x="8984511" y="105457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511" y="1054570"/>
                <a:ext cx="502920" cy="50292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Rectangle 191"/>
              <p:cNvSpPr/>
              <p:nvPr/>
            </p:nvSpPr>
            <p:spPr>
              <a:xfrm>
                <a:off x="9485784" y="105472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784" y="1054724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/>
              <p:cNvSpPr txBox="1"/>
              <p:nvPr/>
            </p:nvSpPr>
            <p:spPr>
              <a:xfrm>
                <a:off x="8301637" y="519596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Start Probability (</a:t>
                </a:r>
                <a14:m>
                  <m:oMath xmlns:m="http://schemas.openxmlformats.org/officeDocument/2006/math">
                    <m:r>
                      <a:rPr lang="en-US" sz="1911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1911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11" b="1" dirty="0"/>
              </a:p>
            </p:txBody>
          </p:sp>
        </mc:Choice>
        <mc:Fallback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37" y="519596"/>
                <a:ext cx="2871213" cy="386388"/>
              </a:xfrm>
              <a:prstGeom prst="rect">
                <a:avLst/>
              </a:prstGeom>
              <a:blipFill rotWithShape="0">
                <a:blip r:embed="rId45"/>
                <a:stretch>
                  <a:fillRect t="-78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ctangle 193"/>
              <p:cNvSpPr/>
              <p:nvPr/>
            </p:nvSpPr>
            <p:spPr>
              <a:xfrm>
                <a:off x="9988704" y="1558654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4" name="Rectangle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704" y="1558654"/>
                <a:ext cx="502920" cy="50292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Rectangle 195"/>
              <p:cNvSpPr/>
              <p:nvPr/>
            </p:nvSpPr>
            <p:spPr>
              <a:xfrm>
                <a:off x="9988704" y="1054570"/>
                <a:ext cx="502920" cy="502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6" name="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704" y="1054570"/>
                <a:ext cx="502920" cy="502920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Oval 204"/>
          <p:cNvSpPr/>
          <p:nvPr/>
        </p:nvSpPr>
        <p:spPr>
          <a:xfrm>
            <a:off x="8363363" y="911594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98973" y="2081275"/>
            <a:ext cx="231852" cy="193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/>
              <p:cNvSpPr/>
              <p:nvPr/>
            </p:nvSpPr>
            <p:spPr>
              <a:xfrm>
                <a:off x="1379795" y="213925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795" y="2139256"/>
                <a:ext cx="421910" cy="276999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/>
          <p:nvPr/>
        </p:nvCxnSpPr>
        <p:spPr>
          <a:xfrm flipV="1">
            <a:off x="2430899" y="2081275"/>
            <a:ext cx="231852" cy="193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/>
              <p:cNvSpPr/>
              <p:nvPr/>
            </p:nvSpPr>
            <p:spPr>
              <a:xfrm>
                <a:off x="2511721" y="213925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21" y="2139256"/>
                <a:ext cx="421910" cy="276999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 flipV="1">
            <a:off x="3566914" y="2090932"/>
            <a:ext cx="231852" cy="193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/>
              <p:cNvSpPr/>
              <p:nvPr/>
            </p:nvSpPr>
            <p:spPr>
              <a:xfrm>
                <a:off x="3647737" y="2148913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37" y="2148913"/>
                <a:ext cx="421910" cy="276999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9715357" y="3698203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715357" y="4401226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80979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9" y="4343259"/>
                <a:ext cx="502920" cy="5029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340782" y="1342395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82" y="1342395"/>
                <a:ext cx="502920" cy="502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475677" y="1342395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77" y="1342395"/>
                <a:ext cx="502920" cy="5029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03197" y="515455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Hidden State Machine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rc 22"/>
              <p:cNvSpPr/>
              <p:nvPr/>
            </p:nvSpPr>
            <p:spPr>
              <a:xfrm>
                <a:off x="1686567" y="1086912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3" name="Arc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7" y="1086912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 rot="10800000">
            <a:off x="1686567" y="1624383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V="1">
            <a:off x="1089854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586934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4" y="3639029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</p:cNvCxnSpPr>
          <p:nvPr/>
        </p:nvCxnSpPr>
        <p:spPr>
          <a:xfrm>
            <a:off x="838394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3"/>
          </p:cNvCxnSpPr>
          <p:nvPr/>
        </p:nvCxnSpPr>
        <p:spPr>
          <a:xfrm flipV="1">
            <a:off x="1790894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1287974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74" y="3639029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57" idx="2"/>
          </p:cNvCxnSpPr>
          <p:nvPr/>
        </p:nvCxnSpPr>
        <p:spPr>
          <a:xfrm>
            <a:off x="1539434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3" idx="3"/>
          </p:cNvCxnSpPr>
          <p:nvPr/>
        </p:nvCxnSpPr>
        <p:spPr>
          <a:xfrm flipV="1">
            <a:off x="2500316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1997396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6" y="3639029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2248856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3"/>
          </p:cNvCxnSpPr>
          <p:nvPr/>
        </p:nvCxnSpPr>
        <p:spPr>
          <a:xfrm flipV="1">
            <a:off x="3201356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2698436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3639029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67" idx="2"/>
          </p:cNvCxnSpPr>
          <p:nvPr/>
        </p:nvCxnSpPr>
        <p:spPr>
          <a:xfrm>
            <a:off x="2949896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1" idx="3"/>
          </p:cNvCxnSpPr>
          <p:nvPr/>
        </p:nvCxnSpPr>
        <p:spPr>
          <a:xfrm flipV="1">
            <a:off x="3905405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3402485" y="363902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85" y="3639029"/>
                <a:ext cx="502920" cy="5029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71" idx="2"/>
          </p:cNvCxnSpPr>
          <p:nvPr/>
        </p:nvCxnSpPr>
        <p:spPr>
          <a:xfrm>
            <a:off x="3653945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1" idx="3"/>
          </p:cNvCxnSpPr>
          <p:nvPr/>
        </p:nvCxnSpPr>
        <p:spPr>
          <a:xfrm flipV="1">
            <a:off x="4609454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4106534" y="363902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34" y="3639029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>
            <a:stCxn id="81" idx="2"/>
          </p:cNvCxnSpPr>
          <p:nvPr/>
        </p:nvCxnSpPr>
        <p:spPr>
          <a:xfrm>
            <a:off x="4357994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5" idx="3"/>
          </p:cNvCxnSpPr>
          <p:nvPr/>
        </p:nvCxnSpPr>
        <p:spPr>
          <a:xfrm flipV="1">
            <a:off x="5322901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/>
              <p:cNvSpPr/>
              <p:nvPr/>
            </p:nvSpPr>
            <p:spPr>
              <a:xfrm>
                <a:off x="4819981" y="363902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81" y="3639029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>
            <a:stCxn id="85" idx="2"/>
          </p:cNvCxnSpPr>
          <p:nvPr/>
        </p:nvCxnSpPr>
        <p:spPr>
          <a:xfrm>
            <a:off x="5071441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9" idx="3"/>
          </p:cNvCxnSpPr>
          <p:nvPr/>
        </p:nvCxnSpPr>
        <p:spPr>
          <a:xfrm flipV="1">
            <a:off x="6019408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5516488" y="363902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88" y="3639029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89" idx="2"/>
          </p:cNvCxnSpPr>
          <p:nvPr/>
        </p:nvCxnSpPr>
        <p:spPr>
          <a:xfrm>
            <a:off x="5767948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6732855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481395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7" idx="3"/>
          </p:cNvCxnSpPr>
          <p:nvPr/>
        </p:nvCxnSpPr>
        <p:spPr>
          <a:xfrm flipV="1">
            <a:off x="7434856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6931936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36" y="3639029"/>
                <a:ext cx="502920" cy="5029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97" idx="2"/>
          </p:cNvCxnSpPr>
          <p:nvPr/>
        </p:nvCxnSpPr>
        <p:spPr>
          <a:xfrm>
            <a:off x="7183396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</p:cNvCxnSpPr>
          <p:nvPr/>
        </p:nvCxnSpPr>
        <p:spPr>
          <a:xfrm flipV="1">
            <a:off x="8145880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7642960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60" y="3639029"/>
                <a:ext cx="502920" cy="5029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101" idx="2"/>
          </p:cNvCxnSpPr>
          <p:nvPr/>
        </p:nvCxnSpPr>
        <p:spPr>
          <a:xfrm>
            <a:off x="7894420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5" idx="3"/>
          </p:cNvCxnSpPr>
          <p:nvPr/>
        </p:nvCxnSpPr>
        <p:spPr>
          <a:xfrm flipV="1">
            <a:off x="8855302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352382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82" y="3639029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>
            <a:stCxn id="105" idx="2"/>
          </p:cNvCxnSpPr>
          <p:nvPr/>
        </p:nvCxnSpPr>
        <p:spPr>
          <a:xfrm>
            <a:off x="8603842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9053422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2" y="3639029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>
            <a:stCxn id="109" idx="2"/>
          </p:cNvCxnSpPr>
          <p:nvPr/>
        </p:nvCxnSpPr>
        <p:spPr>
          <a:xfrm>
            <a:off x="9304882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/>
              <p:cNvSpPr/>
              <p:nvPr/>
            </p:nvSpPr>
            <p:spPr>
              <a:xfrm>
                <a:off x="1289908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8" y="4343259"/>
                <a:ext cx="502920" cy="5029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1995641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41" y="4343259"/>
                <a:ext cx="502920" cy="5029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2698436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4343259"/>
                <a:ext cx="502920" cy="5029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3403325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25" y="4343259"/>
                <a:ext cx="502920" cy="5029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4100792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92" y="4343259"/>
                <a:ext cx="502920" cy="5029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4819297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97" y="4343259"/>
                <a:ext cx="502920" cy="5029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5514827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27" y="4343259"/>
                <a:ext cx="502920" cy="5029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6229759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759" y="4343259"/>
                <a:ext cx="502920" cy="5029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6941920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20" y="4343259"/>
                <a:ext cx="502920" cy="5029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/>
              <p:cNvSpPr/>
              <p:nvPr/>
            </p:nvSpPr>
            <p:spPr>
              <a:xfrm>
                <a:off x="7650849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49" y="4343259"/>
                <a:ext cx="502920" cy="50292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/>
              <p:cNvSpPr/>
              <p:nvPr/>
            </p:nvSpPr>
            <p:spPr>
              <a:xfrm>
                <a:off x="8356582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2" y="4343259"/>
                <a:ext cx="502920" cy="50292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/>
              <p:cNvSpPr/>
              <p:nvPr/>
            </p:nvSpPr>
            <p:spPr>
              <a:xfrm>
                <a:off x="9059377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7" y="4343259"/>
                <a:ext cx="502920" cy="50292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3421654" y="3099996"/>
            <a:ext cx="3733028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Example of a Generated Sequence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/>
              <p:cNvSpPr/>
              <p:nvPr/>
            </p:nvSpPr>
            <p:spPr>
              <a:xfrm>
                <a:off x="4282328" y="1554725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1554725"/>
                <a:ext cx="502920" cy="50292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/>
              <p:cNvSpPr/>
              <p:nvPr/>
            </p:nvSpPr>
            <p:spPr>
              <a:xfrm>
                <a:off x="4282328" y="205707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2057077"/>
                <a:ext cx="502920" cy="50292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3597781" y="516043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Emission </a:t>
                </a:r>
                <a:r>
                  <a:rPr lang="en-US" sz="1911" b="1" dirty="0" smtClean="0"/>
                  <a:t>Probability (</a:t>
                </a:r>
                <a14:m>
                  <m:oMath xmlns:m="http://schemas.openxmlformats.org/officeDocument/2006/math">
                    <m:r>
                      <a:rPr lang="en-US" sz="1911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1911" b="1" dirty="0" smtClean="0"/>
                  <a:t>)</a:t>
                </a:r>
                <a:endParaRPr lang="en-US" sz="1911" b="1" dirty="0"/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781" y="516043"/>
                <a:ext cx="2871213" cy="386388"/>
              </a:xfrm>
              <a:prstGeom prst="rect">
                <a:avLst/>
              </a:prstGeom>
              <a:blipFill rotWithShape="0">
                <a:blip r:embed="rId30"/>
                <a:stretch>
                  <a:fillRect t="-793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4785248" y="1554725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1554725"/>
                <a:ext cx="502920" cy="50292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4785248" y="2057077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057077"/>
                <a:ext cx="502920" cy="50292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5288426" y="15547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1554725"/>
                <a:ext cx="502920" cy="50292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tangle 134"/>
              <p:cNvSpPr/>
              <p:nvPr/>
            </p:nvSpPr>
            <p:spPr>
              <a:xfrm>
                <a:off x="5288426" y="2057077"/>
                <a:ext cx="502920" cy="5029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0.9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057077"/>
                <a:ext cx="502920" cy="502920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4785248" y="105239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1052392"/>
                <a:ext cx="502920" cy="502920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/>
              <p:cNvSpPr/>
              <p:nvPr/>
            </p:nvSpPr>
            <p:spPr>
              <a:xfrm>
                <a:off x="5288426" y="105239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1052392"/>
                <a:ext cx="502920" cy="5029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/>
              <p:cNvSpPr/>
              <p:nvPr/>
            </p:nvSpPr>
            <p:spPr>
              <a:xfrm>
                <a:off x="6938599" y="1558962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1558962"/>
                <a:ext cx="502920" cy="5029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/>
              <p:cNvSpPr/>
              <p:nvPr/>
            </p:nvSpPr>
            <p:spPr>
              <a:xfrm>
                <a:off x="6938599" y="205812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2058120"/>
                <a:ext cx="502920" cy="50292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7441519" y="1558962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1558962"/>
                <a:ext cx="502920" cy="50292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7441519" y="205812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058120"/>
                <a:ext cx="502920" cy="502920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/>
              <p:cNvSpPr/>
              <p:nvPr/>
            </p:nvSpPr>
            <p:spPr>
              <a:xfrm>
                <a:off x="7942792" y="155896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1558962"/>
                <a:ext cx="502920" cy="5029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/>
              <p:cNvSpPr/>
              <p:nvPr/>
            </p:nvSpPr>
            <p:spPr>
              <a:xfrm>
                <a:off x="7942792" y="205812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058120"/>
                <a:ext cx="502920" cy="502920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/>
              <p:cNvSpPr/>
              <p:nvPr/>
            </p:nvSpPr>
            <p:spPr>
              <a:xfrm>
                <a:off x="7441519" y="105472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1054724"/>
                <a:ext cx="502920" cy="50292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/>
              <p:cNvSpPr/>
              <p:nvPr/>
            </p:nvSpPr>
            <p:spPr>
              <a:xfrm>
                <a:off x="7942792" y="105487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1054878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6268340" y="512848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Transition Probability (</a:t>
                </a:r>
                <a14:m>
                  <m:oMath xmlns:m="http://schemas.openxmlformats.org/officeDocument/2006/math">
                    <m:r>
                      <a:rPr lang="en-US" sz="1911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1911" b="1" dirty="0" smtClean="0"/>
                  <a:t>)</a:t>
                </a:r>
                <a:endParaRPr lang="en-US" sz="1911" b="1" dirty="0"/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340" y="512848"/>
                <a:ext cx="2871213" cy="386388"/>
              </a:xfrm>
              <a:prstGeom prst="rect">
                <a:avLst/>
              </a:prstGeom>
              <a:blipFill rotWithShape="0">
                <a:blip r:embed="rId45"/>
                <a:stretch>
                  <a:fillRect t="-78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984734" y="2054739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734" y="2054739"/>
                <a:ext cx="421910" cy="276999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Arc 142"/>
          <p:cNvSpPr/>
          <p:nvPr/>
        </p:nvSpPr>
        <p:spPr>
          <a:xfrm rot="5400000">
            <a:off x="3005261" y="1393147"/>
            <a:ext cx="284343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/>
              <p:cNvSpPr/>
              <p:nvPr/>
            </p:nvSpPr>
            <p:spPr>
              <a:xfrm>
                <a:off x="2988896" y="147591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896" y="1475911"/>
                <a:ext cx="421910" cy="276999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Arc 144"/>
          <p:cNvSpPr/>
          <p:nvPr/>
        </p:nvSpPr>
        <p:spPr>
          <a:xfrm rot="16200000">
            <a:off x="1001751" y="1361021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/>
              <p:cNvSpPr/>
              <p:nvPr/>
            </p:nvSpPr>
            <p:spPr>
              <a:xfrm>
                <a:off x="949710" y="1455212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10" y="1455212"/>
                <a:ext cx="421910" cy="276999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Rectangle 137"/>
              <p:cNvSpPr/>
              <p:nvPr/>
            </p:nvSpPr>
            <p:spPr>
              <a:xfrm>
                <a:off x="1219499" y="2045082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99" y="2045082"/>
                <a:ext cx="237744" cy="241773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>
            <a:off x="2895912" y="1852107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/>
              <p:cNvSpPr/>
              <p:nvPr/>
            </p:nvSpPr>
            <p:spPr>
              <a:xfrm>
                <a:off x="6938599" y="105614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1056149"/>
                <a:ext cx="502920" cy="502920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/>
              <p:cNvSpPr/>
              <p:nvPr/>
            </p:nvSpPr>
            <p:spPr>
              <a:xfrm>
                <a:off x="6882788" y="1193549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88" y="1193549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 149"/>
              <p:cNvSpPr/>
              <p:nvPr/>
            </p:nvSpPr>
            <p:spPr>
              <a:xfrm>
                <a:off x="7059499" y="945313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99" y="945313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/>
          <p:cNvCxnSpPr/>
          <p:nvPr/>
        </p:nvCxnSpPr>
        <p:spPr>
          <a:xfrm>
            <a:off x="6934273" y="1051728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/>
              <p:cNvSpPr/>
              <p:nvPr/>
            </p:nvSpPr>
            <p:spPr>
              <a:xfrm>
                <a:off x="9715357" y="1548050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0.4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1548050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/>
              <p:cNvSpPr/>
              <p:nvPr/>
            </p:nvSpPr>
            <p:spPr>
              <a:xfrm>
                <a:off x="10216630" y="154805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1548050"/>
                <a:ext cx="502920" cy="50292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/>
              <p:cNvSpPr/>
              <p:nvPr/>
            </p:nvSpPr>
            <p:spPr>
              <a:xfrm>
                <a:off x="9715357" y="1043812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2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1043812"/>
                <a:ext cx="502920" cy="502920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tangle 162"/>
              <p:cNvSpPr/>
              <p:nvPr/>
            </p:nvSpPr>
            <p:spPr>
              <a:xfrm>
                <a:off x="10216630" y="1043966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1043966"/>
                <a:ext cx="502920" cy="502920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/>
              <p:cNvSpPr txBox="1"/>
              <p:nvPr/>
            </p:nvSpPr>
            <p:spPr>
              <a:xfrm>
                <a:off x="9059377" y="509653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Start Probability (</a:t>
                </a:r>
                <a14:m>
                  <m:oMath xmlns:m="http://schemas.openxmlformats.org/officeDocument/2006/math">
                    <m:r>
                      <a:rPr lang="en-US" sz="1911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1911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11" b="1" dirty="0"/>
              </a:p>
            </p:txBody>
          </p:sp>
        </mc:Choice>
        <mc:Fallback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7" y="509653"/>
                <a:ext cx="2871213" cy="386388"/>
              </a:xfrm>
              <a:prstGeom prst="rect">
                <a:avLst/>
              </a:prstGeom>
              <a:blipFill rotWithShape="0">
                <a:blip r:embed="rId57"/>
                <a:stretch>
                  <a:fillRect t="-793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Arrow Connector 173"/>
          <p:cNvCxnSpPr/>
          <p:nvPr/>
        </p:nvCxnSpPr>
        <p:spPr>
          <a:xfrm>
            <a:off x="1141330" y="111159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 174"/>
              <p:cNvSpPr/>
              <p:nvPr/>
            </p:nvSpPr>
            <p:spPr>
              <a:xfrm>
                <a:off x="1195203" y="9836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5" name="Rectangle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203" y="983618"/>
                <a:ext cx="421910" cy="276999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/>
          <p:cNvCxnSpPr/>
          <p:nvPr/>
        </p:nvCxnSpPr>
        <p:spPr>
          <a:xfrm flipH="1">
            <a:off x="2996051" y="1122119"/>
            <a:ext cx="225938" cy="22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/>
              <p:cNvSpPr/>
              <p:nvPr/>
            </p:nvSpPr>
            <p:spPr>
              <a:xfrm>
                <a:off x="2789919" y="983619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919" y="983619"/>
                <a:ext cx="421910" cy="276999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Oval 179"/>
          <p:cNvSpPr/>
          <p:nvPr/>
        </p:nvSpPr>
        <p:spPr>
          <a:xfrm>
            <a:off x="484324" y="3138998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3942254" y="1026688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488213" y="1026688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6443755" y="1026688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9267234" y="1044838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Rectangle 184"/>
              <p:cNvSpPr/>
              <p:nvPr/>
            </p:nvSpPr>
            <p:spPr>
              <a:xfrm>
                <a:off x="1373809" y="215938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09" y="2159383"/>
                <a:ext cx="237744" cy="241773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Rectangle 185"/>
              <p:cNvSpPr/>
              <p:nvPr/>
            </p:nvSpPr>
            <p:spPr>
              <a:xfrm>
                <a:off x="2691129" y="205341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29" y="2053417"/>
                <a:ext cx="237744" cy="241773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Rectangle 186"/>
              <p:cNvSpPr/>
              <p:nvPr/>
            </p:nvSpPr>
            <p:spPr>
              <a:xfrm>
                <a:off x="2845439" y="216771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39" y="2167718"/>
                <a:ext cx="237744" cy="241773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/>
          <p:cNvCxnSpPr/>
          <p:nvPr/>
        </p:nvCxnSpPr>
        <p:spPr>
          <a:xfrm>
            <a:off x="1412783" y="1841505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918849" y="2476418"/>
            <a:ext cx="4256008" cy="474375"/>
            <a:chOff x="5043229" y="2671820"/>
            <a:chExt cx="4256008" cy="4743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5322217" y="2746085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217" y="2746085"/>
                  <a:ext cx="3977020" cy="40011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Arrow Connector 193"/>
            <p:cNvCxnSpPr>
              <a:endCxn id="193" idx="1"/>
            </p:cNvCxnSpPr>
            <p:nvPr/>
          </p:nvCxnSpPr>
          <p:spPr>
            <a:xfrm>
              <a:off x="5218618" y="2946140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5043229" y="2671820"/>
              <a:ext cx="182880" cy="2743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7562419" y="2475976"/>
            <a:ext cx="4256008" cy="474375"/>
            <a:chOff x="5043229" y="2671820"/>
            <a:chExt cx="4256008" cy="4743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TextBox 196"/>
                <p:cNvSpPr txBox="1"/>
                <p:nvPr/>
              </p:nvSpPr>
              <p:spPr>
                <a:xfrm>
                  <a:off x="5322217" y="2746085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197" name="TextBox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217" y="2746085"/>
                  <a:ext cx="3977020" cy="40011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8" name="Straight Arrow Connector 197"/>
            <p:cNvCxnSpPr>
              <a:endCxn id="197" idx="1"/>
            </p:cNvCxnSpPr>
            <p:nvPr/>
          </p:nvCxnSpPr>
          <p:spPr>
            <a:xfrm>
              <a:off x="5218618" y="2946140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5043229" y="2671820"/>
              <a:ext cx="182880" cy="2743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Rectangle 199"/>
              <p:cNvSpPr/>
              <p:nvPr/>
            </p:nvSpPr>
            <p:spPr>
              <a:xfrm>
                <a:off x="6233939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0" name="Rectangle 1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9" y="3639029"/>
                <a:ext cx="502920" cy="502920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0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Arrow Connector 126"/>
          <p:cNvCxnSpPr>
            <a:stCxn id="71" idx="2"/>
            <a:endCxn id="119" idx="0"/>
          </p:cNvCxnSpPr>
          <p:nvPr/>
        </p:nvCxnSpPr>
        <p:spPr>
          <a:xfrm flipH="1">
            <a:off x="5500627" y="4340232"/>
            <a:ext cx="1917" cy="214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20" idx="0"/>
          </p:cNvCxnSpPr>
          <p:nvPr/>
        </p:nvCxnSpPr>
        <p:spPr>
          <a:xfrm>
            <a:off x="6088570" y="4336945"/>
            <a:ext cx="3962" cy="218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117" idx="0"/>
          </p:cNvCxnSpPr>
          <p:nvPr/>
        </p:nvCxnSpPr>
        <p:spPr>
          <a:xfrm>
            <a:off x="4320622" y="4311197"/>
            <a:ext cx="543" cy="24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endCxn id="118" idx="0"/>
          </p:cNvCxnSpPr>
          <p:nvPr/>
        </p:nvCxnSpPr>
        <p:spPr>
          <a:xfrm>
            <a:off x="4904760" y="4333465"/>
            <a:ext cx="3962" cy="221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endCxn id="121" idx="0"/>
          </p:cNvCxnSpPr>
          <p:nvPr/>
        </p:nvCxnSpPr>
        <p:spPr>
          <a:xfrm>
            <a:off x="6678558" y="4317802"/>
            <a:ext cx="5365" cy="23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211126" y="4557686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26" y="4557686"/>
                <a:ext cx="502920" cy="5029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blipFill rotWithShape="0">
                <a:blip r:embed="rId4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blipFill rotWithShape="0">
                <a:blip r:embed="rId5"/>
                <a:stretch>
                  <a:fillRect l="-7059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9779438" y="3911726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779438" y="461737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717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Hidden State Machine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rc 22"/>
              <p:cNvSpPr/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3" name="Arc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 rot="10800000">
            <a:off x="1863313" y="1988018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V="1">
            <a:off x="1720001" y="4097296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1217081" y="385345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81" y="3853456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</p:cNvCxnSpPr>
          <p:nvPr/>
        </p:nvCxnSpPr>
        <p:spPr>
          <a:xfrm>
            <a:off x="1468541" y="4356376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3"/>
          </p:cNvCxnSpPr>
          <p:nvPr/>
        </p:nvCxnSpPr>
        <p:spPr>
          <a:xfrm flipV="1">
            <a:off x="2421041" y="4097296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1918121" y="385345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121" y="3853456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57" idx="2"/>
          </p:cNvCxnSpPr>
          <p:nvPr/>
        </p:nvCxnSpPr>
        <p:spPr>
          <a:xfrm>
            <a:off x="2169581" y="4356376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3" idx="3"/>
          </p:cNvCxnSpPr>
          <p:nvPr/>
        </p:nvCxnSpPr>
        <p:spPr>
          <a:xfrm flipV="1">
            <a:off x="3130463" y="4097296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2627543" y="385345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43" y="3853456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2879003" y="4356376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1" idx="1"/>
          </p:cNvCxnSpPr>
          <p:nvPr/>
        </p:nvCxnSpPr>
        <p:spPr>
          <a:xfrm flipV="1">
            <a:off x="3831503" y="4096392"/>
            <a:ext cx="238202" cy="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3328583" y="385345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583" y="3853456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67" idx="2"/>
            <a:endCxn id="114" idx="0"/>
          </p:cNvCxnSpPr>
          <p:nvPr/>
        </p:nvCxnSpPr>
        <p:spPr>
          <a:xfrm>
            <a:off x="3580043" y="4356376"/>
            <a:ext cx="0" cy="201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1" idx="3"/>
            <a:endCxn id="97" idx="1"/>
          </p:cNvCxnSpPr>
          <p:nvPr/>
        </p:nvCxnSpPr>
        <p:spPr>
          <a:xfrm>
            <a:off x="6935383" y="4096392"/>
            <a:ext cx="212421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4069705" y="3852552"/>
                <a:ext cx="2865678" cy="4876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705" y="3852552"/>
                <a:ext cx="2865678" cy="48768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97" idx="3"/>
          </p:cNvCxnSpPr>
          <p:nvPr/>
        </p:nvCxnSpPr>
        <p:spPr>
          <a:xfrm flipV="1">
            <a:off x="7650724" y="4096392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7147804" y="3852552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04" y="3852552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97" idx="2"/>
          </p:cNvCxnSpPr>
          <p:nvPr/>
        </p:nvCxnSpPr>
        <p:spPr>
          <a:xfrm>
            <a:off x="7399264" y="4355472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</p:cNvCxnSpPr>
          <p:nvPr/>
        </p:nvCxnSpPr>
        <p:spPr>
          <a:xfrm flipV="1">
            <a:off x="8351764" y="4096392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7848844" y="3852552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844" y="3852552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101" idx="2"/>
          </p:cNvCxnSpPr>
          <p:nvPr/>
        </p:nvCxnSpPr>
        <p:spPr>
          <a:xfrm>
            <a:off x="8100304" y="4355472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5" idx="3"/>
          </p:cNvCxnSpPr>
          <p:nvPr/>
        </p:nvCxnSpPr>
        <p:spPr>
          <a:xfrm flipV="1">
            <a:off x="9061186" y="4096392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558266" y="3852552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266" y="3852552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>
            <a:stCxn id="105" idx="2"/>
          </p:cNvCxnSpPr>
          <p:nvPr/>
        </p:nvCxnSpPr>
        <p:spPr>
          <a:xfrm>
            <a:off x="8809726" y="4355472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9259306" y="3852552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306" y="3852552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 l="-1666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>
            <a:stCxn id="109" idx="2"/>
          </p:cNvCxnSpPr>
          <p:nvPr/>
        </p:nvCxnSpPr>
        <p:spPr>
          <a:xfrm>
            <a:off x="9510766" y="4355472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/>
              <p:cNvSpPr/>
              <p:nvPr/>
            </p:nvSpPr>
            <p:spPr>
              <a:xfrm>
                <a:off x="1920055" y="4557686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055" y="4557686"/>
                <a:ext cx="502920" cy="5029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2625788" y="4557686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788" y="4557686"/>
                <a:ext cx="502920" cy="5029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3328583" y="4557686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583" y="4557686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4069705" y="4555146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705" y="4555146"/>
                <a:ext cx="502920" cy="5029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4657262" y="4555146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262" y="4555146"/>
                <a:ext cx="502920" cy="5029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5249167" y="4555146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67" y="4555146"/>
                <a:ext cx="502920" cy="5029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5841072" y="4555146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072" y="4555146"/>
                <a:ext cx="502920" cy="5029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6432463" y="4555146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463" y="4555146"/>
                <a:ext cx="502920" cy="5029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7147804" y="4556782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04" y="4556782"/>
                <a:ext cx="502920" cy="5029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/>
              <p:cNvSpPr/>
              <p:nvPr/>
            </p:nvSpPr>
            <p:spPr>
              <a:xfrm>
                <a:off x="7856733" y="4556782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733" y="4556782"/>
                <a:ext cx="502920" cy="5029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/>
              <p:cNvSpPr/>
              <p:nvPr/>
            </p:nvSpPr>
            <p:spPr>
              <a:xfrm>
                <a:off x="8562466" y="4556782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466" y="4556782"/>
                <a:ext cx="502920" cy="5029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/>
              <p:cNvSpPr/>
              <p:nvPr/>
            </p:nvSpPr>
            <p:spPr>
              <a:xfrm>
                <a:off x="9257782" y="455353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782" y="4553530"/>
                <a:ext cx="502920" cy="5029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3744455" y="3355451"/>
            <a:ext cx="3714310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Example of a Generated Sequence</a:t>
            </a:r>
            <a:endParaRPr lang="en-US" sz="1911" b="1" dirty="0"/>
          </a:p>
        </p:txBody>
      </p:sp>
      <p:sp>
        <p:nvSpPr>
          <p:cNvPr id="145" name="Arc 144"/>
          <p:cNvSpPr/>
          <p:nvPr/>
        </p:nvSpPr>
        <p:spPr>
          <a:xfrm rot="16200000">
            <a:off x="1178497" y="172465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/>
              <p:cNvSpPr/>
              <p:nvPr/>
            </p:nvSpPr>
            <p:spPr>
              <a:xfrm>
                <a:off x="1140411" y="1827787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411" y="1827787"/>
                <a:ext cx="421910" cy="27699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Rectangle 168"/>
              <p:cNvSpPr/>
              <p:nvPr/>
            </p:nvSpPr>
            <p:spPr>
              <a:xfrm>
                <a:off x="1171934" y="24696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34" y="2469670"/>
                <a:ext cx="237744" cy="241773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H="1">
            <a:off x="1597841" y="2220179"/>
            <a:ext cx="0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/>
              <p:cNvSpPr/>
              <p:nvPr/>
            </p:nvSpPr>
            <p:spPr>
              <a:xfrm>
                <a:off x="1442806" y="24696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806" y="2469670"/>
                <a:ext cx="237744" cy="241773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/>
              <p:cNvSpPr/>
              <p:nvPr/>
            </p:nvSpPr>
            <p:spPr>
              <a:xfrm>
                <a:off x="1078011" y="26390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11" y="2639040"/>
                <a:ext cx="237744" cy="241773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/>
              <p:cNvSpPr/>
              <p:nvPr/>
            </p:nvSpPr>
            <p:spPr>
              <a:xfrm>
                <a:off x="1360097" y="26390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97" y="2639040"/>
                <a:ext cx="237744" cy="241773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Arrow Connector 174"/>
          <p:cNvCxnSpPr/>
          <p:nvPr/>
        </p:nvCxnSpPr>
        <p:spPr>
          <a:xfrm>
            <a:off x="3058233" y="2220179"/>
            <a:ext cx="0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Rectangle 192"/>
              <p:cNvSpPr/>
              <p:nvPr/>
            </p:nvSpPr>
            <p:spPr>
              <a:xfrm>
                <a:off x="2221695" y="2488070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695" y="2488070"/>
                <a:ext cx="304892" cy="276999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/>
          <p:cNvSpPr txBox="1"/>
          <p:nvPr/>
        </p:nvSpPr>
        <p:spPr>
          <a:xfrm>
            <a:off x="4292140" y="5362855"/>
            <a:ext cx="242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Transcription Factor Binding Site</a:t>
            </a:r>
            <a:endParaRPr lang="en-US" dirty="0"/>
          </a:p>
        </p:txBody>
      </p:sp>
      <p:cxnSp>
        <p:nvCxnSpPr>
          <p:cNvPr id="200" name="Straight Arrow Connector 199"/>
          <p:cNvCxnSpPr>
            <a:stCxn id="198" idx="0"/>
            <a:endCxn id="205" idx="2"/>
          </p:cNvCxnSpPr>
          <p:nvPr/>
        </p:nvCxnSpPr>
        <p:spPr>
          <a:xfrm flipV="1">
            <a:off x="5502625" y="5234612"/>
            <a:ext cx="885" cy="128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ight Bracket 204"/>
          <p:cNvSpPr/>
          <p:nvPr/>
        </p:nvSpPr>
        <p:spPr>
          <a:xfrm rot="5400000">
            <a:off x="5470609" y="3728371"/>
            <a:ext cx="65802" cy="2946680"/>
          </a:xfrm>
          <a:prstGeom prst="rightBracket">
            <a:avLst>
              <a:gd name="adj" fmla="val 5112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6714248" y="794941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Transition </a:t>
                </a:r>
                <a:r>
                  <a:rPr lang="en-US" sz="1911" b="1" dirty="0" smtClean="0"/>
                  <a:t>Probability (</a:t>
                </a:r>
                <a14:m>
                  <m:oMath xmlns:m="http://schemas.openxmlformats.org/officeDocument/2006/math">
                    <m:r>
                      <a:rPr lang="en-US" sz="1911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1911" b="1" dirty="0" smtClean="0"/>
                  <a:t>)</a:t>
                </a:r>
                <a:endParaRPr lang="en-US" sz="1911" b="1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248" y="794941"/>
                <a:ext cx="2871213" cy="386388"/>
              </a:xfrm>
              <a:prstGeom prst="rect">
                <a:avLst/>
              </a:prstGeom>
              <a:blipFill rotWithShape="0">
                <a:blip r:embed="rId31"/>
                <a:stretch>
                  <a:fillRect t="-78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/>
              <p:cNvSpPr/>
              <p:nvPr/>
            </p:nvSpPr>
            <p:spPr>
              <a:xfrm>
                <a:off x="7355957" y="1798693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57" y="1798693"/>
                <a:ext cx="502920" cy="502920"/>
              </a:xfrm>
              <a:prstGeom prst="rect">
                <a:avLst/>
              </a:prstGeom>
              <a:blipFill rotWithShape="0">
                <a:blip r:embed="rId32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/>
              <p:cNvSpPr/>
              <p:nvPr/>
            </p:nvSpPr>
            <p:spPr>
              <a:xfrm>
                <a:off x="7355957" y="2297851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57" y="2297851"/>
                <a:ext cx="502920" cy="502920"/>
              </a:xfrm>
              <a:prstGeom prst="rect">
                <a:avLst/>
              </a:prstGeom>
              <a:blipFill rotWithShape="0">
                <a:blip r:embed="rId33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Rectangle 152"/>
              <p:cNvSpPr/>
              <p:nvPr/>
            </p:nvSpPr>
            <p:spPr>
              <a:xfrm>
                <a:off x="7858877" y="1798693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7" y="1798693"/>
                <a:ext cx="502920" cy="502920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Rectangle 153"/>
              <p:cNvSpPr/>
              <p:nvPr/>
            </p:nvSpPr>
            <p:spPr>
              <a:xfrm>
                <a:off x="7858877" y="2297851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7" y="2297851"/>
                <a:ext cx="502920" cy="502920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Rectangle 154"/>
              <p:cNvSpPr/>
              <p:nvPr/>
            </p:nvSpPr>
            <p:spPr>
              <a:xfrm>
                <a:off x="8360150" y="179869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50" y="1798693"/>
                <a:ext cx="502920" cy="5029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Rectangle 155"/>
              <p:cNvSpPr/>
              <p:nvPr/>
            </p:nvSpPr>
            <p:spPr>
              <a:xfrm>
                <a:off x="8360150" y="229785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50" y="2297851"/>
                <a:ext cx="502920" cy="5029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/>
              <p:cNvSpPr/>
              <p:nvPr/>
            </p:nvSpPr>
            <p:spPr>
              <a:xfrm>
                <a:off x="7858877" y="1294455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9" name="Rectangle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7" y="1294455"/>
                <a:ext cx="502920" cy="502920"/>
              </a:xfrm>
              <a:prstGeom prst="rect">
                <a:avLst/>
              </a:prstGeom>
              <a:blipFill rotWithShape="0">
                <a:blip r:embed="rId38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/>
              <p:cNvSpPr/>
              <p:nvPr/>
            </p:nvSpPr>
            <p:spPr>
              <a:xfrm>
                <a:off x="8360150" y="129460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50" y="1294609"/>
                <a:ext cx="502920" cy="502920"/>
              </a:xfrm>
              <a:prstGeom prst="rect">
                <a:avLst/>
              </a:prstGeom>
              <a:blipFill rotWithShape="0">
                <a:blip r:embed="rId39"/>
                <a:stretch>
                  <a:fillRect l="-7059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/>
              <p:cNvSpPr/>
              <p:nvPr/>
            </p:nvSpPr>
            <p:spPr>
              <a:xfrm>
                <a:off x="7355957" y="129588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57" y="1295880"/>
                <a:ext cx="502920" cy="502920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/>
              <p:cNvSpPr/>
              <p:nvPr/>
            </p:nvSpPr>
            <p:spPr>
              <a:xfrm>
                <a:off x="7294050" y="1433280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2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50" y="1433280"/>
                <a:ext cx="502920" cy="5029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tangle 162"/>
              <p:cNvSpPr/>
              <p:nvPr/>
            </p:nvSpPr>
            <p:spPr>
              <a:xfrm>
                <a:off x="7476857" y="1185044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57" y="1185044"/>
                <a:ext cx="502920" cy="502920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Connector 163"/>
          <p:cNvCxnSpPr/>
          <p:nvPr/>
        </p:nvCxnSpPr>
        <p:spPr>
          <a:xfrm>
            <a:off x="7351631" y="1291459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ectangle 165"/>
              <p:cNvSpPr/>
              <p:nvPr/>
            </p:nvSpPr>
            <p:spPr>
              <a:xfrm>
                <a:off x="10100109" y="1827012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09" y="1827012"/>
                <a:ext cx="502920" cy="50292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/>
              <p:cNvSpPr/>
              <p:nvPr/>
            </p:nvSpPr>
            <p:spPr>
              <a:xfrm>
                <a:off x="10601382" y="1827012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382" y="1827012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Rectangle 191"/>
              <p:cNvSpPr/>
              <p:nvPr/>
            </p:nvSpPr>
            <p:spPr>
              <a:xfrm>
                <a:off x="10100109" y="1322774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09" y="1322774"/>
                <a:ext cx="502920" cy="502920"/>
              </a:xfrm>
              <a:prstGeom prst="rect">
                <a:avLst/>
              </a:prstGeom>
              <a:blipFill rotWithShape="0">
                <a:blip r:embed="rId45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Rectangle 198"/>
              <p:cNvSpPr/>
              <p:nvPr/>
            </p:nvSpPr>
            <p:spPr>
              <a:xfrm>
                <a:off x="10601382" y="132292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382" y="1322928"/>
                <a:ext cx="502920" cy="502920"/>
              </a:xfrm>
              <a:prstGeom prst="rect">
                <a:avLst/>
              </a:prstGeom>
              <a:blipFill rotWithShape="0">
                <a:blip r:embed="rId46"/>
                <a:stretch>
                  <a:fillRect l="-7059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/>
              <p:cNvSpPr txBox="1"/>
              <p:nvPr/>
            </p:nvSpPr>
            <p:spPr>
              <a:xfrm>
                <a:off x="9444129" y="78861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Start Probability (</a:t>
                </a:r>
                <a14:m>
                  <m:oMath xmlns:m="http://schemas.openxmlformats.org/officeDocument/2006/math">
                    <m:r>
                      <a:rPr lang="en-US" sz="1911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1911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11" b="1" dirty="0"/>
              </a:p>
            </p:txBody>
          </p:sp>
        </mc:Choice>
        <mc:Fallback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129" y="788615"/>
                <a:ext cx="2871213" cy="386388"/>
              </a:xfrm>
              <a:prstGeom prst="rect">
                <a:avLst/>
              </a:prstGeom>
              <a:blipFill rotWithShape="0">
                <a:blip r:embed="rId47"/>
                <a:stretch>
                  <a:fillRect t="-78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8" name="Picture 207"/>
          <p:cNvPicPr>
            <a:picLocks noChangeAspect="1"/>
          </p:cNvPicPr>
          <p:nvPr/>
        </p:nvPicPr>
        <p:blipFill rotWithShape="1"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2784133" y="2429925"/>
            <a:ext cx="794160" cy="644377"/>
          </a:xfrm>
          <a:prstGeom prst="rect">
            <a:avLst/>
          </a:prstGeom>
        </p:spPr>
      </p:pic>
      <p:cxnSp>
        <p:nvCxnSpPr>
          <p:cNvPr id="209" name="Straight Arrow Connector 208"/>
          <p:cNvCxnSpPr/>
          <p:nvPr/>
        </p:nvCxnSpPr>
        <p:spPr>
          <a:xfrm>
            <a:off x="1312453" y="1464710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/>
              <p:cNvSpPr/>
              <p:nvPr/>
            </p:nvSpPr>
            <p:spPr>
              <a:xfrm>
                <a:off x="1424835" y="1336732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35" y="1336732"/>
                <a:ext cx="304892" cy="276999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/>
              <p:cNvSpPr txBox="1"/>
              <p:nvPr/>
            </p:nvSpPr>
            <p:spPr>
              <a:xfrm>
                <a:off x="3760837" y="78861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Emission </a:t>
                </a:r>
                <a:r>
                  <a:rPr lang="en-US" sz="1911" b="1" dirty="0" smtClean="0"/>
                  <a:t>Probability (</a:t>
                </a:r>
                <a14:m>
                  <m:oMath xmlns:m="http://schemas.openxmlformats.org/officeDocument/2006/math">
                    <m:r>
                      <a:rPr lang="en-US" sz="1911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1911" b="1" dirty="0" smtClean="0"/>
                  <a:t>)</a:t>
                </a:r>
                <a:endParaRPr lang="en-US" sz="1911" b="1" dirty="0"/>
              </a:p>
            </p:txBody>
          </p:sp>
        </mc:Choice>
        <mc:Fallback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837" y="788615"/>
                <a:ext cx="2871213" cy="386388"/>
              </a:xfrm>
              <a:prstGeom prst="rect">
                <a:avLst/>
              </a:prstGeom>
              <a:blipFill rotWithShape="0">
                <a:blip r:embed="rId50"/>
                <a:stretch>
                  <a:fillRect t="-78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Rectangle 226"/>
              <p:cNvSpPr/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Rectangle 227"/>
              <p:cNvSpPr/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0.6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28" name="Rectangle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Rectangle 228"/>
              <p:cNvSpPr/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Rectangle 229"/>
              <p:cNvSpPr/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Rectangle 230"/>
              <p:cNvSpPr/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Rectangle 231"/>
              <p:cNvSpPr/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2" name="Rectangle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Rectangle 232"/>
              <p:cNvSpPr/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 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3" name="Rectangle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Rectangle 233"/>
              <p:cNvSpPr/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34" name="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Rectangle 235"/>
              <p:cNvSpPr/>
              <p:nvPr/>
            </p:nvSpPr>
            <p:spPr>
              <a:xfrm>
                <a:off x="4088083" y="178096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6" name="Rectangle 2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83" y="1780961"/>
                <a:ext cx="502920" cy="502920"/>
              </a:xfrm>
              <a:prstGeom prst="rect">
                <a:avLst/>
              </a:prstGeom>
              <a:blipFill rotWithShape="0">
                <a:blip r:embed="rId59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Oval 237"/>
          <p:cNvSpPr/>
          <p:nvPr/>
        </p:nvSpPr>
        <p:spPr>
          <a:xfrm>
            <a:off x="865184" y="3433549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3959384" y="1258732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798458" y="1279137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916365" y="1259938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9598836" y="1256765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797424" y="3244334"/>
                <a:ext cx="597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424" y="3244334"/>
                <a:ext cx="597151" cy="369332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1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Arrow Connector 126"/>
          <p:cNvCxnSpPr>
            <a:stCxn id="71" idx="2"/>
            <a:endCxn id="119" idx="0"/>
          </p:cNvCxnSpPr>
          <p:nvPr/>
        </p:nvCxnSpPr>
        <p:spPr>
          <a:xfrm flipH="1">
            <a:off x="5269618" y="5060597"/>
            <a:ext cx="1917" cy="214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20" idx="0"/>
          </p:cNvCxnSpPr>
          <p:nvPr/>
        </p:nvCxnSpPr>
        <p:spPr>
          <a:xfrm>
            <a:off x="5857561" y="5057310"/>
            <a:ext cx="3962" cy="218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117" idx="0"/>
          </p:cNvCxnSpPr>
          <p:nvPr/>
        </p:nvCxnSpPr>
        <p:spPr>
          <a:xfrm>
            <a:off x="4089613" y="5031562"/>
            <a:ext cx="543" cy="24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endCxn id="118" idx="0"/>
          </p:cNvCxnSpPr>
          <p:nvPr/>
        </p:nvCxnSpPr>
        <p:spPr>
          <a:xfrm>
            <a:off x="4673751" y="5053830"/>
            <a:ext cx="3962" cy="221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endCxn id="121" idx="0"/>
          </p:cNvCxnSpPr>
          <p:nvPr/>
        </p:nvCxnSpPr>
        <p:spPr>
          <a:xfrm>
            <a:off x="6447549" y="5038167"/>
            <a:ext cx="5365" cy="23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80117" y="527805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7" y="5278051"/>
                <a:ext cx="502920" cy="5029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blipFill rotWithShape="0">
                <a:blip r:embed="rId3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blipFill rotWithShape="0">
                <a:blip r:embed="rId4"/>
                <a:stretch>
                  <a:fillRect l="-7059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9548429" y="4632091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548429" y="5337739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717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Hidden State Machine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rc 22"/>
              <p:cNvSpPr/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3" name="Arc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 rot="10800000">
            <a:off x="1863313" y="1988018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V="1">
            <a:off x="1488992" y="481766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986072" y="457382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72" y="4573821"/>
                <a:ext cx="502920" cy="502920"/>
              </a:xfrm>
              <a:prstGeom prst="rect">
                <a:avLst/>
              </a:prstGeom>
              <a:blipFill rotWithShape="0">
                <a:blip r:embed="rId6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</p:cNvCxnSpPr>
          <p:nvPr/>
        </p:nvCxnSpPr>
        <p:spPr>
          <a:xfrm>
            <a:off x="1237532" y="507674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3"/>
          </p:cNvCxnSpPr>
          <p:nvPr/>
        </p:nvCxnSpPr>
        <p:spPr>
          <a:xfrm flipV="1">
            <a:off x="2190032" y="481766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1687112" y="457382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112" y="4573821"/>
                <a:ext cx="502920" cy="502920"/>
              </a:xfrm>
              <a:prstGeom prst="rect">
                <a:avLst/>
              </a:prstGeom>
              <a:blipFill rotWithShape="0">
                <a:blip r:embed="rId6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57" idx="2"/>
          </p:cNvCxnSpPr>
          <p:nvPr/>
        </p:nvCxnSpPr>
        <p:spPr>
          <a:xfrm>
            <a:off x="1938572" y="507674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3" idx="3"/>
          </p:cNvCxnSpPr>
          <p:nvPr/>
        </p:nvCxnSpPr>
        <p:spPr>
          <a:xfrm flipV="1">
            <a:off x="2899454" y="481766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2396534" y="457382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534" y="4573821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2647994" y="507674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1" idx="1"/>
          </p:cNvCxnSpPr>
          <p:nvPr/>
        </p:nvCxnSpPr>
        <p:spPr>
          <a:xfrm flipV="1">
            <a:off x="3600494" y="4816757"/>
            <a:ext cx="238202" cy="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3097574" y="457382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574" y="4573821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67" idx="2"/>
            <a:endCxn id="114" idx="0"/>
          </p:cNvCxnSpPr>
          <p:nvPr/>
        </p:nvCxnSpPr>
        <p:spPr>
          <a:xfrm>
            <a:off x="3349034" y="5076741"/>
            <a:ext cx="0" cy="201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1" idx="3"/>
            <a:endCxn id="97" idx="1"/>
          </p:cNvCxnSpPr>
          <p:nvPr/>
        </p:nvCxnSpPr>
        <p:spPr>
          <a:xfrm>
            <a:off x="6704374" y="4816757"/>
            <a:ext cx="212421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3838696" y="4572917"/>
                <a:ext cx="2865678" cy="4876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96" y="4572917"/>
                <a:ext cx="2865678" cy="4876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97" idx="3"/>
          </p:cNvCxnSpPr>
          <p:nvPr/>
        </p:nvCxnSpPr>
        <p:spPr>
          <a:xfrm flipV="1">
            <a:off x="7419715" y="4816757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6916795" y="4572917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795" y="4572917"/>
                <a:ext cx="502920" cy="502920"/>
              </a:xfrm>
              <a:prstGeom prst="rect">
                <a:avLst/>
              </a:prstGeom>
              <a:blipFill rotWithShape="0">
                <a:blip r:embed="rId9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97" idx="2"/>
          </p:cNvCxnSpPr>
          <p:nvPr/>
        </p:nvCxnSpPr>
        <p:spPr>
          <a:xfrm>
            <a:off x="7168255" y="5075837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</p:cNvCxnSpPr>
          <p:nvPr/>
        </p:nvCxnSpPr>
        <p:spPr>
          <a:xfrm flipV="1">
            <a:off x="8120755" y="4816757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7617835" y="4572917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835" y="4572917"/>
                <a:ext cx="502920" cy="502920"/>
              </a:xfrm>
              <a:prstGeom prst="rect">
                <a:avLst/>
              </a:prstGeom>
              <a:blipFill rotWithShape="0">
                <a:blip r:embed="rId9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101" idx="2"/>
          </p:cNvCxnSpPr>
          <p:nvPr/>
        </p:nvCxnSpPr>
        <p:spPr>
          <a:xfrm>
            <a:off x="7869295" y="5075837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5" idx="3"/>
          </p:cNvCxnSpPr>
          <p:nvPr/>
        </p:nvCxnSpPr>
        <p:spPr>
          <a:xfrm flipV="1">
            <a:off x="8830177" y="4816757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327257" y="4572917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257" y="4572917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>
            <a:stCxn id="105" idx="2"/>
          </p:cNvCxnSpPr>
          <p:nvPr/>
        </p:nvCxnSpPr>
        <p:spPr>
          <a:xfrm>
            <a:off x="8578717" y="5075837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9028297" y="4572917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297" y="4572917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>
            <a:stCxn id="109" idx="2"/>
          </p:cNvCxnSpPr>
          <p:nvPr/>
        </p:nvCxnSpPr>
        <p:spPr>
          <a:xfrm>
            <a:off x="9279757" y="5075837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/>
              <p:cNvSpPr/>
              <p:nvPr/>
            </p:nvSpPr>
            <p:spPr>
              <a:xfrm>
                <a:off x="1689046" y="527805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46" y="5278051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2394779" y="527805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79" y="5278051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3097574" y="527805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574" y="5278051"/>
                <a:ext cx="502920" cy="5029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3838696" y="527551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96" y="5275511"/>
                <a:ext cx="502920" cy="5029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4426253" y="527551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53" y="5275511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5018158" y="527551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158" y="5275511"/>
                <a:ext cx="502920" cy="5029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5610063" y="527551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063" y="5275511"/>
                <a:ext cx="502920" cy="5029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6201454" y="527551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454" y="5275511"/>
                <a:ext cx="502920" cy="5029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6916795" y="52771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795" y="5277147"/>
                <a:ext cx="502920" cy="5029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/>
              <p:cNvSpPr/>
              <p:nvPr/>
            </p:nvSpPr>
            <p:spPr>
              <a:xfrm>
                <a:off x="7625724" y="52771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24" y="5277147"/>
                <a:ext cx="502920" cy="5029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/>
              <p:cNvSpPr/>
              <p:nvPr/>
            </p:nvSpPr>
            <p:spPr>
              <a:xfrm>
                <a:off x="8331457" y="52771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457" y="5277147"/>
                <a:ext cx="502920" cy="5029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/>
              <p:cNvSpPr/>
              <p:nvPr/>
            </p:nvSpPr>
            <p:spPr>
              <a:xfrm>
                <a:off x="9026773" y="527389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73" y="5273895"/>
                <a:ext cx="502920" cy="5029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3513446" y="4061475"/>
            <a:ext cx="3714310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Example of a Generated Sequence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3934995" y="794177"/>
                <a:ext cx="2871213" cy="680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Emission </a:t>
                </a:r>
                <a:r>
                  <a:rPr lang="en-US" sz="1911" b="1" dirty="0"/>
                  <a:t>Probability (</a:t>
                </a:r>
                <a14:m>
                  <m:oMath xmlns:m="http://schemas.openxmlformats.org/officeDocument/2006/math">
                    <m:r>
                      <a:rPr lang="en-US" sz="1911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1911" b="1" dirty="0"/>
                  <a:t>)</a:t>
                </a:r>
                <a:endParaRPr lang="en-US" sz="1911" b="1" dirty="0"/>
              </a:p>
              <a:p>
                <a:pPr algn="ctr"/>
                <a:endParaRPr lang="en-US" sz="1911" b="1" dirty="0"/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95" y="794177"/>
                <a:ext cx="2871213" cy="680443"/>
              </a:xfrm>
              <a:prstGeom prst="rect">
                <a:avLst/>
              </a:prstGeom>
              <a:blipFill rotWithShape="0">
                <a:blip r:embed="rId23"/>
                <a:stretch>
                  <a:fillRect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0.6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/>
              <p:cNvSpPr/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Arc 144"/>
          <p:cNvSpPr/>
          <p:nvPr/>
        </p:nvSpPr>
        <p:spPr>
          <a:xfrm rot="16200000">
            <a:off x="1178497" y="172465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/>
              <p:cNvSpPr/>
              <p:nvPr/>
            </p:nvSpPr>
            <p:spPr>
              <a:xfrm>
                <a:off x="1140411" y="1827787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411" y="1827787"/>
                <a:ext cx="421910" cy="276999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/>
          <p:cNvCxnSpPr>
            <a:stCxn id="5" idx="3"/>
            <a:endCxn id="112" idx="1"/>
          </p:cNvCxnSpPr>
          <p:nvPr/>
        </p:nvCxnSpPr>
        <p:spPr>
          <a:xfrm>
            <a:off x="1483037" y="5529511"/>
            <a:ext cx="20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12" idx="3"/>
          </p:cNvCxnSpPr>
          <p:nvPr/>
        </p:nvCxnSpPr>
        <p:spPr>
          <a:xfrm flipV="1">
            <a:off x="2191966" y="5520685"/>
            <a:ext cx="204075" cy="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3" idx="3"/>
            <a:endCxn id="114" idx="1"/>
          </p:cNvCxnSpPr>
          <p:nvPr/>
        </p:nvCxnSpPr>
        <p:spPr>
          <a:xfrm>
            <a:off x="2897699" y="5529511"/>
            <a:ext cx="19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713350" y="5522405"/>
            <a:ext cx="20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7422279" y="5521198"/>
            <a:ext cx="204075" cy="1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128012" y="5522405"/>
            <a:ext cx="19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8830807" y="5519992"/>
            <a:ext cx="218272" cy="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/>
              <p:cNvSpPr/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/>
              <p:cNvSpPr/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tangle 164"/>
              <p:cNvSpPr/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 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/>
              <p:cNvSpPr/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Rectangle 168"/>
              <p:cNvSpPr/>
              <p:nvPr/>
            </p:nvSpPr>
            <p:spPr>
              <a:xfrm>
                <a:off x="1171934" y="24696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34" y="2469670"/>
                <a:ext cx="237744" cy="241773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H="1">
            <a:off x="1597841" y="2220179"/>
            <a:ext cx="0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/>
              <p:cNvSpPr/>
              <p:nvPr/>
            </p:nvSpPr>
            <p:spPr>
              <a:xfrm>
                <a:off x="1442806" y="24696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806" y="2469670"/>
                <a:ext cx="237744" cy="241773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/>
              <p:cNvSpPr/>
              <p:nvPr/>
            </p:nvSpPr>
            <p:spPr>
              <a:xfrm>
                <a:off x="1078011" y="26390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11" y="2639040"/>
                <a:ext cx="237744" cy="241773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/>
              <p:cNvSpPr/>
              <p:nvPr/>
            </p:nvSpPr>
            <p:spPr>
              <a:xfrm>
                <a:off x="1360097" y="26390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97" y="2639040"/>
                <a:ext cx="237744" cy="241773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Arrow Connector 174"/>
          <p:cNvCxnSpPr/>
          <p:nvPr/>
        </p:nvCxnSpPr>
        <p:spPr>
          <a:xfrm>
            <a:off x="3058233" y="2220179"/>
            <a:ext cx="0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/>
              <p:cNvSpPr/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/>
              <p:cNvSpPr/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blipFill rotWithShape="0">
                <a:blip r:embed="rId38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Rectangle 177"/>
              <p:cNvSpPr/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/>
              <p:cNvSpPr/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blipFill rotWithShape="0">
                <a:blip r:embed="rId40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/>
              <p:cNvSpPr/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/>
              <p:cNvSpPr/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/>
              <p:cNvSpPr/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/>
              <p:cNvSpPr/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Rectangle 184"/>
              <p:cNvSpPr/>
              <p:nvPr/>
            </p:nvSpPr>
            <p:spPr>
              <a:xfrm>
                <a:off x="5098690" y="3290103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3290103"/>
                <a:ext cx="502920" cy="50292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Rectangle 185"/>
              <p:cNvSpPr/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Rectangle 186"/>
              <p:cNvSpPr/>
              <p:nvPr/>
            </p:nvSpPr>
            <p:spPr>
              <a:xfrm>
                <a:off x="6108825" y="3290267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3290267"/>
                <a:ext cx="502920" cy="502920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Rectangle 187"/>
              <p:cNvSpPr/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Rectangle 188"/>
              <p:cNvSpPr/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Rectangle 189"/>
              <p:cNvSpPr/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 l="-117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Rectangle 190"/>
              <p:cNvSpPr/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Rectangle 192"/>
              <p:cNvSpPr/>
              <p:nvPr/>
            </p:nvSpPr>
            <p:spPr>
              <a:xfrm>
                <a:off x="2221695" y="2488070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695" y="2488070"/>
                <a:ext cx="304892" cy="276999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ctangle 193"/>
              <p:cNvSpPr/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4" name="Rectangle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blipFill rotWithShape="0">
                <a:blip r:embed="rId54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Arrow Connector 194"/>
          <p:cNvCxnSpPr/>
          <p:nvPr/>
        </p:nvCxnSpPr>
        <p:spPr>
          <a:xfrm>
            <a:off x="6559019" y="3154807"/>
            <a:ext cx="355777" cy="454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/>
              <p:cNvSpPr txBox="1"/>
              <p:nvPr/>
            </p:nvSpPr>
            <p:spPr>
              <a:xfrm>
                <a:off x="7018395" y="3408964"/>
                <a:ext cx="39770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395" y="3408964"/>
                <a:ext cx="3977020" cy="400110"/>
              </a:xfrm>
              <a:prstGeom prst="rect">
                <a:avLst/>
              </a:prstGeom>
              <a:blipFill rotWithShape="0">
                <a:blip r:embed="rId5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Straight Arrow Connector 196"/>
          <p:cNvCxnSpPr>
            <a:endCxn id="196" idx="1"/>
          </p:cNvCxnSpPr>
          <p:nvPr/>
        </p:nvCxnSpPr>
        <p:spPr>
          <a:xfrm>
            <a:off x="6914796" y="3609019"/>
            <a:ext cx="10359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6714248" y="794941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Transition </a:t>
                </a:r>
                <a:r>
                  <a:rPr lang="en-US" sz="1911" b="1" dirty="0"/>
                  <a:t>Probability (</a:t>
                </a:r>
                <a14:m>
                  <m:oMath xmlns:m="http://schemas.openxmlformats.org/officeDocument/2006/math">
                    <m:r>
                      <a:rPr lang="en-US" sz="1911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1911" b="1" dirty="0" smtClean="0"/>
                  <a:t>)</a:t>
                </a:r>
                <a:endParaRPr lang="en-US" sz="1911" b="1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248" y="794941"/>
                <a:ext cx="2871213" cy="386388"/>
              </a:xfrm>
              <a:prstGeom prst="rect">
                <a:avLst/>
              </a:prstGeom>
              <a:blipFill rotWithShape="0">
                <a:blip r:embed="rId56"/>
                <a:stretch>
                  <a:fillRect t="-78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/>
              <p:cNvSpPr/>
              <p:nvPr/>
            </p:nvSpPr>
            <p:spPr>
              <a:xfrm>
                <a:off x="7355957" y="1798693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57" y="1798693"/>
                <a:ext cx="502920" cy="502920"/>
              </a:xfrm>
              <a:prstGeom prst="rect">
                <a:avLst/>
              </a:prstGeom>
              <a:blipFill rotWithShape="0">
                <a:blip r:embed="rId57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/>
              <p:cNvSpPr/>
              <p:nvPr/>
            </p:nvSpPr>
            <p:spPr>
              <a:xfrm>
                <a:off x="7355957" y="2297851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57" y="2297851"/>
                <a:ext cx="502920" cy="502920"/>
              </a:xfrm>
              <a:prstGeom prst="rect">
                <a:avLst/>
              </a:prstGeom>
              <a:blipFill rotWithShape="0">
                <a:blip r:embed="rId58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Rectangle 152"/>
              <p:cNvSpPr/>
              <p:nvPr/>
            </p:nvSpPr>
            <p:spPr>
              <a:xfrm>
                <a:off x="7858877" y="1798693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7" y="1798693"/>
                <a:ext cx="502920" cy="502920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Rectangle 153"/>
              <p:cNvSpPr/>
              <p:nvPr/>
            </p:nvSpPr>
            <p:spPr>
              <a:xfrm>
                <a:off x="7858877" y="2297851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7" y="2297851"/>
                <a:ext cx="502920" cy="502920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Rectangle 154"/>
              <p:cNvSpPr/>
              <p:nvPr/>
            </p:nvSpPr>
            <p:spPr>
              <a:xfrm>
                <a:off x="8360150" y="179869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50" y="1798693"/>
                <a:ext cx="502920" cy="502920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Rectangle 155"/>
              <p:cNvSpPr/>
              <p:nvPr/>
            </p:nvSpPr>
            <p:spPr>
              <a:xfrm>
                <a:off x="8360150" y="229785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50" y="2297851"/>
                <a:ext cx="502920" cy="502920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/>
              <p:cNvSpPr/>
              <p:nvPr/>
            </p:nvSpPr>
            <p:spPr>
              <a:xfrm>
                <a:off x="7858877" y="1294455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9" name="Rectangle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7" y="1294455"/>
                <a:ext cx="502920" cy="502920"/>
              </a:xfrm>
              <a:prstGeom prst="rect">
                <a:avLst/>
              </a:prstGeom>
              <a:blipFill rotWithShape="0">
                <a:blip r:embed="rId63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/>
              <p:cNvSpPr/>
              <p:nvPr/>
            </p:nvSpPr>
            <p:spPr>
              <a:xfrm>
                <a:off x="8360150" y="129460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50" y="1294609"/>
                <a:ext cx="502920" cy="502920"/>
              </a:xfrm>
              <a:prstGeom prst="rect">
                <a:avLst/>
              </a:prstGeom>
              <a:blipFill rotWithShape="0">
                <a:blip r:embed="rId64"/>
                <a:stretch>
                  <a:fillRect l="-7059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/>
              <p:cNvSpPr/>
              <p:nvPr/>
            </p:nvSpPr>
            <p:spPr>
              <a:xfrm>
                <a:off x="7355957" y="129588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57" y="1295880"/>
                <a:ext cx="502920" cy="502920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/>
              <p:cNvSpPr/>
              <p:nvPr/>
            </p:nvSpPr>
            <p:spPr>
              <a:xfrm>
                <a:off x="7294050" y="1433280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2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50" y="1433280"/>
                <a:ext cx="502920" cy="502920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tangle 162"/>
              <p:cNvSpPr/>
              <p:nvPr/>
            </p:nvSpPr>
            <p:spPr>
              <a:xfrm>
                <a:off x="7476857" y="1185044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57" y="1185044"/>
                <a:ext cx="502920" cy="502920"/>
              </a:xfrm>
              <a:prstGeom prst="rect">
                <a:avLst/>
              </a:prstGeom>
              <a:blipFill rotWithShape="0">
                <a:blip r:embed="rId6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Connector 163"/>
          <p:cNvCxnSpPr/>
          <p:nvPr/>
        </p:nvCxnSpPr>
        <p:spPr>
          <a:xfrm>
            <a:off x="7351631" y="1291459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Picture 207"/>
          <p:cNvPicPr>
            <a:picLocks noChangeAspect="1"/>
          </p:cNvPicPr>
          <p:nvPr/>
        </p:nvPicPr>
        <p:blipFill rotWithShape="1"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2784133" y="2429925"/>
            <a:ext cx="794160" cy="644377"/>
          </a:xfrm>
          <a:prstGeom prst="rect">
            <a:avLst/>
          </a:prstGeom>
        </p:spPr>
      </p:pic>
      <p:cxnSp>
        <p:nvCxnSpPr>
          <p:cNvPr id="209" name="Straight Arrow Connector 208"/>
          <p:cNvCxnSpPr/>
          <p:nvPr/>
        </p:nvCxnSpPr>
        <p:spPr>
          <a:xfrm>
            <a:off x="1312453" y="1464710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/>
              <p:cNvSpPr/>
              <p:nvPr/>
            </p:nvSpPr>
            <p:spPr>
              <a:xfrm>
                <a:off x="1424835" y="1336732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35" y="1336732"/>
                <a:ext cx="304892" cy="276999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Oval 212"/>
          <p:cNvSpPr/>
          <p:nvPr/>
        </p:nvSpPr>
        <p:spPr>
          <a:xfrm>
            <a:off x="644480" y="4179660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3676702" y="1269489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842761" y="1251538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6879059" y="1241821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Rectangle 217"/>
              <p:cNvSpPr/>
              <p:nvPr/>
            </p:nvSpPr>
            <p:spPr>
              <a:xfrm>
                <a:off x="10100109" y="1827012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8" name="Rectangl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09" y="1827012"/>
                <a:ext cx="502920" cy="502920"/>
              </a:xfrm>
              <a:prstGeom prst="rect">
                <a:avLst/>
              </a:prstGeom>
              <a:blipFill rotWithShape="0"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Rectangle 218"/>
              <p:cNvSpPr/>
              <p:nvPr/>
            </p:nvSpPr>
            <p:spPr>
              <a:xfrm>
                <a:off x="10601382" y="1827012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9" name="Rectangle 2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382" y="1827012"/>
                <a:ext cx="502920" cy="502920"/>
              </a:xfrm>
              <a:prstGeom prst="rect">
                <a:avLst/>
              </a:prstGeom>
              <a:blipFill rotWithShape="0"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Rectangle 219"/>
              <p:cNvSpPr/>
              <p:nvPr/>
            </p:nvSpPr>
            <p:spPr>
              <a:xfrm>
                <a:off x="10100109" y="1322774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0" name="Rectangle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09" y="1322774"/>
                <a:ext cx="502920" cy="502920"/>
              </a:xfrm>
              <a:prstGeom prst="rect">
                <a:avLst/>
              </a:prstGeom>
              <a:blipFill rotWithShape="0">
                <a:blip r:embed="rId72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Rectangle 220"/>
              <p:cNvSpPr/>
              <p:nvPr/>
            </p:nvSpPr>
            <p:spPr>
              <a:xfrm>
                <a:off x="10601382" y="132292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1" name="Rectangle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382" y="1322928"/>
                <a:ext cx="502920" cy="502920"/>
              </a:xfrm>
              <a:prstGeom prst="rect">
                <a:avLst/>
              </a:prstGeom>
              <a:blipFill rotWithShape="0">
                <a:blip r:embed="rId73"/>
                <a:stretch>
                  <a:fillRect l="-7059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/>
              <p:cNvSpPr txBox="1"/>
              <p:nvPr/>
            </p:nvSpPr>
            <p:spPr>
              <a:xfrm>
                <a:off x="9444129" y="78861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Start Probability (</a:t>
                </a:r>
                <a14:m>
                  <m:oMath xmlns:m="http://schemas.openxmlformats.org/officeDocument/2006/math">
                    <m:r>
                      <a:rPr lang="en-US" sz="1911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1911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11" b="1" dirty="0"/>
              </a:p>
            </p:txBody>
          </p:sp>
        </mc:Choice>
        <mc:Fallback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129" y="788615"/>
                <a:ext cx="2871213" cy="386388"/>
              </a:xfrm>
              <a:prstGeom prst="rect">
                <a:avLst/>
              </a:prstGeom>
              <a:blipFill rotWithShape="0">
                <a:blip r:embed="rId74"/>
                <a:stretch>
                  <a:fillRect t="-78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/>
          <p:cNvSpPr/>
          <p:nvPr/>
        </p:nvSpPr>
        <p:spPr>
          <a:xfrm>
            <a:off x="9598836" y="1256765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Office PowerPoint</Application>
  <PresentationFormat>Widescreen</PresentationFormat>
  <Paragraphs>474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</cp:revision>
  <dcterms:created xsi:type="dcterms:W3CDTF">2019-05-29T16:59:29Z</dcterms:created>
  <dcterms:modified xsi:type="dcterms:W3CDTF">2019-05-29T17:00:01Z</dcterms:modified>
</cp:coreProperties>
</file>