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9" r:id="rId2"/>
    <p:sldId id="276" r:id="rId3"/>
    <p:sldId id="266" r:id="rId4"/>
    <p:sldId id="265" r:id="rId5"/>
    <p:sldId id="258" r:id="rId6"/>
    <p:sldId id="259" r:id="rId7"/>
    <p:sldId id="262" r:id="rId8"/>
    <p:sldId id="263" r:id="rId9"/>
    <p:sldId id="269" r:id="rId10"/>
    <p:sldId id="271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C"/>
    <a:srgbClr val="41719C"/>
    <a:srgbClr val="1F4E79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5394" autoAdjust="0"/>
  </p:normalViewPr>
  <p:slideViewPr>
    <p:cSldViewPr snapToGrid="0">
      <p:cViewPr>
        <p:scale>
          <a:sx n="150" d="100"/>
          <a:sy n="150" d="100"/>
        </p:scale>
        <p:origin x="-3965" y="-10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E4396-26A3-4143-A0A3-BBC18DD0CEAD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600F8-7735-4B63-AD20-DD3F5BF9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15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27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7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84" Type="http://schemas.openxmlformats.org/officeDocument/2006/relationships/image" Target="../media/image82.png"/><Relationship Id="rId89" Type="http://schemas.openxmlformats.org/officeDocument/2006/relationships/image" Target="../media/image87.png"/><Relationship Id="rId16" Type="http://schemas.openxmlformats.org/officeDocument/2006/relationships/image" Target="../media/image14.png"/><Relationship Id="rId107" Type="http://schemas.openxmlformats.org/officeDocument/2006/relationships/image" Target="../media/image105.png"/><Relationship Id="rId11" Type="http://schemas.openxmlformats.org/officeDocument/2006/relationships/image" Target="../media/image9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74" Type="http://schemas.openxmlformats.org/officeDocument/2006/relationships/image" Target="../media/image72.png"/><Relationship Id="rId79" Type="http://schemas.openxmlformats.org/officeDocument/2006/relationships/image" Target="../media/image77.png"/><Relationship Id="rId102" Type="http://schemas.openxmlformats.org/officeDocument/2006/relationships/image" Target="../media/image100.png"/><Relationship Id="rId5" Type="http://schemas.openxmlformats.org/officeDocument/2006/relationships/image" Target="../media/image3.png"/><Relationship Id="rId90" Type="http://schemas.openxmlformats.org/officeDocument/2006/relationships/image" Target="../media/image88.png"/><Relationship Id="rId95" Type="http://schemas.openxmlformats.org/officeDocument/2006/relationships/image" Target="../media/image9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80" Type="http://schemas.openxmlformats.org/officeDocument/2006/relationships/image" Target="../media/image78.png"/><Relationship Id="rId85" Type="http://schemas.openxmlformats.org/officeDocument/2006/relationships/image" Target="../media/image83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59" Type="http://schemas.openxmlformats.org/officeDocument/2006/relationships/image" Target="../media/image57.png"/><Relationship Id="rId103" Type="http://schemas.openxmlformats.org/officeDocument/2006/relationships/image" Target="../media/image101.png"/><Relationship Id="rId108" Type="http://schemas.openxmlformats.org/officeDocument/2006/relationships/image" Target="../media/image106.png"/><Relationship Id="rId54" Type="http://schemas.openxmlformats.org/officeDocument/2006/relationships/image" Target="../media/image52.png"/><Relationship Id="rId70" Type="http://schemas.openxmlformats.org/officeDocument/2006/relationships/image" Target="../media/image68.png"/><Relationship Id="rId75" Type="http://schemas.openxmlformats.org/officeDocument/2006/relationships/image" Target="../media/image73.png"/><Relationship Id="rId91" Type="http://schemas.openxmlformats.org/officeDocument/2006/relationships/image" Target="../media/image89.png"/><Relationship Id="rId96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6" Type="http://schemas.openxmlformats.org/officeDocument/2006/relationships/image" Target="../media/image104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73" Type="http://schemas.openxmlformats.org/officeDocument/2006/relationships/image" Target="../media/image71.png"/><Relationship Id="rId78" Type="http://schemas.openxmlformats.org/officeDocument/2006/relationships/image" Target="../media/image76.png"/><Relationship Id="rId81" Type="http://schemas.openxmlformats.org/officeDocument/2006/relationships/image" Target="../media/image79.png"/><Relationship Id="rId86" Type="http://schemas.openxmlformats.org/officeDocument/2006/relationships/image" Target="../media/image84.png"/><Relationship Id="rId94" Type="http://schemas.openxmlformats.org/officeDocument/2006/relationships/image" Target="../media/image92.png"/><Relationship Id="rId99" Type="http://schemas.openxmlformats.org/officeDocument/2006/relationships/image" Target="../media/image97.png"/><Relationship Id="rId101" Type="http://schemas.openxmlformats.org/officeDocument/2006/relationships/image" Target="../media/image9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Relationship Id="rId109" Type="http://schemas.openxmlformats.org/officeDocument/2006/relationships/image" Target="../media/image107.png"/><Relationship Id="rId34" Type="http://schemas.openxmlformats.org/officeDocument/2006/relationships/image" Target="../media/image32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6" Type="http://schemas.openxmlformats.org/officeDocument/2006/relationships/image" Target="../media/image74.png"/><Relationship Id="rId97" Type="http://schemas.openxmlformats.org/officeDocument/2006/relationships/image" Target="../media/image95.png"/><Relationship Id="rId104" Type="http://schemas.openxmlformats.org/officeDocument/2006/relationships/image" Target="../media/image102.pn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92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66" Type="http://schemas.openxmlformats.org/officeDocument/2006/relationships/image" Target="../media/image64.png"/><Relationship Id="rId87" Type="http://schemas.openxmlformats.org/officeDocument/2006/relationships/image" Target="../media/image85.png"/><Relationship Id="rId110" Type="http://schemas.openxmlformats.org/officeDocument/2006/relationships/image" Target="../media/image108.png"/><Relationship Id="rId61" Type="http://schemas.openxmlformats.org/officeDocument/2006/relationships/image" Target="../media/image59.png"/><Relationship Id="rId82" Type="http://schemas.openxmlformats.org/officeDocument/2006/relationships/image" Target="../media/image80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56" Type="http://schemas.openxmlformats.org/officeDocument/2006/relationships/image" Target="../media/image54.png"/><Relationship Id="rId77" Type="http://schemas.openxmlformats.org/officeDocument/2006/relationships/image" Target="../media/image75.png"/><Relationship Id="rId100" Type="http://schemas.openxmlformats.org/officeDocument/2006/relationships/image" Target="../media/image98.png"/><Relationship Id="rId105" Type="http://schemas.openxmlformats.org/officeDocument/2006/relationships/image" Target="../media/image103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70.png"/><Relationship Id="rId93" Type="http://schemas.openxmlformats.org/officeDocument/2006/relationships/image" Target="../media/image91.png"/><Relationship Id="rId98" Type="http://schemas.openxmlformats.org/officeDocument/2006/relationships/image" Target="../media/image96.png"/><Relationship Id="rId3" Type="http://schemas.openxmlformats.org/officeDocument/2006/relationships/image" Target="../media/image1.png"/><Relationship Id="rId25" Type="http://schemas.openxmlformats.org/officeDocument/2006/relationships/image" Target="../media/image23.png"/><Relationship Id="rId46" Type="http://schemas.openxmlformats.org/officeDocument/2006/relationships/image" Target="../media/image44.png"/><Relationship Id="rId67" Type="http://schemas.openxmlformats.org/officeDocument/2006/relationships/image" Target="../media/image65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62" Type="http://schemas.openxmlformats.org/officeDocument/2006/relationships/image" Target="../media/image60.png"/><Relationship Id="rId83" Type="http://schemas.openxmlformats.org/officeDocument/2006/relationships/image" Target="../media/image81.png"/><Relationship Id="rId88" Type="http://schemas.openxmlformats.org/officeDocument/2006/relationships/image" Target="../media/image86.png"/><Relationship Id="rId111" Type="http://schemas.openxmlformats.org/officeDocument/2006/relationships/image" Target="../media/image10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430.png"/><Relationship Id="rId4" Type="http://schemas.openxmlformats.org/officeDocument/2006/relationships/image" Target="../media/image1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13" Type="http://schemas.openxmlformats.org/officeDocument/2006/relationships/image" Target="../media/image112.png"/><Relationship Id="rId18" Type="http://schemas.openxmlformats.org/officeDocument/2006/relationships/image" Target="../media/image220.png"/><Relationship Id="rId3" Type="http://schemas.openxmlformats.org/officeDocument/2006/relationships/image" Target="../media/image200.png"/><Relationship Id="rId21" Type="http://schemas.openxmlformats.org/officeDocument/2006/relationships/image" Target="../media/image223.png"/><Relationship Id="rId7" Type="http://schemas.openxmlformats.org/officeDocument/2006/relationships/image" Target="../media/image212.png"/><Relationship Id="rId12" Type="http://schemas.openxmlformats.org/officeDocument/2006/relationships/image" Target="../media/image111.png"/><Relationship Id="rId17" Type="http://schemas.openxmlformats.org/officeDocument/2006/relationships/image" Target="../media/image219.png"/><Relationship Id="rId25" Type="http://schemas.openxmlformats.org/officeDocument/2006/relationships/image" Target="../media/image23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8.png"/><Relationship Id="rId20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11" Type="http://schemas.openxmlformats.org/officeDocument/2006/relationships/image" Target="../media/image110.png"/><Relationship Id="rId24" Type="http://schemas.openxmlformats.org/officeDocument/2006/relationships/image" Target="../media/image233.png"/><Relationship Id="rId5" Type="http://schemas.openxmlformats.org/officeDocument/2006/relationships/image" Target="../media/image209.png"/><Relationship Id="rId15" Type="http://schemas.openxmlformats.org/officeDocument/2006/relationships/image" Target="../media/image217.png"/><Relationship Id="rId23" Type="http://schemas.openxmlformats.org/officeDocument/2006/relationships/image" Target="../media/image225.png"/><Relationship Id="rId10" Type="http://schemas.openxmlformats.org/officeDocument/2006/relationships/image" Target="../media/image215.png"/><Relationship Id="rId19" Type="http://schemas.openxmlformats.org/officeDocument/2006/relationships/image" Target="../media/image221.png"/><Relationship Id="rId4" Type="http://schemas.openxmlformats.org/officeDocument/2006/relationships/image" Target="../media/image201.png"/><Relationship Id="rId9" Type="http://schemas.openxmlformats.org/officeDocument/2006/relationships/image" Target="../media/image214.png"/><Relationship Id="rId14" Type="http://schemas.openxmlformats.org/officeDocument/2006/relationships/image" Target="../media/image216.png"/><Relationship Id="rId22" Type="http://schemas.openxmlformats.org/officeDocument/2006/relationships/image" Target="../media/image2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0.png"/><Relationship Id="rId2" Type="http://schemas.openxmlformats.org/officeDocument/2006/relationships/image" Target="../media/image1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0.png"/><Relationship Id="rId4" Type="http://schemas.openxmlformats.org/officeDocument/2006/relationships/image" Target="../media/image15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png"/><Relationship Id="rId2" Type="http://schemas.openxmlformats.org/officeDocument/2006/relationships/image" Target="../media/image2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2.png"/><Relationship Id="rId5" Type="http://schemas.openxmlformats.org/officeDocument/2006/relationships/image" Target="../media/image301.png"/><Relationship Id="rId4" Type="http://schemas.openxmlformats.org/officeDocument/2006/relationships/image" Target="../media/image30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300.png"/><Relationship Id="rId3" Type="http://schemas.openxmlformats.org/officeDocument/2006/relationships/image" Target="../media/image3000.png"/><Relationship Id="rId7" Type="http://schemas.openxmlformats.org/officeDocument/2006/relationships/image" Target="../media/image700.png"/><Relationship Id="rId12" Type="http://schemas.openxmlformats.org/officeDocument/2006/relationships/image" Target="../media/image1200.png"/><Relationship Id="rId2" Type="http://schemas.openxmlformats.org/officeDocument/2006/relationships/image" Target="../media/image2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11" Type="http://schemas.openxmlformats.org/officeDocument/2006/relationships/image" Target="../media/image1100.png"/><Relationship Id="rId5" Type="http://schemas.openxmlformats.org/officeDocument/2006/relationships/image" Target="../media/image510.png"/><Relationship Id="rId10" Type="http://schemas.openxmlformats.org/officeDocument/2006/relationships/image" Target="../media/image1000.png"/><Relationship Id="rId4" Type="http://schemas.openxmlformats.org/officeDocument/2006/relationships/image" Target="../media/image400.png"/><Relationship Id="rId9" Type="http://schemas.openxmlformats.org/officeDocument/2006/relationships/image" Target="../media/image900.png"/><Relationship Id="rId14" Type="http://schemas.openxmlformats.org/officeDocument/2006/relationships/image" Target="../media/image14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0.png"/><Relationship Id="rId13" Type="http://schemas.openxmlformats.org/officeDocument/2006/relationships/image" Target="../media/image330.png"/><Relationship Id="rId3" Type="http://schemas.openxmlformats.org/officeDocument/2006/relationships/image" Target="../media/image2200.png"/><Relationship Id="rId7" Type="http://schemas.openxmlformats.org/officeDocument/2006/relationships/image" Target="../media/image2600.png"/><Relationship Id="rId12" Type="http://schemas.openxmlformats.org/officeDocument/2006/relationships/image" Target="../media/image320.png"/><Relationship Id="rId17" Type="http://schemas.openxmlformats.org/officeDocument/2006/relationships/image" Target="../media/image370.png"/><Relationship Id="rId2" Type="http://schemas.openxmlformats.org/officeDocument/2006/relationships/image" Target="../media/image2100.png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0.png"/><Relationship Id="rId11" Type="http://schemas.openxmlformats.org/officeDocument/2006/relationships/image" Target="../media/image310.png"/><Relationship Id="rId5" Type="http://schemas.openxmlformats.org/officeDocument/2006/relationships/image" Target="../media/image2400.png"/><Relationship Id="rId15" Type="http://schemas.openxmlformats.org/officeDocument/2006/relationships/image" Target="../media/image350.png"/><Relationship Id="rId10" Type="http://schemas.openxmlformats.org/officeDocument/2006/relationships/image" Target="../media/image2900.png"/><Relationship Id="rId4" Type="http://schemas.openxmlformats.org/officeDocument/2006/relationships/image" Target="../media/image2300.png"/><Relationship Id="rId9" Type="http://schemas.openxmlformats.org/officeDocument/2006/relationships/image" Target="../media/image2800.png"/><Relationship Id="rId14" Type="http://schemas.openxmlformats.org/officeDocument/2006/relationships/image" Target="../media/image34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16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30.png"/><Relationship Id="rId15" Type="http://schemas.openxmlformats.org/officeDocument/2006/relationships/image" Target="../media/image570.png"/><Relationship Id="rId19" Type="http://schemas.openxmlformats.org/officeDocument/2006/relationships/image" Target="../media/image610.png"/><Relationship Id="rId14" Type="http://schemas.openxmlformats.org/officeDocument/2006/relationships/image" Target="../media/image56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endCxn id="5" idx="1"/>
          </p:cNvCxnSpPr>
          <p:nvPr/>
        </p:nvCxnSpPr>
        <p:spPr>
          <a:xfrm>
            <a:off x="2672122" y="6186568"/>
            <a:ext cx="172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844127" y="6049408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127" y="6049408"/>
                <a:ext cx="274320" cy="274320"/>
              </a:xfrm>
              <a:prstGeom prst="rect">
                <a:avLst/>
              </a:prstGeom>
              <a:blipFill rotWithShape="0">
                <a:blip r:embed="rId3"/>
                <a:stretch>
                  <a:fillRect l="-14894"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endCxn id="7" idx="1"/>
          </p:cNvCxnSpPr>
          <p:nvPr/>
        </p:nvCxnSpPr>
        <p:spPr>
          <a:xfrm>
            <a:off x="3124386" y="6185251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288978" y="6048091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978" y="6048091"/>
                <a:ext cx="274320" cy="274320"/>
              </a:xfrm>
              <a:prstGeom prst="rect">
                <a:avLst/>
              </a:prstGeom>
              <a:blipFill rotWithShape="0">
                <a:blip r:embed="rId4"/>
                <a:stretch>
                  <a:fillRect l="-14894"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386612" y="2306504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612" y="2306504"/>
                <a:ext cx="502920" cy="502920"/>
              </a:xfrm>
              <a:prstGeom prst="rect">
                <a:avLst/>
              </a:prstGeom>
              <a:blipFill rotWithShape="0">
                <a:blip r:embed="rId5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889532" y="2305684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532" y="2305684"/>
                <a:ext cx="502920" cy="5029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891472" y="1800859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472" y="1800859"/>
                <a:ext cx="502920" cy="502920"/>
              </a:xfrm>
              <a:prstGeom prst="rect">
                <a:avLst/>
              </a:prstGeom>
              <a:blipFill rotWithShape="0">
                <a:blip r:embed="rId7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064065" y="1903574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Transition Probability</a:t>
            </a:r>
            <a:endParaRPr lang="en-US" sz="1911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890454" y="2808539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454" y="2808539"/>
                <a:ext cx="502920" cy="5029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901720" y="1802172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720" y="1802172"/>
                <a:ext cx="502920" cy="502920"/>
              </a:xfrm>
              <a:prstGeom prst="rect">
                <a:avLst/>
              </a:prstGeom>
              <a:blipFill rotWithShape="0">
                <a:blip r:embed="rId9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3406522" y="1801884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522" y="1801884"/>
                <a:ext cx="502920" cy="502920"/>
              </a:xfrm>
              <a:prstGeom prst="rect">
                <a:avLst/>
              </a:prstGeom>
              <a:blipFill rotWithShape="0">
                <a:blip r:embed="rId10"/>
                <a:stretch>
                  <a:fillRect l="-9524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3911855" y="1802336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855" y="1802336"/>
                <a:ext cx="502920" cy="502920"/>
              </a:xfrm>
              <a:prstGeom prst="rect">
                <a:avLst/>
              </a:prstGeom>
              <a:blipFill rotWithShape="0">
                <a:blip r:embed="rId11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2392264" y="2307699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264" y="2307699"/>
                <a:ext cx="502920" cy="5029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2900125" y="2307987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125" y="2307987"/>
                <a:ext cx="502920" cy="502920"/>
              </a:xfrm>
              <a:prstGeom prst="rect">
                <a:avLst/>
              </a:prstGeom>
              <a:blipFill rotWithShape="0">
                <a:blip r:embed="rId13"/>
                <a:stretch>
                  <a:fillRect l="-4762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3404927" y="2305159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927" y="2305159"/>
                <a:ext cx="502920" cy="5029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3910260" y="2305611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260" y="2305611"/>
                <a:ext cx="502920" cy="502920"/>
              </a:xfrm>
              <a:prstGeom prst="rect">
                <a:avLst/>
              </a:prstGeom>
              <a:blipFill rotWithShape="0">
                <a:blip r:embed="rId15"/>
                <a:stretch>
                  <a:fillRect l="-3529" r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2394665" y="2809387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665" y="2809387"/>
                <a:ext cx="502920" cy="50292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2900125" y="2809343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125" y="2809343"/>
                <a:ext cx="502920" cy="5029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3404927" y="281096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927" y="2810960"/>
                <a:ext cx="502920" cy="5029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3910260" y="2807602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260" y="2807602"/>
                <a:ext cx="502920" cy="5029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1387374" y="2810773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374" y="2810773"/>
                <a:ext cx="502920" cy="502920"/>
              </a:xfrm>
              <a:prstGeom prst="rect">
                <a:avLst/>
              </a:prstGeom>
              <a:blipFill rotWithShape="0">
                <a:blip r:embed="rId20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2394809" y="180191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09" y="1801910"/>
                <a:ext cx="502920" cy="502920"/>
              </a:xfrm>
              <a:prstGeom prst="rect">
                <a:avLst/>
              </a:prstGeom>
              <a:blipFill rotWithShape="0">
                <a:blip r:embed="rId21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endCxn id="27" idx="1"/>
          </p:cNvCxnSpPr>
          <p:nvPr/>
        </p:nvCxnSpPr>
        <p:spPr>
          <a:xfrm>
            <a:off x="3570710" y="6185361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3735302" y="6048201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02" y="6048201"/>
                <a:ext cx="274320" cy="274320"/>
              </a:xfrm>
              <a:prstGeom prst="rect">
                <a:avLst/>
              </a:prstGeom>
              <a:blipFill rotWithShape="0">
                <a:blip r:embed="rId4"/>
                <a:stretch>
                  <a:fillRect l="-14894"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1655515" y="6337051"/>
            <a:ext cx="1" cy="109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325281" y="1690688"/>
            <a:ext cx="685727" cy="751156"/>
            <a:chOff x="7312242" y="1209357"/>
            <a:chExt cx="685727" cy="7511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/>
                <p:cNvSpPr/>
                <p:nvPr/>
              </p:nvSpPr>
              <p:spPr>
                <a:xfrm>
                  <a:off x="7374149" y="132019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4149" y="1320193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/>
                <p:cNvSpPr/>
                <p:nvPr/>
              </p:nvSpPr>
              <p:spPr>
                <a:xfrm>
                  <a:off x="7312242" y="1457593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2242" y="1457593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/>
                <p:cNvSpPr/>
                <p:nvPr/>
              </p:nvSpPr>
              <p:spPr>
                <a:xfrm>
                  <a:off x="7495049" y="1209357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049" y="1209357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7369823" y="1315772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4412345" y="180482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345" y="1804828"/>
                <a:ext cx="502920" cy="502920"/>
              </a:xfrm>
              <a:prstGeom prst="rect">
                <a:avLst/>
              </a:prstGeom>
              <a:blipFill rotWithShape="0">
                <a:blip r:embed="rId25"/>
                <a:stretch>
                  <a:fillRect l="-10714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4917147" y="180454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147" y="1804540"/>
                <a:ext cx="502920" cy="502920"/>
              </a:xfrm>
              <a:prstGeom prst="rect">
                <a:avLst/>
              </a:prstGeom>
              <a:blipFill rotWithShape="0">
                <a:blip r:embed="rId26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5422480" y="1804992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480" y="1804992"/>
                <a:ext cx="502920" cy="502920"/>
              </a:xfrm>
              <a:prstGeom prst="rect">
                <a:avLst/>
              </a:prstGeom>
              <a:blipFill rotWithShape="0">
                <a:blip r:embed="rId27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4410750" y="2306833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50" y="2306833"/>
                <a:ext cx="502920" cy="502920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4915552" y="2307815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52" y="2307815"/>
                <a:ext cx="502920" cy="502920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5420885" y="2308267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885" y="2308267"/>
                <a:ext cx="502920" cy="502920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4410750" y="2808189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50" y="2808189"/>
                <a:ext cx="502920" cy="502920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/>
              <p:cNvSpPr/>
              <p:nvPr/>
            </p:nvSpPr>
            <p:spPr>
              <a:xfrm>
                <a:off x="4915552" y="2809806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52" y="2809806"/>
                <a:ext cx="502920" cy="502920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5420885" y="2806448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885" y="2806448"/>
                <a:ext cx="502920" cy="502920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1386612" y="3308932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612" y="3308932"/>
                <a:ext cx="502920" cy="502920"/>
              </a:xfrm>
              <a:prstGeom prst="rect">
                <a:avLst/>
              </a:prstGeom>
              <a:blipFill rotWithShape="0">
                <a:blip r:embed="rId34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1889532" y="3308112"/>
                <a:ext cx="5029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532" y="3308112"/>
                <a:ext cx="502920" cy="502920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1890454" y="3807157"/>
                <a:ext cx="5029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454" y="3807157"/>
                <a:ext cx="502920" cy="502920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2392264" y="3310127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264" y="3310127"/>
                <a:ext cx="502920" cy="502920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/>
              <p:cNvSpPr/>
              <p:nvPr/>
            </p:nvSpPr>
            <p:spPr>
              <a:xfrm>
                <a:off x="2900125" y="3310415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125" y="3310415"/>
                <a:ext cx="502920" cy="502920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/>
              <p:cNvSpPr/>
              <p:nvPr/>
            </p:nvSpPr>
            <p:spPr>
              <a:xfrm>
                <a:off x="3404927" y="3308857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927" y="3308857"/>
                <a:ext cx="502920" cy="502920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3910260" y="3308039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260" y="3308039"/>
                <a:ext cx="502920" cy="502920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2394665" y="3808005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665" y="3808005"/>
                <a:ext cx="502920" cy="502920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2900125" y="3807961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125" y="3807961"/>
                <a:ext cx="502920" cy="502920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/>
              <p:cNvSpPr/>
              <p:nvPr/>
            </p:nvSpPr>
            <p:spPr>
              <a:xfrm>
                <a:off x="3404927" y="3809578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927" y="3809578"/>
                <a:ext cx="502920" cy="502920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3910260" y="380622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260" y="3806220"/>
                <a:ext cx="502920" cy="502920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/>
              <p:cNvSpPr/>
              <p:nvPr/>
            </p:nvSpPr>
            <p:spPr>
              <a:xfrm>
                <a:off x="1387374" y="3809391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374" y="3809391"/>
                <a:ext cx="502920" cy="502920"/>
              </a:xfrm>
              <a:prstGeom prst="rect">
                <a:avLst/>
              </a:prstGeom>
              <a:blipFill rotWithShape="0">
                <a:blip r:embed="rId45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/>
              <p:cNvSpPr/>
              <p:nvPr/>
            </p:nvSpPr>
            <p:spPr>
              <a:xfrm>
                <a:off x="4410750" y="3309261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50" y="3309261"/>
                <a:ext cx="502920" cy="502920"/>
              </a:xfrm>
              <a:prstGeom prst="rect">
                <a:avLst/>
              </a:prstGeom>
              <a:blipFill rotWithShape="0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4915552" y="3306433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52" y="3306433"/>
                <a:ext cx="502920" cy="502920"/>
              </a:xfrm>
              <a:prstGeom prst="rect">
                <a:avLst/>
              </a:prstGeom>
              <a:blipFill rotWithShape="0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5420885" y="3306885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885" y="3306885"/>
                <a:ext cx="502920" cy="502920"/>
              </a:xfrm>
              <a:prstGeom prst="rect">
                <a:avLst/>
              </a:prstGeom>
              <a:blipFill rotWithShape="0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/>
              <p:cNvSpPr/>
              <p:nvPr/>
            </p:nvSpPr>
            <p:spPr>
              <a:xfrm>
                <a:off x="4410750" y="3806807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50" y="3806807"/>
                <a:ext cx="502920" cy="502920"/>
              </a:xfrm>
              <a:prstGeom prst="rect">
                <a:avLst/>
              </a:prstGeom>
              <a:blipFill rotWithShape="0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/>
              <p:cNvSpPr/>
              <p:nvPr/>
            </p:nvSpPr>
            <p:spPr>
              <a:xfrm>
                <a:off x="4915552" y="3808424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52" y="3808424"/>
                <a:ext cx="502920" cy="502920"/>
              </a:xfrm>
              <a:prstGeom prst="rect">
                <a:avLst/>
              </a:prstGeom>
              <a:blipFill rotWithShape="0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/>
              <p:cNvSpPr/>
              <p:nvPr/>
            </p:nvSpPr>
            <p:spPr>
              <a:xfrm>
                <a:off x="5420885" y="3805066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885" y="3805066"/>
                <a:ext cx="502920" cy="502920"/>
              </a:xfrm>
              <a:prstGeom prst="rect">
                <a:avLst/>
              </a:prstGeom>
              <a:blipFill rotWithShape="0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1386612" y="4310176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612" y="4310176"/>
                <a:ext cx="502920" cy="502920"/>
              </a:xfrm>
              <a:prstGeom prst="rect">
                <a:avLst/>
              </a:prstGeom>
              <a:blipFill rotWithShape="0">
                <a:blip r:embed="rId52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1889532" y="4309356"/>
                <a:ext cx="5029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532" y="4309356"/>
                <a:ext cx="502920" cy="502920"/>
              </a:xfrm>
              <a:prstGeom prst="rect">
                <a:avLst/>
              </a:prstGeom>
              <a:blipFill rotWithShape="0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/>
              <p:cNvSpPr/>
              <p:nvPr/>
            </p:nvSpPr>
            <p:spPr>
              <a:xfrm>
                <a:off x="1890454" y="4808401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454" y="4808401"/>
                <a:ext cx="502920" cy="502920"/>
              </a:xfrm>
              <a:prstGeom prst="rect">
                <a:avLst/>
              </a:prstGeom>
              <a:blipFill rotWithShape="0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/>
              <p:cNvSpPr/>
              <p:nvPr/>
            </p:nvSpPr>
            <p:spPr>
              <a:xfrm>
                <a:off x="2392264" y="4311371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264" y="4311371"/>
                <a:ext cx="502920" cy="502920"/>
              </a:xfrm>
              <a:prstGeom prst="rect">
                <a:avLst/>
              </a:prstGeom>
              <a:blipFill rotWithShape="0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/>
              <p:cNvSpPr/>
              <p:nvPr/>
            </p:nvSpPr>
            <p:spPr>
              <a:xfrm>
                <a:off x="2900125" y="4311659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125" y="4311659"/>
                <a:ext cx="502920" cy="502920"/>
              </a:xfrm>
              <a:prstGeom prst="rect">
                <a:avLst/>
              </a:prstGeom>
              <a:blipFill rotWithShape="0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/>
              <p:cNvSpPr/>
              <p:nvPr/>
            </p:nvSpPr>
            <p:spPr>
              <a:xfrm>
                <a:off x="3404927" y="4308831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927" y="4308831"/>
                <a:ext cx="502920" cy="502920"/>
              </a:xfrm>
              <a:prstGeom prst="rect">
                <a:avLst/>
              </a:prstGeom>
              <a:blipFill rotWithShape="0"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/>
              <p:cNvSpPr/>
              <p:nvPr/>
            </p:nvSpPr>
            <p:spPr>
              <a:xfrm>
                <a:off x="3910260" y="4309283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260" y="4309283"/>
                <a:ext cx="502920" cy="502920"/>
              </a:xfrm>
              <a:prstGeom prst="rect">
                <a:avLst/>
              </a:prstGeom>
              <a:blipFill rotWithShape="0"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/>
              <p:cNvSpPr/>
              <p:nvPr/>
            </p:nvSpPr>
            <p:spPr>
              <a:xfrm>
                <a:off x="2394665" y="4809249"/>
                <a:ext cx="5029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665" y="4809249"/>
                <a:ext cx="502920" cy="502920"/>
              </a:xfrm>
              <a:prstGeom prst="rect">
                <a:avLst/>
              </a:prstGeom>
              <a:blipFill rotWithShape="0"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2900125" y="4809205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125" y="4809205"/>
                <a:ext cx="502920" cy="502920"/>
              </a:xfrm>
              <a:prstGeom prst="rect">
                <a:avLst/>
              </a:prstGeom>
              <a:blipFill rotWithShape="0"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/>
              <p:cNvSpPr/>
              <p:nvPr/>
            </p:nvSpPr>
            <p:spPr>
              <a:xfrm>
                <a:off x="3404927" y="4810822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927" y="4810822"/>
                <a:ext cx="502920" cy="502920"/>
              </a:xfrm>
              <a:prstGeom prst="rect">
                <a:avLst/>
              </a:prstGeom>
              <a:blipFill rotWithShape="0"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/>
              <p:cNvSpPr/>
              <p:nvPr/>
            </p:nvSpPr>
            <p:spPr>
              <a:xfrm>
                <a:off x="3910260" y="4811274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260" y="4811274"/>
                <a:ext cx="502920" cy="502920"/>
              </a:xfrm>
              <a:prstGeom prst="rect">
                <a:avLst/>
              </a:prstGeom>
              <a:blipFill rotWithShape="0"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/>
              <p:cNvSpPr/>
              <p:nvPr/>
            </p:nvSpPr>
            <p:spPr>
              <a:xfrm>
                <a:off x="1387374" y="4810635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374" y="4810635"/>
                <a:ext cx="502920" cy="502920"/>
              </a:xfrm>
              <a:prstGeom prst="rect">
                <a:avLst/>
              </a:prstGeom>
              <a:blipFill rotWithShape="0">
                <a:blip r:embed="rId63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/>
              <p:cNvSpPr/>
              <p:nvPr/>
            </p:nvSpPr>
            <p:spPr>
              <a:xfrm>
                <a:off x="4410750" y="4310505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50" y="4310505"/>
                <a:ext cx="502920" cy="502920"/>
              </a:xfrm>
              <a:prstGeom prst="rect">
                <a:avLst/>
              </a:prstGeom>
              <a:blipFill rotWithShape="0"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/>
              <p:cNvSpPr/>
              <p:nvPr/>
            </p:nvSpPr>
            <p:spPr>
              <a:xfrm>
                <a:off x="4915552" y="4307677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52" y="4307677"/>
                <a:ext cx="502920" cy="502920"/>
              </a:xfrm>
              <a:prstGeom prst="rect">
                <a:avLst/>
              </a:prstGeom>
              <a:blipFill rotWithShape="0"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/>
              <p:cNvSpPr/>
              <p:nvPr/>
            </p:nvSpPr>
            <p:spPr>
              <a:xfrm>
                <a:off x="5420885" y="4308129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885" y="4308129"/>
                <a:ext cx="502920" cy="502920"/>
              </a:xfrm>
              <a:prstGeom prst="rect">
                <a:avLst/>
              </a:prstGeom>
              <a:blipFill rotWithShape="0"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/>
              <p:cNvSpPr/>
              <p:nvPr/>
            </p:nvSpPr>
            <p:spPr>
              <a:xfrm>
                <a:off x="4410750" y="4808051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50" y="4808051"/>
                <a:ext cx="502920" cy="502920"/>
              </a:xfrm>
              <a:prstGeom prst="rect">
                <a:avLst/>
              </a:prstGeom>
              <a:blipFill rotWithShape="0"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/>
              <p:cNvSpPr/>
              <p:nvPr/>
            </p:nvSpPr>
            <p:spPr>
              <a:xfrm>
                <a:off x="4915552" y="4809668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52" y="4809668"/>
                <a:ext cx="502920" cy="502920"/>
              </a:xfrm>
              <a:prstGeom prst="rect">
                <a:avLst/>
              </a:prstGeom>
              <a:blipFill rotWithShape="0"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/>
              <p:cNvSpPr/>
              <p:nvPr/>
            </p:nvSpPr>
            <p:spPr>
              <a:xfrm>
                <a:off x="5420885" y="481012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885" y="4810120"/>
                <a:ext cx="502920" cy="502920"/>
              </a:xfrm>
              <a:prstGeom prst="rect">
                <a:avLst/>
              </a:prstGeom>
              <a:blipFill rotWithShape="0"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/>
              <p:cNvSpPr/>
              <p:nvPr/>
            </p:nvSpPr>
            <p:spPr>
              <a:xfrm>
                <a:off x="1386612" y="5308794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612" y="5308794"/>
                <a:ext cx="502920" cy="502920"/>
              </a:xfrm>
              <a:prstGeom prst="rect">
                <a:avLst/>
              </a:prstGeom>
              <a:blipFill rotWithShape="0">
                <a:blip r:embed="rId70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/>
              <p:cNvSpPr/>
              <p:nvPr/>
            </p:nvSpPr>
            <p:spPr>
              <a:xfrm>
                <a:off x="1889532" y="5307974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532" y="5307974"/>
                <a:ext cx="502920" cy="502920"/>
              </a:xfrm>
              <a:prstGeom prst="rect">
                <a:avLst/>
              </a:prstGeom>
              <a:blipFill rotWithShape="0"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/>
              <p:cNvSpPr/>
              <p:nvPr/>
            </p:nvSpPr>
            <p:spPr>
              <a:xfrm>
                <a:off x="1890454" y="5807019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454" y="5807019"/>
                <a:ext cx="502920" cy="502920"/>
              </a:xfrm>
              <a:prstGeom prst="rect">
                <a:avLst/>
              </a:prstGeom>
              <a:blipFill rotWithShape="0"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/>
              <p:cNvSpPr/>
              <p:nvPr/>
            </p:nvSpPr>
            <p:spPr>
              <a:xfrm>
                <a:off x="2392264" y="5309989"/>
                <a:ext cx="5029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264" y="5309989"/>
                <a:ext cx="502920" cy="502920"/>
              </a:xfrm>
              <a:prstGeom prst="rect">
                <a:avLst/>
              </a:prstGeom>
              <a:blipFill rotWithShape="0"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/>
              <p:cNvSpPr/>
              <p:nvPr/>
            </p:nvSpPr>
            <p:spPr>
              <a:xfrm>
                <a:off x="2900125" y="5310277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125" y="5310277"/>
                <a:ext cx="502920" cy="502920"/>
              </a:xfrm>
              <a:prstGeom prst="rect">
                <a:avLst/>
              </a:prstGeom>
              <a:blipFill rotWithShape="0"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/>
              <p:cNvSpPr/>
              <p:nvPr/>
            </p:nvSpPr>
            <p:spPr>
              <a:xfrm>
                <a:off x="3404927" y="5307449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927" y="5307449"/>
                <a:ext cx="502920" cy="502920"/>
              </a:xfrm>
              <a:prstGeom prst="rect">
                <a:avLst/>
              </a:prstGeom>
              <a:blipFill rotWithShape="0"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/>
              <p:cNvSpPr/>
              <p:nvPr/>
            </p:nvSpPr>
            <p:spPr>
              <a:xfrm>
                <a:off x="3910260" y="5307901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260" y="5307901"/>
                <a:ext cx="502920" cy="502920"/>
              </a:xfrm>
              <a:prstGeom prst="rect">
                <a:avLst/>
              </a:prstGeom>
              <a:blipFill rotWithShape="0"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/>
              <p:cNvSpPr/>
              <p:nvPr/>
            </p:nvSpPr>
            <p:spPr>
              <a:xfrm>
                <a:off x="2394665" y="5807867"/>
                <a:ext cx="5029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665" y="5807867"/>
                <a:ext cx="502920" cy="502920"/>
              </a:xfrm>
              <a:prstGeom prst="rect">
                <a:avLst/>
              </a:prstGeom>
              <a:blipFill rotWithShape="0"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/>
              <p:cNvSpPr/>
              <p:nvPr/>
            </p:nvSpPr>
            <p:spPr>
              <a:xfrm>
                <a:off x="2900125" y="5807823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125" y="5807823"/>
                <a:ext cx="502920" cy="502920"/>
              </a:xfrm>
              <a:prstGeom prst="rect">
                <a:avLst/>
              </a:prstGeom>
              <a:blipFill rotWithShape="0"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tangle 87"/>
              <p:cNvSpPr/>
              <p:nvPr/>
            </p:nvSpPr>
            <p:spPr>
              <a:xfrm>
                <a:off x="3404927" y="580944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927" y="5809440"/>
                <a:ext cx="502920" cy="502920"/>
              </a:xfrm>
              <a:prstGeom prst="rect">
                <a:avLst/>
              </a:prstGeom>
              <a:blipFill rotWithShape="0"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/>
              <p:cNvSpPr/>
              <p:nvPr/>
            </p:nvSpPr>
            <p:spPr>
              <a:xfrm>
                <a:off x="3910260" y="5806082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260" y="5806082"/>
                <a:ext cx="502920" cy="502920"/>
              </a:xfrm>
              <a:prstGeom prst="rect">
                <a:avLst/>
              </a:prstGeom>
              <a:blipFill rotWithShape="0"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/>
              <p:cNvSpPr/>
              <p:nvPr/>
            </p:nvSpPr>
            <p:spPr>
              <a:xfrm>
                <a:off x="1387374" y="5809253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374" y="5809253"/>
                <a:ext cx="502920" cy="502920"/>
              </a:xfrm>
              <a:prstGeom prst="rect">
                <a:avLst/>
              </a:prstGeom>
              <a:blipFill rotWithShape="0">
                <a:blip r:embed="rId81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/>
              <p:cNvSpPr/>
              <p:nvPr/>
            </p:nvSpPr>
            <p:spPr>
              <a:xfrm>
                <a:off x="4410750" y="5309123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50" y="5309123"/>
                <a:ext cx="502920" cy="502920"/>
              </a:xfrm>
              <a:prstGeom prst="rect">
                <a:avLst/>
              </a:prstGeom>
              <a:blipFill rotWithShape="0"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/>
              <p:cNvSpPr/>
              <p:nvPr/>
            </p:nvSpPr>
            <p:spPr>
              <a:xfrm>
                <a:off x="4915552" y="5310105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52" y="5310105"/>
                <a:ext cx="502920" cy="502920"/>
              </a:xfrm>
              <a:prstGeom prst="rect">
                <a:avLst/>
              </a:prstGeom>
              <a:blipFill rotWithShape="0"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/>
              <p:cNvSpPr/>
              <p:nvPr/>
            </p:nvSpPr>
            <p:spPr>
              <a:xfrm>
                <a:off x="5420885" y="5310557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885" y="5310557"/>
                <a:ext cx="502920" cy="502920"/>
              </a:xfrm>
              <a:prstGeom prst="rect">
                <a:avLst/>
              </a:prstGeom>
              <a:blipFill rotWithShape="0"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 93"/>
              <p:cNvSpPr/>
              <p:nvPr/>
            </p:nvSpPr>
            <p:spPr>
              <a:xfrm>
                <a:off x="4410750" y="5806669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50" y="5806669"/>
                <a:ext cx="502920" cy="502920"/>
              </a:xfrm>
              <a:prstGeom prst="rect">
                <a:avLst/>
              </a:prstGeom>
              <a:blipFill rotWithShape="0"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/>
              <p:cNvSpPr/>
              <p:nvPr/>
            </p:nvSpPr>
            <p:spPr>
              <a:xfrm>
                <a:off x="4915552" y="5808286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52" y="5808286"/>
                <a:ext cx="502920" cy="502920"/>
              </a:xfrm>
              <a:prstGeom prst="rect">
                <a:avLst/>
              </a:prstGeom>
              <a:blipFill rotWithShape="0"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Rectangle 95"/>
              <p:cNvSpPr/>
              <p:nvPr/>
            </p:nvSpPr>
            <p:spPr>
              <a:xfrm>
                <a:off x="5420885" y="5804928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885" y="5804928"/>
                <a:ext cx="502920" cy="502920"/>
              </a:xfrm>
              <a:prstGeom prst="rect">
                <a:avLst/>
              </a:prstGeom>
              <a:blipFill rotWithShape="0"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ight Arrow 96"/>
          <p:cNvSpPr/>
          <p:nvPr/>
        </p:nvSpPr>
        <p:spPr>
          <a:xfrm>
            <a:off x="6132192" y="3657600"/>
            <a:ext cx="896137" cy="825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tangle 101"/>
              <p:cNvSpPr/>
              <p:nvPr/>
            </p:nvSpPr>
            <p:spPr>
              <a:xfrm>
                <a:off x="7193948" y="3657600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948" y="3657600"/>
                <a:ext cx="502920" cy="502920"/>
              </a:xfrm>
              <a:prstGeom prst="rect">
                <a:avLst/>
              </a:prstGeom>
              <a:blipFill rotWithShape="0">
                <a:blip r:embed="rId88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angle 102"/>
              <p:cNvSpPr/>
              <p:nvPr/>
            </p:nvSpPr>
            <p:spPr>
              <a:xfrm>
                <a:off x="7696868" y="365678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868" y="3656780"/>
                <a:ext cx="502920" cy="502920"/>
              </a:xfrm>
              <a:prstGeom prst="rect">
                <a:avLst/>
              </a:prstGeom>
              <a:blipFill rotWithShape="0"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ectangle 103"/>
              <p:cNvSpPr/>
              <p:nvPr/>
            </p:nvSpPr>
            <p:spPr>
              <a:xfrm>
                <a:off x="7698808" y="3151955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808" y="3151955"/>
                <a:ext cx="502920" cy="502920"/>
              </a:xfrm>
              <a:prstGeom prst="rect">
                <a:avLst/>
              </a:prstGeom>
              <a:blipFill rotWithShape="0">
                <a:blip r:embed="rId90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angle 105"/>
              <p:cNvSpPr/>
              <p:nvPr/>
            </p:nvSpPr>
            <p:spPr>
              <a:xfrm>
                <a:off x="7697790" y="4159635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790" y="4159635"/>
                <a:ext cx="502920" cy="502920"/>
              </a:xfrm>
              <a:prstGeom prst="rect">
                <a:avLst/>
              </a:prstGeom>
              <a:blipFill rotWithShape="0"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tangle 106"/>
              <p:cNvSpPr/>
              <p:nvPr/>
            </p:nvSpPr>
            <p:spPr>
              <a:xfrm>
                <a:off x="8709056" y="315326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056" y="3153268"/>
                <a:ext cx="502920" cy="502920"/>
              </a:xfrm>
              <a:prstGeom prst="rect">
                <a:avLst/>
              </a:prstGeom>
              <a:blipFill rotWithShape="0">
                <a:blip r:embed="rId92"/>
                <a:stretch>
                  <a:fillRect l="-8333" r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/>
              <p:cNvSpPr/>
              <p:nvPr/>
            </p:nvSpPr>
            <p:spPr>
              <a:xfrm>
                <a:off x="9213858" y="315298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858" y="3152980"/>
                <a:ext cx="502920" cy="502920"/>
              </a:xfrm>
              <a:prstGeom prst="rect">
                <a:avLst/>
              </a:prstGeom>
              <a:blipFill rotWithShape="0">
                <a:blip r:embed="rId93"/>
                <a:stretch>
                  <a:fillRect l="-8235" r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/>
              <p:cNvSpPr/>
              <p:nvPr/>
            </p:nvSpPr>
            <p:spPr>
              <a:xfrm>
                <a:off x="9719191" y="3153432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9191" y="3153432"/>
                <a:ext cx="502920" cy="502920"/>
              </a:xfrm>
              <a:prstGeom prst="rect">
                <a:avLst/>
              </a:prstGeom>
              <a:blipFill rotWithShape="0">
                <a:blip r:embed="rId94"/>
                <a:stretch>
                  <a:fillRect l="-8235" r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/>
              <p:cNvSpPr/>
              <p:nvPr/>
            </p:nvSpPr>
            <p:spPr>
              <a:xfrm>
                <a:off x="8199600" y="3658795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600" y="3658795"/>
                <a:ext cx="502920" cy="502920"/>
              </a:xfrm>
              <a:prstGeom prst="rect">
                <a:avLst/>
              </a:prstGeom>
              <a:blipFill rotWithShape="0"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ectangle 110"/>
              <p:cNvSpPr/>
              <p:nvPr/>
            </p:nvSpPr>
            <p:spPr>
              <a:xfrm>
                <a:off x="8707461" y="3659083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461" y="3659083"/>
                <a:ext cx="502920" cy="502920"/>
              </a:xfrm>
              <a:prstGeom prst="rect">
                <a:avLst/>
              </a:prstGeom>
              <a:blipFill rotWithShape="0">
                <a:blip r:embed="rId96"/>
                <a:stretch>
                  <a:fillRect l="-3529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/>
              <p:cNvSpPr/>
              <p:nvPr/>
            </p:nvSpPr>
            <p:spPr>
              <a:xfrm>
                <a:off x="9212263" y="3656255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263" y="3656255"/>
                <a:ext cx="502920" cy="502920"/>
              </a:xfrm>
              <a:prstGeom prst="rect">
                <a:avLst/>
              </a:prstGeom>
              <a:blipFill rotWithShape="0"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/>
              <p:cNvSpPr/>
              <p:nvPr/>
            </p:nvSpPr>
            <p:spPr>
              <a:xfrm>
                <a:off x="9717596" y="3656707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596" y="3656707"/>
                <a:ext cx="502920" cy="502920"/>
              </a:xfrm>
              <a:prstGeom prst="rect">
                <a:avLst/>
              </a:prstGeom>
              <a:blipFill rotWithShape="0">
                <a:blip r:embed="rId98"/>
                <a:stretch>
                  <a:fillRect l="-3529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/>
              <p:cNvSpPr/>
              <p:nvPr/>
            </p:nvSpPr>
            <p:spPr>
              <a:xfrm>
                <a:off x="8202001" y="4160483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001" y="4160483"/>
                <a:ext cx="502920" cy="502920"/>
              </a:xfrm>
              <a:prstGeom prst="rect">
                <a:avLst/>
              </a:prstGeom>
              <a:blipFill rotWithShape="0"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7194710" y="4161869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710" y="4161869"/>
                <a:ext cx="502920" cy="502920"/>
              </a:xfrm>
              <a:prstGeom prst="rect">
                <a:avLst/>
              </a:prstGeom>
              <a:blipFill rotWithShape="0">
                <a:blip r:embed="rId100"/>
                <a:stretch>
                  <a:fillRect l="-10588" r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/>
              <p:cNvSpPr/>
              <p:nvPr/>
            </p:nvSpPr>
            <p:spPr>
              <a:xfrm>
                <a:off x="8202145" y="3153006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145" y="3153006"/>
                <a:ext cx="502920" cy="502920"/>
              </a:xfrm>
              <a:prstGeom prst="rect">
                <a:avLst/>
              </a:prstGeom>
              <a:blipFill rotWithShape="0">
                <a:blip r:embed="rId101"/>
                <a:stretch>
                  <a:fillRect l="-10588" r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/>
          <p:cNvGrpSpPr/>
          <p:nvPr/>
        </p:nvGrpSpPr>
        <p:grpSpPr>
          <a:xfrm>
            <a:off x="7132617" y="3041784"/>
            <a:ext cx="685727" cy="751156"/>
            <a:chOff x="7312242" y="1209357"/>
            <a:chExt cx="685727" cy="7511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Rectangle 123"/>
                <p:cNvSpPr/>
                <p:nvPr/>
              </p:nvSpPr>
              <p:spPr>
                <a:xfrm>
                  <a:off x="7374149" y="132019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4149" y="1320193"/>
                  <a:ext cx="502920" cy="502920"/>
                </a:xfrm>
                <a:prstGeom prst="rect">
                  <a:avLst/>
                </a:prstGeom>
                <a:blipFill rotWithShape="0">
                  <a:blip r:embed="rId10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Rectangle 124"/>
                <p:cNvSpPr/>
                <p:nvPr/>
              </p:nvSpPr>
              <p:spPr>
                <a:xfrm>
                  <a:off x="7312242" y="1457593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2242" y="1457593"/>
                  <a:ext cx="502920" cy="502920"/>
                </a:xfrm>
                <a:prstGeom prst="rect">
                  <a:avLst/>
                </a:prstGeom>
                <a:blipFill rotWithShape="0">
                  <a:blip r:embed="rId10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Rectangle 125"/>
                <p:cNvSpPr/>
                <p:nvPr/>
              </p:nvSpPr>
              <p:spPr>
                <a:xfrm>
                  <a:off x="7495049" y="1209357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6" name="Rectangle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049" y="1209357"/>
                  <a:ext cx="502920" cy="502920"/>
                </a:xfrm>
                <a:prstGeom prst="rect">
                  <a:avLst/>
                </a:prstGeom>
                <a:blipFill rotWithShape="0">
                  <a:blip r:embed="rId10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Straight Connector 126"/>
            <p:cNvCxnSpPr/>
            <p:nvPr/>
          </p:nvCxnSpPr>
          <p:spPr>
            <a:xfrm>
              <a:off x="7369823" y="1315772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ectangle 133"/>
              <p:cNvSpPr/>
              <p:nvPr/>
            </p:nvSpPr>
            <p:spPr>
              <a:xfrm>
                <a:off x="8702520" y="4165433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520" y="4165433"/>
                <a:ext cx="502920" cy="502920"/>
              </a:xfrm>
              <a:prstGeom prst="rect">
                <a:avLst/>
              </a:prstGeom>
              <a:blipFill rotWithShape="0">
                <a:blip r:embed="rId1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Rectangle 134"/>
              <p:cNvSpPr/>
              <p:nvPr/>
            </p:nvSpPr>
            <p:spPr>
              <a:xfrm>
                <a:off x="9207322" y="416705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5" name="Rectangl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322" y="4167050"/>
                <a:ext cx="502920" cy="502920"/>
              </a:xfrm>
              <a:prstGeom prst="rect">
                <a:avLst/>
              </a:prstGeom>
              <a:blipFill rotWithShape="0">
                <a:blip r:embed="rId10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Rectangle 135"/>
              <p:cNvSpPr/>
              <p:nvPr/>
            </p:nvSpPr>
            <p:spPr>
              <a:xfrm>
                <a:off x="9712655" y="4163692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2655" y="4163692"/>
                <a:ext cx="502920" cy="502920"/>
              </a:xfrm>
              <a:prstGeom prst="rect">
                <a:avLst/>
              </a:prstGeom>
              <a:blipFill rotWithShape="0">
                <a:blip r:embed="rId10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Rectangle 190"/>
          <p:cNvSpPr/>
          <p:nvPr/>
        </p:nvSpPr>
        <p:spPr>
          <a:xfrm>
            <a:off x="1891414" y="2311567"/>
            <a:ext cx="1005840" cy="100584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2894080" y="2309614"/>
            <a:ext cx="1508760" cy="50292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4407024" y="2807502"/>
            <a:ext cx="1508760" cy="50292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7706390" y="3658572"/>
            <a:ext cx="1005840" cy="100584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8709056" y="3656619"/>
            <a:ext cx="1508760" cy="50292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8710996" y="4156542"/>
            <a:ext cx="1508760" cy="50292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Rectangle 272"/>
              <p:cNvSpPr/>
              <p:nvPr/>
            </p:nvSpPr>
            <p:spPr>
              <a:xfrm>
                <a:off x="10716934" y="-357491"/>
                <a:ext cx="2627746" cy="12607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Transition probability from (j,0) to other states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3" name="Rectangle 2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934" y="-357491"/>
                <a:ext cx="2627746" cy="1260764"/>
              </a:xfrm>
              <a:prstGeom prst="rect">
                <a:avLst/>
              </a:prstGeom>
              <a:blipFill rotWithShape="0">
                <a:blip r:embed="rId108"/>
                <a:stretch>
                  <a:fillRect b="-140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1" name="Rectangle 280"/>
              <p:cNvSpPr/>
              <p:nvPr/>
            </p:nvSpPr>
            <p:spPr>
              <a:xfrm>
                <a:off x="5909800" y="3620107"/>
                <a:ext cx="1298439" cy="8728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𝐶𝑜𝑚𝑝𝑎𝑐𝑡</m:t>
                      </m:r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1" name="Rectangle 2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800" y="3620107"/>
                <a:ext cx="1298439" cy="872837"/>
              </a:xfrm>
              <a:prstGeom prst="rect">
                <a:avLst/>
              </a:prstGeom>
              <a:blipFill rotWithShape="0">
                <a:blip r:embed="rId10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4" name="Left Brace 283"/>
          <p:cNvSpPr/>
          <p:nvPr/>
        </p:nvSpPr>
        <p:spPr>
          <a:xfrm rot="5400000">
            <a:off x="8086382" y="2549035"/>
            <a:ext cx="233055" cy="99439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Rectangle 284"/>
              <p:cNvSpPr/>
              <p:nvPr/>
            </p:nvSpPr>
            <p:spPr>
              <a:xfrm>
                <a:off x="8132296" y="2701504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5" name="Rectangle 2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296" y="2701504"/>
                <a:ext cx="182807" cy="233107"/>
              </a:xfrm>
              <a:prstGeom prst="rect">
                <a:avLst/>
              </a:prstGeom>
              <a:blipFill rotWithShape="0">
                <a:blip r:embed="rId110"/>
                <a:stretch>
                  <a:fillRect l="-43333" t="-5263" r="-36667" b="-2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0" name="Left Brace 289"/>
          <p:cNvSpPr/>
          <p:nvPr/>
        </p:nvSpPr>
        <p:spPr>
          <a:xfrm rot="5400000">
            <a:off x="9344990" y="2292179"/>
            <a:ext cx="233055" cy="150811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Rectangle 290"/>
              <p:cNvSpPr/>
              <p:nvPr/>
            </p:nvSpPr>
            <p:spPr>
              <a:xfrm>
                <a:off x="9345057" y="2701504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1" name="Rectangle 2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057" y="2701504"/>
                <a:ext cx="277247" cy="233107"/>
              </a:xfrm>
              <a:prstGeom prst="rect">
                <a:avLst/>
              </a:prstGeom>
              <a:blipFill rotWithShape="0">
                <a:blip r:embed="rId111"/>
                <a:stretch>
                  <a:fillRect l="-13333" t="-5263" r="-8889" b="-2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48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48166" y="369796"/>
            <a:ext cx="12818953" cy="5092508"/>
            <a:chOff x="-448166" y="369796"/>
            <a:chExt cx="12818953" cy="5092508"/>
          </a:xfrm>
        </p:grpSpPr>
        <p:grpSp>
          <p:nvGrpSpPr>
            <p:cNvPr id="29" name="Group 28"/>
            <p:cNvGrpSpPr/>
            <p:nvPr/>
          </p:nvGrpSpPr>
          <p:grpSpPr>
            <a:xfrm>
              <a:off x="47999" y="980563"/>
              <a:ext cx="12322788" cy="2873555"/>
              <a:chOff x="105149" y="980563"/>
              <a:chExt cx="12322788" cy="287355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877757" y="2714081"/>
                <a:ext cx="150832" cy="16763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qual 11"/>
              <p:cNvSpPr/>
              <p:nvPr/>
            </p:nvSpPr>
            <p:spPr>
              <a:xfrm>
                <a:off x="7872443" y="2681060"/>
                <a:ext cx="438009" cy="233675"/>
              </a:xfrm>
              <a:prstGeom prst="mathEqual">
                <a:avLst>
                  <a:gd name="adj1" fmla="val 26550"/>
                  <a:gd name="adj2" fmla="val 3600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>
                <a:off x="105149" y="981725"/>
                <a:ext cx="58573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3020438" y="980563"/>
                <a:ext cx="67236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Rectangle 266"/>
              <p:cNvSpPr/>
              <p:nvPr/>
            </p:nvSpPr>
            <p:spPr>
              <a:xfrm>
                <a:off x="3681695" y="1468820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PWM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855937" y="1484983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77" t="2455" r="4030" b="2291"/>
              <a:stretch/>
            </p:blipFill>
            <p:spPr>
              <a:xfrm>
                <a:off x="8392584" y="2055661"/>
                <a:ext cx="3558464" cy="179624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3" t="2855" r="3983" b="2292"/>
              <a:stretch/>
            </p:blipFill>
            <p:spPr>
              <a:xfrm>
                <a:off x="144780" y="2032829"/>
                <a:ext cx="3615086" cy="18190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03" t="2455" r="3811" b="2692"/>
              <a:stretch/>
            </p:blipFill>
            <p:spPr>
              <a:xfrm>
                <a:off x="4146480" y="2035109"/>
                <a:ext cx="3630326" cy="181900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-448166" y="369796"/>
              <a:ext cx="4572000" cy="681743"/>
              <a:chOff x="0" y="4222025"/>
              <a:chExt cx="4572000" cy="681743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0" y="4297301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…CG</a:t>
                </a:r>
                <a:r>
                  <a:rPr lang="en-US" sz="2800" b="1" spc="600" dirty="0" smtClean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GCTACTCT</a:t>
                </a:r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TA…</a:t>
                </a:r>
                <a:endParaRPr lang="en-US" sz="2800" b="1" spc="600" dirty="0">
                  <a:solidFill>
                    <a:schemeClr val="bg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87120" y="4377657"/>
                <a:ext cx="2326640" cy="4508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3302279" y="4222025"/>
                <a:ext cx="901161" cy="339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185373" y="3971722"/>
              <a:ext cx="4291818" cy="1151875"/>
              <a:chOff x="2173830" y="4008816"/>
              <a:chExt cx="4291818" cy="11518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6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50</m:t>
                              </m:r>
                            </m:e>
                          </m:nary>
                        </m:oMath>
                      </m:oMathPara>
                    </a14:m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Bent-Up Arrow 30"/>
              <p:cNvSpPr/>
              <p:nvPr/>
            </p:nvSpPr>
            <p:spPr>
              <a:xfrm rot="5400000" flipV="1">
                <a:off x="5452493" y="3711203"/>
                <a:ext cx="663785" cy="1362524"/>
              </a:xfrm>
              <a:prstGeom prst="bent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6"/>
            <a:srcRect l="12750" t="16058" r="16917" b="16369"/>
            <a:stretch/>
          </p:blipFill>
          <p:spPr>
            <a:xfrm>
              <a:off x="2718954" y="3894004"/>
              <a:ext cx="3043716" cy="128134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2935119" y="5175353"/>
              <a:ext cx="2490321" cy="286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Location in sequence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44848" y="4453504"/>
              <a:ext cx="1745889" cy="575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Log likelihood of TF binding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eft Arrow 37"/>
            <p:cNvSpPr/>
            <p:nvPr/>
          </p:nvSpPr>
          <p:spPr>
            <a:xfrm>
              <a:off x="5933826" y="4356734"/>
              <a:ext cx="1178560" cy="330530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87349" y="1540272"/>
            <a:ext cx="3683296" cy="575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448166" y="1498178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One-hot encoding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63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1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670564" y="655945"/>
            <a:ext cx="3506400" cy="5799289"/>
            <a:chOff x="670564" y="655945"/>
            <a:chExt cx="3506400" cy="5799289"/>
          </a:xfrm>
        </p:grpSpPr>
        <p:grpSp>
          <p:nvGrpSpPr>
            <p:cNvPr id="16" name="Group 15"/>
            <p:cNvGrpSpPr/>
            <p:nvPr/>
          </p:nvGrpSpPr>
          <p:grpSpPr>
            <a:xfrm>
              <a:off x="670564" y="655945"/>
              <a:ext cx="3506400" cy="5799289"/>
              <a:chOff x="670564" y="655945"/>
              <a:chExt cx="3506400" cy="57992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0" name="Rectangle 519"/>
                  <p:cNvSpPr/>
                  <p:nvPr/>
                </p:nvSpPr>
                <p:spPr>
                  <a:xfrm>
                    <a:off x="1503437" y="1617155"/>
                    <a:ext cx="365760" cy="36576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0" name="Rectangle 5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3437" y="1617155"/>
                    <a:ext cx="365760" cy="36576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4516" r="-112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1" name="Rectangle 520"/>
                  <p:cNvSpPr/>
                  <p:nvPr/>
                </p:nvSpPr>
                <p:spPr>
                  <a:xfrm>
                    <a:off x="2248875" y="1619408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1" name="Rectangle 5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8875" y="1619408"/>
                    <a:ext cx="365760" cy="36576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2903" r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2" name="Arc 521"/>
              <p:cNvSpPr/>
              <p:nvPr/>
            </p:nvSpPr>
            <p:spPr>
              <a:xfrm>
                <a:off x="1727034" y="1274303"/>
                <a:ext cx="1164568" cy="512519"/>
              </a:xfrm>
              <a:prstGeom prst="arc">
                <a:avLst>
                  <a:gd name="adj1" fmla="val 10995027"/>
                  <a:gd name="adj2" fmla="val 8995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23" name="Arc 522"/>
              <p:cNvSpPr/>
              <p:nvPr/>
            </p:nvSpPr>
            <p:spPr>
              <a:xfrm rot="10800000">
                <a:off x="1719176" y="1849142"/>
                <a:ext cx="727876" cy="445338"/>
              </a:xfrm>
              <a:prstGeom prst="arc">
                <a:avLst>
                  <a:gd name="adj1" fmla="val 10978865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4" name="Arc 523"/>
              <p:cNvSpPr/>
              <p:nvPr/>
            </p:nvSpPr>
            <p:spPr>
              <a:xfrm rot="16200000">
                <a:off x="1199076" y="1544619"/>
                <a:ext cx="309639" cy="457200"/>
              </a:xfrm>
              <a:prstGeom prst="arc">
                <a:avLst>
                  <a:gd name="adj1" fmla="val 8739865"/>
                  <a:gd name="adj2" fmla="val 2713197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5" name="Rectangle 524"/>
                  <p:cNvSpPr/>
                  <p:nvPr/>
                </p:nvSpPr>
                <p:spPr>
                  <a:xfrm>
                    <a:off x="1133012" y="2319888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5" name="Rectangle 5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3012" y="2319888"/>
                    <a:ext cx="237744" cy="24177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6" name="Straight Arrow Connector 525"/>
              <p:cNvCxnSpPr/>
              <p:nvPr/>
            </p:nvCxnSpPr>
            <p:spPr>
              <a:xfrm flipH="1">
                <a:off x="1551953" y="2089828"/>
                <a:ext cx="18288" cy="1828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7" name="Rectangle 526"/>
                  <p:cNvSpPr/>
                  <p:nvPr/>
                </p:nvSpPr>
                <p:spPr>
                  <a:xfrm>
                    <a:off x="1403884" y="2319888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7" name="Rectangle 5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3884" y="2319888"/>
                    <a:ext cx="237744" cy="24177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8" name="Rectangle 527"/>
                  <p:cNvSpPr/>
                  <p:nvPr/>
                </p:nvSpPr>
                <p:spPr>
                  <a:xfrm>
                    <a:off x="1039089" y="2489258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8" name="Rectangle 5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9089" y="2489258"/>
                    <a:ext cx="237744" cy="24177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9" name="Rectangle 528"/>
                  <p:cNvSpPr/>
                  <p:nvPr/>
                </p:nvSpPr>
                <p:spPr>
                  <a:xfrm>
                    <a:off x="1321175" y="2489258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9" name="Rectangle 5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1175" y="2489258"/>
                    <a:ext cx="237744" cy="24177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8" name="Rectangle 547"/>
                  <p:cNvSpPr/>
                  <p:nvPr/>
                </p:nvSpPr>
                <p:spPr>
                  <a:xfrm>
                    <a:off x="2729390" y="1621017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8" name="Rectangle 5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9390" y="1621017"/>
                    <a:ext cx="365760" cy="36576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4516" r="-112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9" name="Rectangle 548"/>
                  <p:cNvSpPr/>
                  <p:nvPr/>
                </p:nvSpPr>
                <p:spPr>
                  <a:xfrm>
                    <a:off x="3650810" y="1617155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9" name="Rectangle 5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0810" y="1617155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6129" r="-161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0" name="Arc 549"/>
              <p:cNvSpPr/>
              <p:nvPr/>
            </p:nvSpPr>
            <p:spPr>
              <a:xfrm>
                <a:off x="1733004" y="1333240"/>
                <a:ext cx="720020" cy="411480"/>
              </a:xfrm>
              <a:prstGeom prst="arc">
                <a:avLst>
                  <a:gd name="adj1" fmla="val 11026958"/>
                  <a:gd name="adj2" fmla="val 18058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51" name="Arc 550"/>
              <p:cNvSpPr/>
              <p:nvPr/>
            </p:nvSpPr>
            <p:spPr>
              <a:xfrm>
                <a:off x="1719176" y="1226866"/>
                <a:ext cx="2114514" cy="583991"/>
              </a:xfrm>
              <a:prstGeom prst="arc">
                <a:avLst>
                  <a:gd name="adj1" fmla="val 10896129"/>
                  <a:gd name="adj2" fmla="val 5912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52" name="Arc 551"/>
              <p:cNvSpPr/>
              <p:nvPr/>
            </p:nvSpPr>
            <p:spPr>
              <a:xfrm rot="10800000">
                <a:off x="1711741" y="1820363"/>
                <a:ext cx="1159539" cy="521497"/>
              </a:xfrm>
              <a:prstGeom prst="arc">
                <a:avLst>
                  <a:gd name="adj1" fmla="val 10873745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3" name="Arc 552"/>
              <p:cNvSpPr/>
              <p:nvPr/>
            </p:nvSpPr>
            <p:spPr>
              <a:xfrm rot="10800000">
                <a:off x="1714817" y="1820361"/>
                <a:ext cx="2057923" cy="567565"/>
              </a:xfrm>
              <a:prstGeom prst="arc">
                <a:avLst>
                  <a:gd name="adj1" fmla="val 10790489"/>
                  <a:gd name="adj2" fmla="val 100777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55" name="Picture 554"/>
              <p:cNvPicPr>
                <a:picLocks noChangeAspect="1"/>
              </p:cNvPicPr>
              <p:nvPr/>
            </p:nvPicPr>
            <p:blipFill rotWithShape="1">
              <a:blip r:embed="rId11"/>
              <a:srcRect l="57391" t="33523" r="16277" b="43922"/>
              <a:stretch/>
            </p:blipFill>
            <p:spPr>
              <a:xfrm>
                <a:off x="1748743" y="2451337"/>
                <a:ext cx="655853" cy="301388"/>
              </a:xfrm>
              <a:prstGeom prst="rect">
                <a:avLst/>
              </a:prstGeom>
            </p:spPr>
          </p:pic>
          <p:pic>
            <p:nvPicPr>
              <p:cNvPr id="556" name="Picture 555"/>
              <p:cNvPicPr>
                <a:picLocks noChangeAspect="1"/>
              </p:cNvPicPr>
              <p:nvPr/>
            </p:nvPicPr>
            <p:blipFill rotWithShape="1">
              <a:blip r:embed="rId12"/>
              <a:srcRect l="57228" t="33247" r="15870" b="44378"/>
              <a:stretch/>
            </p:blipFill>
            <p:spPr>
              <a:xfrm>
                <a:off x="2641464" y="2432974"/>
                <a:ext cx="700987" cy="312776"/>
              </a:xfrm>
              <a:prstGeom prst="rect">
                <a:avLst/>
              </a:prstGeom>
            </p:spPr>
          </p:pic>
          <p:cxnSp>
            <p:nvCxnSpPr>
              <p:cNvPr id="557" name="Straight Arrow Connector 556"/>
              <p:cNvCxnSpPr>
                <a:stCxn id="549" idx="2"/>
              </p:cNvCxnSpPr>
              <p:nvPr/>
            </p:nvCxnSpPr>
            <p:spPr>
              <a:xfrm>
                <a:off x="3833690" y="1982915"/>
                <a:ext cx="80660" cy="3524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Arrow Connector 557"/>
              <p:cNvCxnSpPr>
                <a:stCxn id="548" idx="2"/>
              </p:cNvCxnSpPr>
              <p:nvPr/>
            </p:nvCxnSpPr>
            <p:spPr>
              <a:xfrm>
                <a:off x="2912270" y="1986777"/>
                <a:ext cx="107307" cy="4086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Arrow Connector 558"/>
              <p:cNvCxnSpPr>
                <a:stCxn id="521" idx="2"/>
              </p:cNvCxnSpPr>
              <p:nvPr/>
            </p:nvCxnSpPr>
            <p:spPr>
              <a:xfrm flipH="1">
                <a:off x="2197288" y="1985168"/>
                <a:ext cx="234467" cy="4027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Arc 278"/>
              <p:cNvSpPr/>
              <p:nvPr/>
            </p:nvSpPr>
            <p:spPr>
              <a:xfrm rot="16200000">
                <a:off x="250538" y="2176896"/>
                <a:ext cx="2178402" cy="1058920"/>
              </a:xfrm>
              <a:prstGeom prst="arc">
                <a:avLst>
                  <a:gd name="adj1" fmla="val 10345294"/>
                  <a:gd name="adj2" fmla="val 196503"/>
                </a:avLst>
              </a:prstGeom>
              <a:ln w="28575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7" name="Picture 116"/>
              <p:cNvPicPr>
                <a:picLocks noChangeAspect="1"/>
              </p:cNvPicPr>
              <p:nvPr/>
            </p:nvPicPr>
            <p:blipFill rotWithShape="1">
              <a:blip r:embed="rId13"/>
              <a:srcRect l="12770" t="13833" r="45053" b="37235"/>
              <a:stretch/>
            </p:blipFill>
            <p:spPr>
              <a:xfrm>
                <a:off x="3664533" y="2417055"/>
                <a:ext cx="512431" cy="318924"/>
              </a:xfrm>
              <a:prstGeom prst="rect">
                <a:avLst/>
              </a:prstGeom>
            </p:spPr>
          </p:pic>
          <p:sp>
            <p:nvSpPr>
              <p:cNvPr id="204" name="TextBox 203"/>
              <p:cNvSpPr txBox="1"/>
              <p:nvPr/>
            </p:nvSpPr>
            <p:spPr>
              <a:xfrm>
                <a:off x="1107268" y="655945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Hidden State Machine</a:t>
                </a:r>
                <a:endParaRPr lang="en-US" sz="1911" b="1" dirty="0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3251011" y="1796190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3342451" y="1796190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3439987" y="1796190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Rectangle 235"/>
                  <p:cNvSpPr/>
                  <p:nvPr/>
                </p:nvSpPr>
                <p:spPr>
                  <a:xfrm>
                    <a:off x="1503437" y="3240062"/>
                    <a:ext cx="365760" cy="36576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6" name="Rectangle 2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3437" y="3240062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48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Rectangle 236"/>
                  <p:cNvSpPr/>
                  <p:nvPr/>
                </p:nvSpPr>
                <p:spPr>
                  <a:xfrm>
                    <a:off x="2248875" y="3242315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7" name="Rectangle 2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8875" y="3242315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2903" r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8" name="Arc 237"/>
              <p:cNvSpPr/>
              <p:nvPr/>
            </p:nvSpPr>
            <p:spPr>
              <a:xfrm>
                <a:off x="1727034" y="2897210"/>
                <a:ext cx="1164568" cy="512519"/>
              </a:xfrm>
              <a:prstGeom prst="arc">
                <a:avLst>
                  <a:gd name="adj1" fmla="val 10995027"/>
                  <a:gd name="adj2" fmla="val 8995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39" name="Arc 238"/>
              <p:cNvSpPr/>
              <p:nvPr/>
            </p:nvSpPr>
            <p:spPr>
              <a:xfrm rot="10800000">
                <a:off x="1719176" y="3472049"/>
                <a:ext cx="727876" cy="445338"/>
              </a:xfrm>
              <a:prstGeom prst="arc">
                <a:avLst>
                  <a:gd name="adj1" fmla="val 10978865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Arc 239"/>
              <p:cNvSpPr/>
              <p:nvPr/>
            </p:nvSpPr>
            <p:spPr>
              <a:xfrm rot="16200000">
                <a:off x="1200326" y="3213260"/>
                <a:ext cx="309639" cy="457200"/>
              </a:xfrm>
              <a:prstGeom prst="arc">
                <a:avLst>
                  <a:gd name="adj1" fmla="val 8739865"/>
                  <a:gd name="adj2" fmla="val 1898732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1" name="Rectangle 240"/>
                  <p:cNvSpPr/>
                  <p:nvPr/>
                </p:nvSpPr>
                <p:spPr>
                  <a:xfrm>
                    <a:off x="1133012" y="394279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1" name="Rectangle 2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3012" y="394279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2" name="Straight Arrow Connector 241"/>
              <p:cNvCxnSpPr/>
              <p:nvPr/>
            </p:nvCxnSpPr>
            <p:spPr>
              <a:xfrm flipH="1">
                <a:off x="1551953" y="3712735"/>
                <a:ext cx="18288" cy="1828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Rectangle 242"/>
                  <p:cNvSpPr/>
                  <p:nvPr/>
                </p:nvSpPr>
                <p:spPr>
                  <a:xfrm>
                    <a:off x="1403884" y="394279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3" name="Rectangle 2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3884" y="394279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Rectangle 243"/>
                  <p:cNvSpPr/>
                  <p:nvPr/>
                </p:nvSpPr>
                <p:spPr>
                  <a:xfrm>
                    <a:off x="1039089" y="411216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4" name="Rectangle 2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9089" y="411216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Rectangle 248"/>
                  <p:cNvSpPr/>
                  <p:nvPr/>
                </p:nvSpPr>
                <p:spPr>
                  <a:xfrm>
                    <a:off x="1321175" y="411216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9" name="Rectangle 2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1175" y="411216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Rectangle 254"/>
                  <p:cNvSpPr/>
                  <p:nvPr/>
                </p:nvSpPr>
                <p:spPr>
                  <a:xfrm>
                    <a:off x="2729390" y="3243924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5" name="Rectangle 2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9390" y="3243924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14516" r="-112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Rectangle 258"/>
                  <p:cNvSpPr/>
                  <p:nvPr/>
                </p:nvSpPr>
                <p:spPr>
                  <a:xfrm>
                    <a:off x="3650810" y="3240062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9" name="Rectangle 2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0810" y="3240062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6129" r="-161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0" name="Arc 259"/>
              <p:cNvSpPr/>
              <p:nvPr/>
            </p:nvSpPr>
            <p:spPr>
              <a:xfrm>
                <a:off x="1733004" y="2956147"/>
                <a:ext cx="720020" cy="411480"/>
              </a:xfrm>
              <a:prstGeom prst="arc">
                <a:avLst>
                  <a:gd name="adj1" fmla="val 11026958"/>
                  <a:gd name="adj2" fmla="val 18058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61" name="Arc 260"/>
              <p:cNvSpPr/>
              <p:nvPr/>
            </p:nvSpPr>
            <p:spPr>
              <a:xfrm>
                <a:off x="1719176" y="2849773"/>
                <a:ext cx="2114514" cy="583991"/>
              </a:xfrm>
              <a:prstGeom prst="arc">
                <a:avLst>
                  <a:gd name="adj1" fmla="val 10896129"/>
                  <a:gd name="adj2" fmla="val 5912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69" name="Arc 268"/>
              <p:cNvSpPr/>
              <p:nvPr/>
            </p:nvSpPr>
            <p:spPr>
              <a:xfrm rot="10800000">
                <a:off x="1711741" y="3443270"/>
                <a:ext cx="1159539" cy="521497"/>
              </a:xfrm>
              <a:prstGeom prst="arc">
                <a:avLst>
                  <a:gd name="adj1" fmla="val 10873745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0" name="Arc 269"/>
              <p:cNvSpPr/>
              <p:nvPr/>
            </p:nvSpPr>
            <p:spPr>
              <a:xfrm rot="10800000">
                <a:off x="1714817" y="3443269"/>
                <a:ext cx="2057922" cy="563648"/>
              </a:xfrm>
              <a:prstGeom prst="arc">
                <a:avLst>
                  <a:gd name="adj1" fmla="val 10790489"/>
                  <a:gd name="adj2" fmla="val 100777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71" name="Picture 270"/>
              <p:cNvPicPr>
                <a:picLocks noChangeAspect="1"/>
              </p:cNvPicPr>
              <p:nvPr/>
            </p:nvPicPr>
            <p:blipFill rotWithShape="1">
              <a:blip r:embed="rId11"/>
              <a:srcRect l="57391" t="33523" r="16277" b="43922"/>
              <a:stretch/>
            </p:blipFill>
            <p:spPr>
              <a:xfrm>
                <a:off x="1748743" y="4074244"/>
                <a:ext cx="655853" cy="301388"/>
              </a:xfrm>
              <a:prstGeom prst="rect">
                <a:avLst/>
              </a:prstGeom>
            </p:spPr>
          </p:pic>
          <p:pic>
            <p:nvPicPr>
              <p:cNvPr id="272" name="Picture 271"/>
              <p:cNvPicPr>
                <a:picLocks noChangeAspect="1"/>
              </p:cNvPicPr>
              <p:nvPr/>
            </p:nvPicPr>
            <p:blipFill rotWithShape="1">
              <a:blip r:embed="rId12"/>
              <a:srcRect l="57228" t="33247" r="15870" b="44378"/>
              <a:stretch/>
            </p:blipFill>
            <p:spPr>
              <a:xfrm>
                <a:off x="2641464" y="4055881"/>
                <a:ext cx="700987" cy="312776"/>
              </a:xfrm>
              <a:prstGeom prst="rect">
                <a:avLst/>
              </a:prstGeom>
            </p:spPr>
          </p:pic>
          <p:cxnSp>
            <p:nvCxnSpPr>
              <p:cNvPr id="273" name="Straight Arrow Connector 272"/>
              <p:cNvCxnSpPr>
                <a:stCxn id="259" idx="2"/>
              </p:cNvCxnSpPr>
              <p:nvPr/>
            </p:nvCxnSpPr>
            <p:spPr>
              <a:xfrm>
                <a:off x="3833690" y="3605822"/>
                <a:ext cx="80660" cy="3524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>
                <a:stCxn id="255" idx="2"/>
              </p:cNvCxnSpPr>
              <p:nvPr/>
            </p:nvCxnSpPr>
            <p:spPr>
              <a:xfrm>
                <a:off x="2912270" y="3609684"/>
                <a:ext cx="107307" cy="4086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>
                <a:stCxn id="237" idx="2"/>
              </p:cNvCxnSpPr>
              <p:nvPr/>
            </p:nvCxnSpPr>
            <p:spPr>
              <a:xfrm flipH="1">
                <a:off x="2197288" y="3608075"/>
                <a:ext cx="234467" cy="4027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6" name="Picture 275"/>
              <p:cNvPicPr>
                <a:picLocks noChangeAspect="1"/>
              </p:cNvPicPr>
              <p:nvPr/>
            </p:nvPicPr>
            <p:blipFill rotWithShape="1">
              <a:blip r:embed="rId13"/>
              <a:srcRect l="12770" t="13833" r="45053" b="37235"/>
              <a:stretch/>
            </p:blipFill>
            <p:spPr>
              <a:xfrm>
                <a:off x="3664533" y="4039962"/>
                <a:ext cx="512431" cy="318924"/>
              </a:xfrm>
              <a:prstGeom prst="rect">
                <a:avLst/>
              </a:prstGeom>
            </p:spPr>
          </p:pic>
          <p:sp>
            <p:nvSpPr>
              <p:cNvPr id="278" name="Oval 277"/>
              <p:cNvSpPr/>
              <p:nvPr/>
            </p:nvSpPr>
            <p:spPr>
              <a:xfrm>
                <a:off x="3251011" y="3419097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3342451" y="3419097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6" name="Oval 285"/>
              <p:cNvSpPr/>
              <p:nvPr/>
            </p:nvSpPr>
            <p:spPr>
              <a:xfrm>
                <a:off x="3439987" y="3419097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Rectangle 286"/>
                  <p:cNvSpPr/>
                  <p:nvPr/>
                </p:nvSpPr>
                <p:spPr>
                  <a:xfrm>
                    <a:off x="1503437" y="5319664"/>
                    <a:ext cx="365760" cy="36576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7" name="Rectangle 2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3437" y="5319664"/>
                    <a:ext cx="365760" cy="365760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14516" r="-145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8" name="Rectangle 287"/>
                  <p:cNvSpPr/>
                  <p:nvPr/>
                </p:nvSpPr>
                <p:spPr>
                  <a:xfrm>
                    <a:off x="2248875" y="5321917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8" name="Rectangle 2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8875" y="5321917"/>
                    <a:ext cx="365760" cy="36576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14516" r="-145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0" name="Arc 289"/>
              <p:cNvSpPr/>
              <p:nvPr/>
            </p:nvSpPr>
            <p:spPr>
              <a:xfrm>
                <a:off x="1727034" y="4976812"/>
                <a:ext cx="1164568" cy="512519"/>
              </a:xfrm>
              <a:prstGeom prst="arc">
                <a:avLst>
                  <a:gd name="adj1" fmla="val 10995027"/>
                  <a:gd name="adj2" fmla="val 8995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91" name="Arc 290"/>
              <p:cNvSpPr/>
              <p:nvPr/>
            </p:nvSpPr>
            <p:spPr>
              <a:xfrm rot="10800000">
                <a:off x="1719176" y="5551651"/>
                <a:ext cx="727876" cy="445338"/>
              </a:xfrm>
              <a:prstGeom prst="arc">
                <a:avLst>
                  <a:gd name="adj1" fmla="val 10978865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2" name="Arc 291"/>
              <p:cNvSpPr/>
              <p:nvPr/>
            </p:nvSpPr>
            <p:spPr>
              <a:xfrm rot="16200000">
                <a:off x="1208416" y="5260433"/>
                <a:ext cx="309639" cy="457200"/>
              </a:xfrm>
              <a:prstGeom prst="arc">
                <a:avLst>
                  <a:gd name="adj1" fmla="val 8739865"/>
                  <a:gd name="adj2" fmla="val 1898732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3" name="Rectangle 292"/>
                  <p:cNvSpPr/>
                  <p:nvPr/>
                </p:nvSpPr>
                <p:spPr>
                  <a:xfrm>
                    <a:off x="1133012" y="6022397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3" name="Rectangle 2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3012" y="6022397"/>
                    <a:ext cx="237744" cy="241773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4" name="Straight Arrow Connector 293"/>
              <p:cNvCxnSpPr/>
              <p:nvPr/>
            </p:nvCxnSpPr>
            <p:spPr>
              <a:xfrm flipH="1">
                <a:off x="1551953" y="5792337"/>
                <a:ext cx="18288" cy="1828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5" name="Rectangle 294"/>
                  <p:cNvSpPr/>
                  <p:nvPr/>
                </p:nvSpPr>
                <p:spPr>
                  <a:xfrm>
                    <a:off x="1403884" y="6022397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5" name="Rectangle 2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3884" y="6022397"/>
                    <a:ext cx="237744" cy="241773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6" name="Rectangle 295"/>
                  <p:cNvSpPr/>
                  <p:nvPr/>
                </p:nvSpPr>
                <p:spPr>
                  <a:xfrm>
                    <a:off x="1039089" y="6191767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6" name="Rectangle 2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9089" y="6191767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Rectangle 296"/>
                  <p:cNvSpPr/>
                  <p:nvPr/>
                </p:nvSpPr>
                <p:spPr>
                  <a:xfrm>
                    <a:off x="1321175" y="6191767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7" name="Rectangle 2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1175" y="6191767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Rectangle 297"/>
                  <p:cNvSpPr/>
                  <p:nvPr/>
                </p:nvSpPr>
                <p:spPr>
                  <a:xfrm>
                    <a:off x="2729390" y="5323526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8" name="Rectangle 2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9390" y="5323526"/>
                    <a:ext cx="365760" cy="365760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14516" r="-145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Rectangle 298"/>
                  <p:cNvSpPr/>
                  <p:nvPr/>
                </p:nvSpPr>
                <p:spPr>
                  <a:xfrm>
                    <a:off x="3650810" y="5319664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12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2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9" name="Rectangle 2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0810" y="5319664"/>
                    <a:ext cx="365760" cy="365760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14516" r="-145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0" name="Arc 299"/>
              <p:cNvSpPr/>
              <p:nvPr/>
            </p:nvSpPr>
            <p:spPr>
              <a:xfrm>
                <a:off x="1733004" y="5035749"/>
                <a:ext cx="720020" cy="411480"/>
              </a:xfrm>
              <a:prstGeom prst="arc">
                <a:avLst>
                  <a:gd name="adj1" fmla="val 11026958"/>
                  <a:gd name="adj2" fmla="val 18058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01" name="Arc 300"/>
              <p:cNvSpPr/>
              <p:nvPr/>
            </p:nvSpPr>
            <p:spPr>
              <a:xfrm>
                <a:off x="1719176" y="4929375"/>
                <a:ext cx="2114514" cy="583991"/>
              </a:xfrm>
              <a:prstGeom prst="arc">
                <a:avLst>
                  <a:gd name="adj1" fmla="val 10896129"/>
                  <a:gd name="adj2" fmla="val 5912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02" name="Arc 301"/>
              <p:cNvSpPr/>
              <p:nvPr/>
            </p:nvSpPr>
            <p:spPr>
              <a:xfrm rot="10800000">
                <a:off x="1711741" y="5522872"/>
                <a:ext cx="1159539" cy="521497"/>
              </a:xfrm>
              <a:prstGeom prst="arc">
                <a:avLst>
                  <a:gd name="adj1" fmla="val 10873745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3" name="Arc 302"/>
              <p:cNvSpPr/>
              <p:nvPr/>
            </p:nvSpPr>
            <p:spPr>
              <a:xfrm rot="10800000">
                <a:off x="1714816" y="5522871"/>
                <a:ext cx="2057921" cy="584908"/>
              </a:xfrm>
              <a:prstGeom prst="arc">
                <a:avLst>
                  <a:gd name="adj1" fmla="val 10790489"/>
                  <a:gd name="adj2" fmla="val 100777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04" name="Picture 303"/>
              <p:cNvPicPr>
                <a:picLocks noChangeAspect="1"/>
              </p:cNvPicPr>
              <p:nvPr/>
            </p:nvPicPr>
            <p:blipFill rotWithShape="1">
              <a:blip r:embed="rId11"/>
              <a:srcRect l="57391" t="33523" r="16277" b="43922"/>
              <a:stretch/>
            </p:blipFill>
            <p:spPr>
              <a:xfrm>
                <a:off x="1748743" y="6153846"/>
                <a:ext cx="655853" cy="301388"/>
              </a:xfrm>
              <a:prstGeom prst="rect">
                <a:avLst/>
              </a:prstGeom>
            </p:spPr>
          </p:pic>
          <p:pic>
            <p:nvPicPr>
              <p:cNvPr id="305" name="Picture 304"/>
              <p:cNvPicPr>
                <a:picLocks noChangeAspect="1"/>
              </p:cNvPicPr>
              <p:nvPr/>
            </p:nvPicPr>
            <p:blipFill rotWithShape="1">
              <a:blip r:embed="rId12"/>
              <a:srcRect l="57228" t="33247" r="15870" b="44378"/>
              <a:stretch/>
            </p:blipFill>
            <p:spPr>
              <a:xfrm>
                <a:off x="2641464" y="6135483"/>
                <a:ext cx="700987" cy="312776"/>
              </a:xfrm>
              <a:prstGeom prst="rect">
                <a:avLst/>
              </a:prstGeom>
            </p:spPr>
          </p:pic>
          <p:cxnSp>
            <p:nvCxnSpPr>
              <p:cNvPr id="306" name="Straight Arrow Connector 305"/>
              <p:cNvCxnSpPr>
                <a:stCxn id="299" idx="2"/>
              </p:cNvCxnSpPr>
              <p:nvPr/>
            </p:nvCxnSpPr>
            <p:spPr>
              <a:xfrm>
                <a:off x="3833690" y="5685424"/>
                <a:ext cx="80660" cy="3524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/>
              <p:cNvCxnSpPr>
                <a:stCxn id="298" idx="2"/>
              </p:cNvCxnSpPr>
              <p:nvPr/>
            </p:nvCxnSpPr>
            <p:spPr>
              <a:xfrm>
                <a:off x="2912270" y="5689286"/>
                <a:ext cx="107307" cy="4086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/>
              <p:cNvCxnSpPr>
                <a:stCxn id="288" idx="2"/>
              </p:cNvCxnSpPr>
              <p:nvPr/>
            </p:nvCxnSpPr>
            <p:spPr>
              <a:xfrm flipH="1">
                <a:off x="2197288" y="5687677"/>
                <a:ext cx="234467" cy="4027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3" name="Picture 312"/>
              <p:cNvPicPr>
                <a:picLocks noChangeAspect="1"/>
              </p:cNvPicPr>
              <p:nvPr/>
            </p:nvPicPr>
            <p:blipFill rotWithShape="1">
              <a:blip r:embed="rId13"/>
              <a:srcRect l="12770" t="13833" r="45053" b="37235"/>
              <a:stretch/>
            </p:blipFill>
            <p:spPr>
              <a:xfrm>
                <a:off x="3664533" y="6119564"/>
                <a:ext cx="512431" cy="318924"/>
              </a:xfrm>
              <a:prstGeom prst="rect">
                <a:avLst/>
              </a:prstGeom>
            </p:spPr>
          </p:pic>
          <p:sp>
            <p:nvSpPr>
              <p:cNvPr id="328" name="Oval 327"/>
              <p:cNvSpPr/>
              <p:nvPr/>
            </p:nvSpPr>
            <p:spPr>
              <a:xfrm>
                <a:off x="3251011" y="5498699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3342451" y="5498699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3439987" y="5498699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1620300" y="4550777"/>
                <a:ext cx="91440" cy="978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1620300" y="4703177"/>
                <a:ext cx="91440" cy="978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1620300" y="4855577"/>
                <a:ext cx="91440" cy="978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4" name="Arc 333"/>
              <p:cNvSpPr/>
              <p:nvPr/>
            </p:nvSpPr>
            <p:spPr>
              <a:xfrm rot="16200000">
                <a:off x="-716284" y="2996306"/>
                <a:ext cx="4109011" cy="1335315"/>
              </a:xfrm>
              <a:prstGeom prst="arc">
                <a:avLst>
                  <a:gd name="adj1" fmla="val 10586889"/>
                  <a:gd name="adj2" fmla="val 126431"/>
                </a:avLst>
              </a:prstGeom>
              <a:ln w="28575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5" name="Arc 334"/>
            <p:cNvSpPr/>
            <p:nvPr/>
          </p:nvSpPr>
          <p:spPr>
            <a:xfrm rot="16200000">
              <a:off x="109127" y="4022560"/>
              <a:ext cx="2423732" cy="968086"/>
            </a:xfrm>
            <a:prstGeom prst="arc">
              <a:avLst>
                <a:gd name="adj1" fmla="val 10675263"/>
                <a:gd name="adj2" fmla="val 72174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74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6644" y="1672484"/>
            <a:ext cx="9740131" cy="3202683"/>
            <a:chOff x="2561530" y="1131309"/>
            <a:chExt cx="9740131" cy="3202683"/>
          </a:xfrm>
        </p:grpSpPr>
        <p:sp>
          <p:nvSpPr>
            <p:cNvPr id="30" name="Rectangle 29"/>
            <p:cNvSpPr/>
            <p:nvPr/>
          </p:nvSpPr>
          <p:spPr>
            <a:xfrm>
              <a:off x="6603111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60710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03111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60710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18309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75908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51830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75908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03111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60710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03111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60710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18309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75908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18309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975908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433507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891106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89110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433507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891106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433507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891106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68855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46154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68855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46154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68855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46154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45047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89194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231323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231323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231323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231323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603111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60710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518309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975908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433507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891106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68855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46154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231323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275547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33146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75547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73314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75547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33146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75547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733146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360991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818590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60991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818590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60991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818590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17483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361630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903759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90375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903759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903759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275547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733146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360991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818590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03759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433506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Base-state to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b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ase-state transition matrix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1446" b="-131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Base-state to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sub-state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transition matrix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Transition probability from (j,0) to other states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5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/>
            <p:cNvSpPr/>
            <p:nvPr/>
          </p:nvSpPr>
          <p:spPr>
            <a:xfrm>
              <a:off x="934870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9348705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34870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34870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34870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000" b="-9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26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50290" y="1663838"/>
            <a:ext cx="7517610" cy="4967312"/>
            <a:chOff x="2350290" y="1663838"/>
            <a:chExt cx="7517610" cy="4967312"/>
          </a:xfrm>
        </p:grpSpPr>
        <p:sp>
          <p:nvSpPr>
            <p:cNvPr id="90" name="Arc 89"/>
            <p:cNvSpPr/>
            <p:nvPr/>
          </p:nvSpPr>
          <p:spPr>
            <a:xfrm rot="8139368">
              <a:off x="6227593" y="1966087"/>
              <a:ext cx="757859" cy="521330"/>
            </a:xfrm>
            <a:prstGeom prst="arc">
              <a:avLst>
                <a:gd name="adj1" fmla="val 1406331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Arc 102"/>
            <p:cNvSpPr/>
            <p:nvPr/>
          </p:nvSpPr>
          <p:spPr>
            <a:xfrm rot="2728480">
              <a:off x="2232025" y="1948783"/>
              <a:ext cx="757859" cy="521330"/>
            </a:xfrm>
            <a:prstGeom prst="arc">
              <a:avLst>
                <a:gd name="adj1" fmla="val 1137820"/>
                <a:gd name="adj2" fmla="val 19500866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c 104"/>
            <p:cNvSpPr/>
            <p:nvPr/>
          </p:nvSpPr>
          <p:spPr>
            <a:xfrm rot="16200000">
              <a:off x="4123803" y="5991556"/>
              <a:ext cx="757859" cy="521330"/>
            </a:xfrm>
            <a:prstGeom prst="arc">
              <a:avLst>
                <a:gd name="adj1" fmla="val 1301248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698144" y="2933278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4"/>
            </p:cNvCxnSpPr>
            <p:nvPr/>
          </p:nvCxnSpPr>
          <p:spPr>
            <a:xfrm flipH="1">
              <a:off x="4965582" y="3369286"/>
              <a:ext cx="1065433" cy="16627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3487735" y="3275295"/>
              <a:ext cx="861656" cy="17326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177560" y="3294971"/>
              <a:ext cx="876887" cy="17370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723849" y="2692774"/>
              <a:ext cx="1778943" cy="11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4722758" y="3294524"/>
              <a:ext cx="1009026" cy="16000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/>
                <p:cNvSpPr/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/>
                <p:nvPr/>
              </p:nvSpPr>
              <p:spPr>
                <a:xfrm>
                  <a:off x="3959269" y="4858236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269" y="4858236"/>
                  <a:ext cx="1086928" cy="1112807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TextBox 105"/>
            <p:cNvSpPr txBox="1"/>
            <p:nvPr/>
          </p:nvSpPr>
          <p:spPr>
            <a:xfrm>
              <a:off x="3847069" y="1663838"/>
              <a:ext cx="179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Markov 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098168" y="3823579"/>
                  <a:ext cx="271553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8168" y="3823579"/>
                  <a:ext cx="2715539" cy="65851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>
              <a:off x="5767265" y="3971501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/>
            <p:cNvCxnSpPr/>
            <p:nvPr/>
          </p:nvCxnSpPr>
          <p:spPr>
            <a:xfrm>
              <a:off x="6804208" y="2481052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02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2094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0416" y="2576486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774709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9738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31436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(`)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82062" y="2556333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82062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(j,0)</a:t>
            </a:r>
          </a:p>
        </p:txBody>
      </p:sp>
      <p:cxnSp>
        <p:nvCxnSpPr>
          <p:cNvPr id="36" name="Straight Arrow Connector 35"/>
          <p:cNvCxnSpPr>
            <a:stCxn id="17" idx="2"/>
            <a:endCxn id="11" idx="0"/>
          </p:cNvCxnSpPr>
          <p:nvPr/>
        </p:nvCxnSpPr>
        <p:spPr>
          <a:xfrm>
            <a:off x="4882896" y="1943100"/>
            <a:ext cx="828302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54" name="Straight Arrow Connector 53"/>
          <p:cNvCxnSpPr>
            <a:stCxn id="17" idx="3"/>
            <a:endCxn id="34" idx="1"/>
          </p:cNvCxnSpPr>
          <p:nvPr/>
        </p:nvCxnSpPr>
        <p:spPr>
          <a:xfrm>
            <a:off x="5134356" y="1699260"/>
            <a:ext cx="234770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57" idx="3"/>
            <a:endCxn id="17" idx="1"/>
          </p:cNvCxnSpPr>
          <p:nvPr/>
        </p:nvCxnSpPr>
        <p:spPr>
          <a:xfrm>
            <a:off x="2546604" y="1699260"/>
            <a:ext cx="20848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05459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96915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>
            <a:off x="4882896" y="1943100"/>
            <a:ext cx="143273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7" idx="0"/>
          </p:cNvCxnSpPr>
          <p:nvPr/>
        </p:nvCxnSpPr>
        <p:spPr>
          <a:xfrm flipH="1">
            <a:off x="4341876" y="1943100"/>
            <a:ext cx="541020" cy="6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5" idx="0"/>
          </p:cNvCxnSpPr>
          <p:nvPr/>
        </p:nvCxnSpPr>
        <p:spPr>
          <a:xfrm flipH="1">
            <a:off x="3663554" y="1943100"/>
            <a:ext cx="1219342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960" y="3290479"/>
            <a:ext cx="1571872" cy="157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25422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33846" y="256184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807954" y="2561843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7" idx="2"/>
            <a:endCxn id="33" idx="0"/>
          </p:cNvCxnSpPr>
          <p:nvPr/>
        </p:nvCxnSpPr>
        <p:spPr>
          <a:xfrm>
            <a:off x="4882896" y="1943100"/>
            <a:ext cx="1502410" cy="61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35" idx="0"/>
          </p:cNvCxnSpPr>
          <p:nvPr/>
        </p:nvCxnSpPr>
        <p:spPr>
          <a:xfrm>
            <a:off x="4882896" y="1943100"/>
            <a:ext cx="2176518" cy="61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27" idx="0"/>
          </p:cNvCxnSpPr>
          <p:nvPr/>
        </p:nvCxnSpPr>
        <p:spPr>
          <a:xfrm flipH="1">
            <a:off x="2976882" y="1943100"/>
            <a:ext cx="1906014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87671" y="9677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 (PWM)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2"/>
            <a:endCxn id="32" idx="0"/>
          </p:cNvCxnSpPr>
          <p:nvPr/>
        </p:nvCxnSpPr>
        <p:spPr>
          <a:xfrm>
            <a:off x="7733522" y="1943100"/>
            <a:ext cx="0" cy="613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970214" y="2761242"/>
            <a:ext cx="1102408" cy="42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blipFill rotWithShape="0">
                <a:blip r:embed="rId2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3"/>
            <a:endCxn id="18" idx="1"/>
          </p:cNvCxnSpPr>
          <p:nvPr/>
        </p:nvCxnSpPr>
        <p:spPr>
          <a:xfrm flipV="1">
            <a:off x="4546775" y="1260940"/>
            <a:ext cx="852442" cy="14639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22" idx="1"/>
          </p:cNvCxnSpPr>
          <p:nvPr/>
        </p:nvCxnSpPr>
        <p:spPr>
          <a:xfrm>
            <a:off x="4546775" y="2724925"/>
            <a:ext cx="758494" cy="16806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6877641" y="1258802"/>
            <a:ext cx="764855" cy="21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2" idx="3"/>
            <a:endCxn id="27" idx="3"/>
          </p:cNvCxnSpPr>
          <p:nvPr/>
        </p:nvCxnSpPr>
        <p:spPr>
          <a:xfrm flipV="1">
            <a:off x="6783693" y="4402243"/>
            <a:ext cx="841711" cy="32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3"/>
          </p:cNvCxnSpPr>
          <p:nvPr/>
        </p:nvCxnSpPr>
        <p:spPr>
          <a:xfrm>
            <a:off x="8667991" y="1258802"/>
            <a:ext cx="110881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18254" y="1761393"/>
            <a:ext cx="1478424" cy="3008114"/>
            <a:chOff x="1388690" y="1850171"/>
            <a:chExt cx="1478424" cy="3008114"/>
          </a:xfrm>
        </p:grpSpPr>
        <p:sp>
          <p:nvSpPr>
            <p:cNvPr id="4" name="Hexagon 3"/>
            <p:cNvSpPr/>
            <p:nvPr/>
          </p:nvSpPr>
          <p:spPr>
            <a:xfrm>
              <a:off x="1615155" y="2375730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/>
                <p:cNvSpPr/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8" name="Rounded 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Down Arrow 51"/>
            <p:cNvSpPr/>
            <p:nvPr/>
          </p:nvSpPr>
          <p:spPr>
            <a:xfrm>
              <a:off x="1572427" y="333285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7418166" y="3402388"/>
            <a:ext cx="1478424" cy="3003846"/>
            <a:chOff x="7742494" y="3003849"/>
            <a:chExt cx="1478424" cy="3003846"/>
          </a:xfrm>
        </p:grpSpPr>
        <p:sp>
          <p:nvSpPr>
            <p:cNvPr id="27" name="Hexagon 26"/>
            <p:cNvSpPr/>
            <p:nvPr/>
          </p:nvSpPr>
          <p:spPr>
            <a:xfrm>
              <a:off x="7949732" y="3525139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(j’,0)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ounded Rectangle 28"/>
                <p:cNvSpPr/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" name="Rounded 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Down Arrow 53"/>
            <p:cNvSpPr/>
            <p:nvPr/>
          </p:nvSpPr>
          <p:spPr>
            <a:xfrm>
              <a:off x="7907004" y="448226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9336697" y="258952"/>
            <a:ext cx="1905711" cy="3032674"/>
            <a:chOff x="9618295" y="795839"/>
            <a:chExt cx="1905711" cy="3032674"/>
          </a:xfrm>
        </p:grpSpPr>
        <p:sp>
          <p:nvSpPr>
            <p:cNvPr id="33" name="Hexagon 32"/>
            <p:cNvSpPr/>
            <p:nvPr/>
          </p:nvSpPr>
          <p:spPr>
            <a:xfrm>
              <a:off x="10058404" y="1317124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Down Arrow 55"/>
            <p:cNvSpPr/>
            <p:nvPr/>
          </p:nvSpPr>
          <p:spPr>
            <a:xfrm>
              <a:off x="10015676" y="2274253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|+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7202387" y="258952"/>
            <a:ext cx="1905711" cy="3032674"/>
            <a:chOff x="9618295" y="795839"/>
            <a:chExt cx="1905711" cy="3032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11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Down Arrow 68"/>
            <p:cNvSpPr/>
            <p:nvPr/>
          </p:nvSpPr>
          <p:spPr>
            <a:xfrm>
              <a:off x="10015676" y="2154079"/>
              <a:ext cx="1110953" cy="872206"/>
            </a:xfrm>
            <a:prstGeom prst="downArrow">
              <a:avLst>
                <a:gd name="adj1" fmla="val 50000"/>
                <a:gd name="adj2" fmla="val 4314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val 73"/>
          <p:cNvSpPr/>
          <p:nvPr/>
        </p:nvSpPr>
        <p:spPr>
          <a:xfrm>
            <a:off x="7642496" y="775964"/>
            <a:ext cx="1023356" cy="96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(</a:t>
            </a:r>
            <a:r>
              <a:rPr lang="en-US" sz="2200" dirty="0" err="1" smtClean="0"/>
              <a:t>j,l</a:t>
            </a:r>
            <a:r>
              <a:rPr lang="en-US" sz="2200" dirty="0" smtClean="0"/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1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65116" y="550297"/>
            <a:ext cx="10005972" cy="5622654"/>
            <a:chOff x="-165116" y="550297"/>
            <a:chExt cx="10005972" cy="5622654"/>
          </a:xfrm>
        </p:grpSpPr>
        <p:grpSp>
          <p:nvGrpSpPr>
            <p:cNvPr id="18" name="Group 17"/>
            <p:cNvGrpSpPr/>
            <p:nvPr/>
          </p:nvGrpSpPr>
          <p:grpSpPr>
            <a:xfrm>
              <a:off x="-102972" y="3467074"/>
              <a:ext cx="9943828" cy="2705877"/>
              <a:chOff x="4469" y="530663"/>
              <a:chExt cx="9943828" cy="270587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40230" y="959330"/>
                <a:ext cx="8708067" cy="2277210"/>
                <a:chOff x="1240230" y="959330"/>
                <a:chExt cx="8708067" cy="227721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6783205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240804" y="1416712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Rectangle 94"/>
                <p:cNvSpPr/>
                <p:nvPr/>
              </p:nvSpPr>
              <p:spPr>
                <a:xfrm>
                  <a:off x="7240804" y="1870551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698403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156002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698403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8156002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783205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240804" y="2324390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783205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240804" y="2778229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698403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8156002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698403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8156002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8613601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071200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8613601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9071200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8613601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9071200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8613601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9071200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7163634" y="1560621"/>
                  <a:ext cx="161232" cy="3591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7159791" y="2060894"/>
                  <a:ext cx="18133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H="1" flipV="1">
                  <a:off x="7149631" y="2238232"/>
                  <a:ext cx="155001" cy="1577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 flipV="1">
                  <a:off x="7149631" y="2350624"/>
                  <a:ext cx="167194" cy="5137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Rectangle 122"/>
                <p:cNvSpPr/>
                <p:nvPr/>
              </p:nvSpPr>
              <p:spPr>
                <a:xfrm>
                  <a:off x="6326248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326248" y="1870551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26248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326248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612018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069617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612018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069617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527216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984815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27216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84815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612018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069617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2612018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069617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527216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3984815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3527216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984815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442414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900013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4442414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900013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442414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4900013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4442414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900013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Rectangle 1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0" name="Rectangle 1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1" name="Rectangle 190"/>
                <p:cNvSpPr/>
                <p:nvPr/>
              </p:nvSpPr>
              <p:spPr>
                <a:xfrm>
                  <a:off x="1697462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2155061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697462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155061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1697462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155061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153954" y="187502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Rectangle 1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9" name="Curved Connector 198"/>
                <p:cNvCxnSpPr/>
                <p:nvPr/>
              </p:nvCxnSpPr>
              <p:spPr>
                <a:xfrm rot="16200000" flipH="1">
                  <a:off x="3314296" y="584146"/>
                  <a:ext cx="2" cy="2744313"/>
                </a:xfrm>
                <a:prstGeom prst="curvedConnector3">
                  <a:avLst>
                    <a:gd name="adj1" fmla="val -1143000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Rectangle 199"/>
                <p:cNvSpPr/>
                <p:nvPr/>
              </p:nvSpPr>
              <p:spPr>
                <a:xfrm>
                  <a:off x="1240230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1240230" y="1875023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240230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1240230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4" name="Curved Connector 203"/>
                <p:cNvCxnSpPr/>
                <p:nvPr/>
              </p:nvCxnSpPr>
              <p:spPr>
                <a:xfrm rot="5400000" flipH="1" flipV="1">
                  <a:off x="2841616" y="1037744"/>
                  <a:ext cx="12700" cy="1830396"/>
                </a:xfrm>
                <a:prstGeom prst="curvedConnector3">
                  <a:avLst>
                    <a:gd name="adj1" fmla="val 136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Rectangle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6" name="Rectangle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8" name="Cross 207"/>
                <p:cNvSpPr/>
                <p:nvPr/>
              </p:nvSpPr>
              <p:spPr>
                <a:xfrm>
                  <a:off x="5700081" y="2148618"/>
                  <a:ext cx="370011" cy="357636"/>
                </a:xfrm>
                <a:prstGeom prst="plus">
                  <a:avLst>
                    <a:gd name="adj" fmla="val 4468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9" name="Rectangle 208"/>
              <p:cNvSpPr/>
              <p:nvPr/>
            </p:nvSpPr>
            <p:spPr>
              <a:xfrm>
                <a:off x="4469" y="530663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Backward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-165116" y="550297"/>
              <a:ext cx="10005972" cy="2703045"/>
              <a:chOff x="-57674" y="3329917"/>
              <a:chExt cx="10005972" cy="2703045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78320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4080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8320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4080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98403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156002" y="42176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698403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56002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8320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24080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8320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4080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98403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156002" y="512528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698403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156002" y="557912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613601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071200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/>
              <p:cNvSpPr/>
              <p:nvPr/>
            </p:nvSpPr>
            <p:spPr>
              <a:xfrm>
                <a:off x="9071200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613601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071200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613601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071200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>
                <a:off x="8447408" y="450349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8407082" y="489836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427402" y="501563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8447722" y="517340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Rectangle 131"/>
              <p:cNvSpPr/>
              <p:nvPr/>
            </p:nvSpPr>
            <p:spPr>
              <a:xfrm>
                <a:off x="6326248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26248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6248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326248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18127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75726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618127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75726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53332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092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53332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99092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618127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75726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18127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075726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53332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99092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53332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99092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448523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906122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/>
                  <p:cNvSpPr/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Rectangle 157"/>
              <p:cNvSpPr/>
              <p:nvPr/>
            </p:nvSpPr>
            <p:spPr>
              <a:xfrm>
                <a:off x="4906122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448523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906122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448523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06122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/>
                  <p:cNvSpPr/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/>
                  <p:cNvSpPr/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Rectangle 169"/>
              <p:cNvSpPr/>
              <p:nvPr/>
            </p:nvSpPr>
            <p:spPr>
              <a:xfrm>
                <a:off x="1703571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161170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703571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161170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703571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61170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Curved Connector 178"/>
              <p:cNvCxnSpPr/>
              <p:nvPr/>
            </p:nvCxnSpPr>
            <p:spPr>
              <a:xfrm rot="5400000" flipH="1" flipV="1">
                <a:off x="3762125" y="3834166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160063" y="4671443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04210" y="467144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Curved Connector 80"/>
              <p:cNvCxnSpPr/>
              <p:nvPr/>
            </p:nvCxnSpPr>
            <p:spPr>
              <a:xfrm rot="16200000" flipH="1">
                <a:off x="3320405" y="3380568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1246339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246339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246339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246339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ross 8"/>
              <p:cNvSpPr/>
              <p:nvPr/>
            </p:nvSpPr>
            <p:spPr>
              <a:xfrm>
                <a:off x="5703797" y="4946465"/>
                <a:ext cx="370011" cy="357636"/>
              </a:xfrm>
              <a:prstGeom prst="plus">
                <a:avLst>
                  <a:gd name="adj" fmla="val 4468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-57674" y="3329917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Forward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50345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07944" y="71238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blipFill rotWithShape="0">
                <a:blip r:embed="rId11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607944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6554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52314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65543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523142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50345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607944" y="162006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150345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07944" y="207390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554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52314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06554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52314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98074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43834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980741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438340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8074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43834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8074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43834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492388" y="856298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516771" y="1356571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8530774" y="1504550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504579" y="1570854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blipFill rotWithShape="0">
                <a:blip r:embed="rId13"/>
                <a:stretch>
                  <a:fillRect r="-5333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693388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693388" y="11662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693388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693388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84415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0175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844153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301752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75935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1695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759351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216950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84415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30175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84415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30175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75935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21695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75935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21695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674549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132148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674549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132148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674549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132148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674549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132148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929597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387196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929597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387196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929597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387196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386089" y="1166226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blipFill rotWithShape="0">
                <a:blip r:embed="rId1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546431" y="-124649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72365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72365" y="116622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472365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472365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3073751" y="328949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2604764" y="2249539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062363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62363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519962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977561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519962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977561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2604764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062363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604764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062363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519962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977561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519962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3977561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435160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892759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435160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92759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435160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4892759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4435160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4892759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690208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147807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690208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147807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690208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147807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2146700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690847" y="270337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232976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232976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232976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1232976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904081" y="952169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</a:t>
            </a:r>
            <a:r>
              <a:rPr lang="en-US" sz="2800" b="1" spc="6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GCTACTCTG</a:t>
            </a:r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TA…</a:t>
            </a:r>
            <a:endParaRPr lang="en-US" sz="2800" b="1" spc="6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49120" y="1032525"/>
            <a:ext cx="2588975" cy="4508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9399" b="14361"/>
          <a:stretch/>
        </p:blipFill>
        <p:spPr>
          <a:xfrm>
            <a:off x="5979733" y="2217962"/>
            <a:ext cx="4197647" cy="18785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06360" y="876893"/>
            <a:ext cx="901161" cy="33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2604531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00102" y="2989580"/>
            <a:ext cx="150832" cy="16763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 11"/>
          <p:cNvSpPr/>
          <p:nvPr/>
        </p:nvSpPr>
        <p:spPr>
          <a:xfrm>
            <a:off x="10332122" y="2905760"/>
            <a:ext cx="571500" cy="251455"/>
          </a:xfrm>
          <a:prstGeom prst="mathEqual">
            <a:avLst>
              <a:gd name="adj1" fmla="val 26550"/>
              <a:gd name="adj2" fmla="val 3600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232976" y="1032525"/>
            <a:ext cx="616144" cy="121701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4435160" y="1032525"/>
            <a:ext cx="915198" cy="118543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5804976" y="1596897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PWM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3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25515</TotalTime>
  <Words>423</Words>
  <Application>Microsoft Office PowerPoint</Application>
  <PresentationFormat>Widescreen</PresentationFormat>
  <Paragraphs>264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241</cp:revision>
  <dcterms:created xsi:type="dcterms:W3CDTF">2017-07-30T07:55:30Z</dcterms:created>
  <dcterms:modified xsi:type="dcterms:W3CDTF">2019-05-29T17:13:03Z</dcterms:modified>
</cp:coreProperties>
</file>