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64" r:id="rId3"/>
    <p:sldId id="266" r:id="rId4"/>
    <p:sldId id="265" r:id="rId5"/>
    <p:sldId id="261" r:id="rId6"/>
    <p:sldId id="258" r:id="rId7"/>
    <p:sldId id="259" r:id="rId8"/>
    <p:sldId id="263" r:id="rId9"/>
    <p:sldId id="260" r:id="rId10"/>
    <p:sldId id="262" r:id="rId11"/>
    <p:sldId id="269" r:id="rId12"/>
    <p:sldId id="268" r:id="rId13"/>
    <p:sldId id="270" r:id="rId14"/>
    <p:sldId id="274" r:id="rId15"/>
    <p:sldId id="275" r:id="rId16"/>
    <p:sldId id="276" r:id="rId17"/>
    <p:sldId id="278" r:id="rId18"/>
    <p:sldId id="277" r:id="rId19"/>
    <p:sldId id="279" r:id="rId20"/>
    <p:sldId id="280" r:id="rId21"/>
    <p:sldId id="271" r:id="rId22"/>
    <p:sldId id="281" r:id="rId23"/>
    <p:sldId id="282" r:id="rId24"/>
    <p:sldId id="283" r:id="rId25"/>
    <p:sldId id="284" r:id="rId26"/>
    <p:sldId id="285" r:id="rId27"/>
    <p:sldId id="286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18" userDrawn="1">
          <p15:clr>
            <a:srgbClr val="A4A3A4"/>
          </p15:clr>
        </p15:guide>
        <p15:guide id="2" pos="515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30" autoAdjust="0"/>
    <p:restoredTop sz="95097" autoAdjust="0"/>
  </p:normalViewPr>
  <p:slideViewPr>
    <p:cSldViewPr snapToGrid="0" showGuides="1">
      <p:cViewPr varScale="1">
        <p:scale>
          <a:sx n="76" d="100"/>
          <a:sy n="76" d="100"/>
        </p:scale>
        <p:origin x="1037" y="58"/>
      </p:cViewPr>
      <p:guideLst>
        <p:guide orient="horz" pos="2818"/>
        <p:guide pos="515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26A2B6-B919-468C-ADE2-DF2489835D17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B5F49F-21BF-44E1-86EB-BB94835F5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836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867DA-C7C9-40A4-B39A-6440DDCE1484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FF843-EF97-4095-8F16-3061484BE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338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867DA-C7C9-40A4-B39A-6440DDCE1484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FF843-EF97-4095-8F16-3061484BE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26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867DA-C7C9-40A4-B39A-6440DDCE1484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FF843-EF97-4095-8F16-3061484BE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625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867DA-C7C9-40A4-B39A-6440DDCE1484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FF843-EF97-4095-8F16-3061484BE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506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867DA-C7C9-40A4-B39A-6440DDCE1484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FF843-EF97-4095-8F16-3061484BE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719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867DA-C7C9-40A4-B39A-6440DDCE1484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FF843-EF97-4095-8F16-3061484BE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085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867DA-C7C9-40A4-B39A-6440DDCE1484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FF843-EF97-4095-8F16-3061484BE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705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867DA-C7C9-40A4-B39A-6440DDCE1484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FF843-EF97-4095-8F16-3061484BE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98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867DA-C7C9-40A4-B39A-6440DDCE1484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FF843-EF97-4095-8F16-3061484BE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294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867DA-C7C9-40A4-B39A-6440DDCE1484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FF843-EF97-4095-8F16-3061484BE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856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867DA-C7C9-40A4-B39A-6440DDCE1484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FF843-EF97-4095-8F16-3061484BE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548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3867DA-C7C9-40A4-B39A-6440DDCE1484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5FF843-EF97-4095-8F16-3061484BE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635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8.png"/><Relationship Id="rId18" Type="http://schemas.openxmlformats.org/officeDocument/2006/relationships/image" Target="../media/image23.png"/><Relationship Id="rId26" Type="http://schemas.openxmlformats.org/officeDocument/2006/relationships/image" Target="../media/image31.png"/><Relationship Id="rId3" Type="http://schemas.openxmlformats.org/officeDocument/2006/relationships/image" Target="../media/image8.png"/><Relationship Id="rId21" Type="http://schemas.openxmlformats.org/officeDocument/2006/relationships/image" Target="../media/image26.png"/><Relationship Id="rId34" Type="http://schemas.openxmlformats.org/officeDocument/2006/relationships/image" Target="../media/image39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5" Type="http://schemas.openxmlformats.org/officeDocument/2006/relationships/image" Target="../media/image30.png"/><Relationship Id="rId33" Type="http://schemas.openxmlformats.org/officeDocument/2006/relationships/image" Target="../media/image38.png"/><Relationship Id="rId2" Type="http://schemas.openxmlformats.org/officeDocument/2006/relationships/image" Target="../media/image7.png"/><Relationship Id="rId16" Type="http://schemas.openxmlformats.org/officeDocument/2006/relationships/image" Target="../media/image21.png"/><Relationship Id="rId20" Type="http://schemas.openxmlformats.org/officeDocument/2006/relationships/image" Target="../media/image25.png"/><Relationship Id="rId29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24" Type="http://schemas.openxmlformats.org/officeDocument/2006/relationships/image" Target="../media/image29.png"/><Relationship Id="rId32" Type="http://schemas.openxmlformats.org/officeDocument/2006/relationships/image" Target="../media/image37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23" Type="http://schemas.openxmlformats.org/officeDocument/2006/relationships/image" Target="../media/image28.png"/><Relationship Id="rId28" Type="http://schemas.openxmlformats.org/officeDocument/2006/relationships/image" Target="../media/image33.png"/><Relationship Id="rId36" Type="http://schemas.openxmlformats.org/officeDocument/2006/relationships/image" Target="../media/image41.png"/><Relationship Id="rId10" Type="http://schemas.openxmlformats.org/officeDocument/2006/relationships/image" Target="../media/image15.png"/><Relationship Id="rId19" Type="http://schemas.openxmlformats.org/officeDocument/2006/relationships/image" Target="../media/image24.png"/><Relationship Id="rId31" Type="http://schemas.openxmlformats.org/officeDocument/2006/relationships/image" Target="../media/image36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Relationship Id="rId22" Type="http://schemas.openxmlformats.org/officeDocument/2006/relationships/image" Target="../media/image27.png"/><Relationship Id="rId27" Type="http://schemas.openxmlformats.org/officeDocument/2006/relationships/image" Target="../media/image32.png"/><Relationship Id="rId30" Type="http://schemas.openxmlformats.org/officeDocument/2006/relationships/image" Target="../media/image35.png"/><Relationship Id="rId35" Type="http://schemas.openxmlformats.org/officeDocument/2006/relationships/image" Target="../media/image40.png"/><Relationship Id="rId8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26" Type="http://schemas.openxmlformats.org/officeDocument/2006/relationships/image" Target="../media/image31.png"/><Relationship Id="rId21" Type="http://schemas.openxmlformats.org/officeDocument/2006/relationships/image" Target="../media/image26.png"/><Relationship Id="rId34" Type="http://schemas.openxmlformats.org/officeDocument/2006/relationships/image" Target="../media/image49.png"/><Relationship Id="rId42" Type="http://schemas.openxmlformats.org/officeDocument/2006/relationships/image" Target="../media/image57.png"/><Relationship Id="rId47" Type="http://schemas.openxmlformats.org/officeDocument/2006/relationships/image" Target="../media/image34.png"/><Relationship Id="rId50" Type="http://schemas.openxmlformats.org/officeDocument/2006/relationships/image" Target="../media/image61.png"/><Relationship Id="rId55" Type="http://schemas.openxmlformats.org/officeDocument/2006/relationships/image" Target="../media/image37.png"/><Relationship Id="rId63" Type="http://schemas.openxmlformats.org/officeDocument/2006/relationships/image" Target="../media/image6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6" Type="http://schemas.openxmlformats.org/officeDocument/2006/relationships/image" Target="../media/image21.png"/><Relationship Id="rId29" Type="http://schemas.openxmlformats.org/officeDocument/2006/relationships/image" Target="../media/image44.png"/><Relationship Id="rId11" Type="http://schemas.openxmlformats.org/officeDocument/2006/relationships/image" Target="../media/image16.png"/><Relationship Id="rId24" Type="http://schemas.openxmlformats.org/officeDocument/2006/relationships/image" Target="../media/image29.png"/><Relationship Id="rId32" Type="http://schemas.openxmlformats.org/officeDocument/2006/relationships/image" Target="../media/image47.png"/><Relationship Id="rId37" Type="http://schemas.openxmlformats.org/officeDocument/2006/relationships/image" Target="../media/image52.png"/><Relationship Id="rId40" Type="http://schemas.openxmlformats.org/officeDocument/2006/relationships/image" Target="../media/image55.png"/><Relationship Id="rId45" Type="http://schemas.openxmlformats.org/officeDocument/2006/relationships/image" Target="../media/image32.png"/><Relationship Id="rId53" Type="http://schemas.openxmlformats.org/officeDocument/2006/relationships/image" Target="../media/image64.png"/><Relationship Id="rId58" Type="http://schemas.openxmlformats.org/officeDocument/2006/relationships/image" Target="../media/image40.png"/><Relationship Id="rId66" Type="http://schemas.openxmlformats.org/officeDocument/2006/relationships/image" Target="../media/image71.png"/><Relationship Id="rId5" Type="http://schemas.openxmlformats.org/officeDocument/2006/relationships/image" Target="../media/image10.png"/><Relationship Id="rId61" Type="http://schemas.openxmlformats.org/officeDocument/2006/relationships/image" Target="../media/image66.png"/><Relationship Id="rId19" Type="http://schemas.openxmlformats.org/officeDocument/2006/relationships/image" Target="../media/image24.png"/><Relationship Id="rId14" Type="http://schemas.openxmlformats.org/officeDocument/2006/relationships/image" Target="../media/image19.png"/><Relationship Id="rId22" Type="http://schemas.openxmlformats.org/officeDocument/2006/relationships/image" Target="../media/image27.png"/><Relationship Id="rId27" Type="http://schemas.openxmlformats.org/officeDocument/2006/relationships/image" Target="../media/image42.png"/><Relationship Id="rId30" Type="http://schemas.openxmlformats.org/officeDocument/2006/relationships/image" Target="../media/image45.png"/><Relationship Id="rId35" Type="http://schemas.openxmlformats.org/officeDocument/2006/relationships/image" Target="../media/image50.png"/><Relationship Id="rId43" Type="http://schemas.openxmlformats.org/officeDocument/2006/relationships/image" Target="../media/image58.png"/><Relationship Id="rId48" Type="http://schemas.openxmlformats.org/officeDocument/2006/relationships/image" Target="../media/image35.png"/><Relationship Id="rId56" Type="http://schemas.openxmlformats.org/officeDocument/2006/relationships/image" Target="../media/image38.png"/><Relationship Id="rId64" Type="http://schemas.openxmlformats.org/officeDocument/2006/relationships/image" Target="../media/image69.png"/><Relationship Id="rId8" Type="http://schemas.openxmlformats.org/officeDocument/2006/relationships/image" Target="../media/image13.png"/><Relationship Id="rId51" Type="http://schemas.openxmlformats.org/officeDocument/2006/relationships/image" Target="../media/image62.png"/><Relationship Id="rId3" Type="http://schemas.openxmlformats.org/officeDocument/2006/relationships/image" Target="../media/image8.pn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5" Type="http://schemas.openxmlformats.org/officeDocument/2006/relationships/image" Target="../media/image30.png"/><Relationship Id="rId33" Type="http://schemas.openxmlformats.org/officeDocument/2006/relationships/image" Target="../media/image48.png"/><Relationship Id="rId38" Type="http://schemas.openxmlformats.org/officeDocument/2006/relationships/image" Target="../media/image53.png"/><Relationship Id="rId46" Type="http://schemas.openxmlformats.org/officeDocument/2006/relationships/image" Target="../media/image33.png"/><Relationship Id="rId59" Type="http://schemas.openxmlformats.org/officeDocument/2006/relationships/image" Target="../media/image41.png"/><Relationship Id="rId20" Type="http://schemas.openxmlformats.org/officeDocument/2006/relationships/image" Target="../media/image25.png"/><Relationship Id="rId41" Type="http://schemas.openxmlformats.org/officeDocument/2006/relationships/image" Target="../media/image56.png"/><Relationship Id="rId54" Type="http://schemas.openxmlformats.org/officeDocument/2006/relationships/image" Target="../media/image36.png"/><Relationship Id="rId6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5" Type="http://schemas.openxmlformats.org/officeDocument/2006/relationships/image" Target="../media/image20.png"/><Relationship Id="rId23" Type="http://schemas.openxmlformats.org/officeDocument/2006/relationships/image" Target="../media/image28.png"/><Relationship Id="rId28" Type="http://schemas.openxmlformats.org/officeDocument/2006/relationships/image" Target="../media/image43.png"/><Relationship Id="rId36" Type="http://schemas.openxmlformats.org/officeDocument/2006/relationships/image" Target="../media/image51.png"/><Relationship Id="rId49" Type="http://schemas.openxmlformats.org/officeDocument/2006/relationships/image" Target="../media/image60.png"/><Relationship Id="rId57" Type="http://schemas.openxmlformats.org/officeDocument/2006/relationships/image" Target="../media/image39.png"/><Relationship Id="rId10" Type="http://schemas.openxmlformats.org/officeDocument/2006/relationships/image" Target="../media/image15.png"/><Relationship Id="rId31" Type="http://schemas.openxmlformats.org/officeDocument/2006/relationships/image" Target="../media/image46.png"/><Relationship Id="rId44" Type="http://schemas.openxmlformats.org/officeDocument/2006/relationships/image" Target="../media/image59.png"/><Relationship Id="rId52" Type="http://schemas.openxmlformats.org/officeDocument/2006/relationships/image" Target="../media/image63.png"/><Relationship Id="rId60" Type="http://schemas.openxmlformats.org/officeDocument/2006/relationships/image" Target="../media/image65.png"/><Relationship Id="rId65" Type="http://schemas.openxmlformats.org/officeDocument/2006/relationships/image" Target="../media/image7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3" Type="http://schemas.openxmlformats.org/officeDocument/2006/relationships/image" Target="../media/image18.png"/><Relationship Id="rId18" Type="http://schemas.openxmlformats.org/officeDocument/2006/relationships/image" Target="../media/image23.png"/><Relationship Id="rId39" Type="http://schemas.openxmlformats.org/officeDocument/2006/relationships/image" Target="../media/image54.png"/></Relationships>
</file>

<file path=ppt/slides/_rels/slide24.xml.rels><?xml version="1.0" encoding="UTF-8" standalone="yes"?>
<Relationships xmlns="http://schemas.openxmlformats.org/package/2006/relationships"><Relationship Id="rId26" Type="http://schemas.openxmlformats.org/officeDocument/2006/relationships/image" Target="../media/image31.png"/><Relationship Id="rId21" Type="http://schemas.openxmlformats.org/officeDocument/2006/relationships/image" Target="../media/image26.png"/><Relationship Id="rId34" Type="http://schemas.openxmlformats.org/officeDocument/2006/relationships/image" Target="../media/image50.png"/><Relationship Id="rId42" Type="http://schemas.openxmlformats.org/officeDocument/2006/relationships/image" Target="../media/image58.png"/><Relationship Id="rId47" Type="http://schemas.openxmlformats.org/officeDocument/2006/relationships/image" Target="../media/image35.png"/><Relationship Id="rId50" Type="http://schemas.openxmlformats.org/officeDocument/2006/relationships/image" Target="../media/image62.png"/><Relationship Id="rId55" Type="http://schemas.openxmlformats.org/officeDocument/2006/relationships/image" Target="../media/image38.png"/><Relationship Id="rId63" Type="http://schemas.openxmlformats.org/officeDocument/2006/relationships/image" Target="../media/image6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6" Type="http://schemas.openxmlformats.org/officeDocument/2006/relationships/image" Target="../media/image21.png"/><Relationship Id="rId29" Type="http://schemas.openxmlformats.org/officeDocument/2006/relationships/image" Target="../media/image44.png"/><Relationship Id="rId11" Type="http://schemas.openxmlformats.org/officeDocument/2006/relationships/image" Target="../media/image16.png"/><Relationship Id="rId24" Type="http://schemas.openxmlformats.org/officeDocument/2006/relationships/image" Target="../media/image29.png"/><Relationship Id="rId32" Type="http://schemas.openxmlformats.org/officeDocument/2006/relationships/image" Target="../media/image48.png"/><Relationship Id="rId37" Type="http://schemas.openxmlformats.org/officeDocument/2006/relationships/image" Target="../media/image53.png"/><Relationship Id="rId40" Type="http://schemas.openxmlformats.org/officeDocument/2006/relationships/image" Target="../media/image56.png"/><Relationship Id="rId45" Type="http://schemas.openxmlformats.org/officeDocument/2006/relationships/image" Target="../media/image33.png"/><Relationship Id="rId53" Type="http://schemas.openxmlformats.org/officeDocument/2006/relationships/image" Target="../media/image36.png"/><Relationship Id="rId58" Type="http://schemas.openxmlformats.org/officeDocument/2006/relationships/image" Target="../media/image74.png"/><Relationship Id="rId66" Type="http://schemas.openxmlformats.org/officeDocument/2006/relationships/image" Target="../media/image75.png"/><Relationship Id="rId5" Type="http://schemas.openxmlformats.org/officeDocument/2006/relationships/image" Target="../media/image10.png"/><Relationship Id="rId61" Type="http://schemas.openxmlformats.org/officeDocument/2006/relationships/image" Target="../media/image66.png"/><Relationship Id="rId19" Type="http://schemas.openxmlformats.org/officeDocument/2006/relationships/image" Target="../media/image24.png"/><Relationship Id="rId14" Type="http://schemas.openxmlformats.org/officeDocument/2006/relationships/image" Target="../media/image19.png"/><Relationship Id="rId22" Type="http://schemas.openxmlformats.org/officeDocument/2006/relationships/image" Target="../media/image27.png"/><Relationship Id="rId27" Type="http://schemas.openxmlformats.org/officeDocument/2006/relationships/image" Target="../media/image42.png"/><Relationship Id="rId30" Type="http://schemas.openxmlformats.org/officeDocument/2006/relationships/image" Target="../media/image45.png"/><Relationship Id="rId35" Type="http://schemas.openxmlformats.org/officeDocument/2006/relationships/image" Target="../media/image51.png"/><Relationship Id="rId43" Type="http://schemas.openxmlformats.org/officeDocument/2006/relationships/image" Target="../media/image59.png"/><Relationship Id="rId48" Type="http://schemas.openxmlformats.org/officeDocument/2006/relationships/image" Target="../media/image60.png"/><Relationship Id="rId56" Type="http://schemas.openxmlformats.org/officeDocument/2006/relationships/image" Target="../media/image73.png"/><Relationship Id="rId64" Type="http://schemas.openxmlformats.org/officeDocument/2006/relationships/image" Target="../media/image69.png"/><Relationship Id="rId8" Type="http://schemas.openxmlformats.org/officeDocument/2006/relationships/image" Target="../media/image13.png"/><Relationship Id="rId51" Type="http://schemas.openxmlformats.org/officeDocument/2006/relationships/image" Target="../media/image63.png"/><Relationship Id="rId3" Type="http://schemas.openxmlformats.org/officeDocument/2006/relationships/image" Target="../media/image8.pn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5" Type="http://schemas.openxmlformats.org/officeDocument/2006/relationships/image" Target="../media/image30.png"/><Relationship Id="rId33" Type="http://schemas.openxmlformats.org/officeDocument/2006/relationships/image" Target="../media/image49.png"/><Relationship Id="rId38" Type="http://schemas.openxmlformats.org/officeDocument/2006/relationships/image" Target="../media/image54.png"/><Relationship Id="rId46" Type="http://schemas.openxmlformats.org/officeDocument/2006/relationships/image" Target="../media/image34.png"/><Relationship Id="rId59" Type="http://schemas.openxmlformats.org/officeDocument/2006/relationships/image" Target="../media/image41.png"/><Relationship Id="rId67" Type="http://schemas.openxmlformats.org/officeDocument/2006/relationships/image" Target="../media/image71.png"/><Relationship Id="rId20" Type="http://schemas.openxmlformats.org/officeDocument/2006/relationships/image" Target="../media/image72.png"/><Relationship Id="rId41" Type="http://schemas.openxmlformats.org/officeDocument/2006/relationships/image" Target="../media/image57.png"/><Relationship Id="rId54" Type="http://schemas.openxmlformats.org/officeDocument/2006/relationships/image" Target="../media/image37.png"/><Relationship Id="rId6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5" Type="http://schemas.openxmlformats.org/officeDocument/2006/relationships/image" Target="../media/image20.png"/><Relationship Id="rId23" Type="http://schemas.openxmlformats.org/officeDocument/2006/relationships/image" Target="../media/image28.png"/><Relationship Id="rId28" Type="http://schemas.openxmlformats.org/officeDocument/2006/relationships/image" Target="../media/image43.png"/><Relationship Id="rId36" Type="http://schemas.openxmlformats.org/officeDocument/2006/relationships/image" Target="../media/image52.png"/><Relationship Id="rId49" Type="http://schemas.openxmlformats.org/officeDocument/2006/relationships/image" Target="../media/image61.png"/><Relationship Id="rId57" Type="http://schemas.openxmlformats.org/officeDocument/2006/relationships/image" Target="../media/image40.png"/><Relationship Id="rId10" Type="http://schemas.openxmlformats.org/officeDocument/2006/relationships/image" Target="../media/image15.png"/><Relationship Id="rId31" Type="http://schemas.openxmlformats.org/officeDocument/2006/relationships/image" Target="../media/image47.png"/><Relationship Id="rId44" Type="http://schemas.openxmlformats.org/officeDocument/2006/relationships/image" Target="../media/image32.png"/><Relationship Id="rId52" Type="http://schemas.openxmlformats.org/officeDocument/2006/relationships/image" Target="../media/image64.png"/><Relationship Id="rId60" Type="http://schemas.openxmlformats.org/officeDocument/2006/relationships/image" Target="../media/image65.png"/><Relationship Id="rId65" Type="http://schemas.openxmlformats.org/officeDocument/2006/relationships/image" Target="../media/image7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3" Type="http://schemas.openxmlformats.org/officeDocument/2006/relationships/image" Target="../media/image18.png"/><Relationship Id="rId18" Type="http://schemas.openxmlformats.org/officeDocument/2006/relationships/image" Target="../media/image23.png"/><Relationship Id="rId39" Type="http://schemas.openxmlformats.org/officeDocument/2006/relationships/image" Target="../media/image55.png"/></Relationships>
</file>

<file path=ppt/slides/_rels/slide25.xml.rels><?xml version="1.0" encoding="UTF-8" standalone="yes"?>
<Relationships xmlns="http://schemas.openxmlformats.org/package/2006/relationships"><Relationship Id="rId26" Type="http://schemas.openxmlformats.org/officeDocument/2006/relationships/image" Target="../media/image31.png"/><Relationship Id="rId21" Type="http://schemas.openxmlformats.org/officeDocument/2006/relationships/image" Target="../media/image26.png"/><Relationship Id="rId34" Type="http://schemas.openxmlformats.org/officeDocument/2006/relationships/image" Target="../media/image49.png"/><Relationship Id="rId42" Type="http://schemas.openxmlformats.org/officeDocument/2006/relationships/image" Target="../media/image58.png"/><Relationship Id="rId47" Type="http://schemas.openxmlformats.org/officeDocument/2006/relationships/image" Target="../media/image35.png"/><Relationship Id="rId50" Type="http://schemas.openxmlformats.org/officeDocument/2006/relationships/image" Target="../media/image62.png"/><Relationship Id="rId55" Type="http://schemas.openxmlformats.org/officeDocument/2006/relationships/image" Target="../media/image38.png"/><Relationship Id="rId63" Type="http://schemas.openxmlformats.org/officeDocument/2006/relationships/image" Target="../media/image6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6" Type="http://schemas.openxmlformats.org/officeDocument/2006/relationships/image" Target="../media/image21.png"/><Relationship Id="rId29" Type="http://schemas.openxmlformats.org/officeDocument/2006/relationships/image" Target="../media/image44.png"/><Relationship Id="rId11" Type="http://schemas.openxmlformats.org/officeDocument/2006/relationships/image" Target="../media/image16.png"/><Relationship Id="rId24" Type="http://schemas.openxmlformats.org/officeDocument/2006/relationships/image" Target="../media/image29.png"/><Relationship Id="rId32" Type="http://schemas.openxmlformats.org/officeDocument/2006/relationships/image" Target="../media/image47.png"/><Relationship Id="rId37" Type="http://schemas.openxmlformats.org/officeDocument/2006/relationships/image" Target="../media/image52.png"/><Relationship Id="rId40" Type="http://schemas.openxmlformats.org/officeDocument/2006/relationships/image" Target="../media/image56.png"/><Relationship Id="rId45" Type="http://schemas.openxmlformats.org/officeDocument/2006/relationships/image" Target="../media/image33.png"/><Relationship Id="rId53" Type="http://schemas.openxmlformats.org/officeDocument/2006/relationships/image" Target="../media/image36.png"/><Relationship Id="rId58" Type="http://schemas.openxmlformats.org/officeDocument/2006/relationships/image" Target="../media/image76.png"/><Relationship Id="rId66" Type="http://schemas.openxmlformats.org/officeDocument/2006/relationships/image" Target="../media/image77.png"/><Relationship Id="rId5" Type="http://schemas.openxmlformats.org/officeDocument/2006/relationships/image" Target="../media/image10.png"/><Relationship Id="rId61" Type="http://schemas.openxmlformats.org/officeDocument/2006/relationships/image" Target="../media/image66.png"/><Relationship Id="rId19" Type="http://schemas.openxmlformats.org/officeDocument/2006/relationships/image" Target="../media/image24.png"/><Relationship Id="rId14" Type="http://schemas.openxmlformats.org/officeDocument/2006/relationships/image" Target="../media/image19.png"/><Relationship Id="rId22" Type="http://schemas.openxmlformats.org/officeDocument/2006/relationships/image" Target="../media/image27.png"/><Relationship Id="rId27" Type="http://schemas.openxmlformats.org/officeDocument/2006/relationships/image" Target="../media/image42.png"/><Relationship Id="rId30" Type="http://schemas.openxmlformats.org/officeDocument/2006/relationships/image" Target="../media/image45.png"/><Relationship Id="rId35" Type="http://schemas.openxmlformats.org/officeDocument/2006/relationships/image" Target="../media/image50.png"/><Relationship Id="rId43" Type="http://schemas.openxmlformats.org/officeDocument/2006/relationships/image" Target="../media/image59.png"/><Relationship Id="rId48" Type="http://schemas.openxmlformats.org/officeDocument/2006/relationships/image" Target="../media/image60.png"/><Relationship Id="rId56" Type="http://schemas.openxmlformats.org/officeDocument/2006/relationships/image" Target="../media/image39.png"/><Relationship Id="rId64" Type="http://schemas.openxmlformats.org/officeDocument/2006/relationships/image" Target="../media/image69.png"/><Relationship Id="rId8" Type="http://schemas.openxmlformats.org/officeDocument/2006/relationships/image" Target="../media/image13.png"/><Relationship Id="rId51" Type="http://schemas.openxmlformats.org/officeDocument/2006/relationships/image" Target="../media/image63.png"/><Relationship Id="rId3" Type="http://schemas.openxmlformats.org/officeDocument/2006/relationships/image" Target="../media/image8.pn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5" Type="http://schemas.openxmlformats.org/officeDocument/2006/relationships/image" Target="../media/image30.png"/><Relationship Id="rId33" Type="http://schemas.openxmlformats.org/officeDocument/2006/relationships/image" Target="../media/image48.png"/><Relationship Id="rId38" Type="http://schemas.openxmlformats.org/officeDocument/2006/relationships/image" Target="../media/image53.png"/><Relationship Id="rId46" Type="http://schemas.openxmlformats.org/officeDocument/2006/relationships/image" Target="../media/image34.png"/><Relationship Id="rId59" Type="http://schemas.openxmlformats.org/officeDocument/2006/relationships/image" Target="../media/image41.png"/><Relationship Id="rId67" Type="http://schemas.openxmlformats.org/officeDocument/2006/relationships/image" Target="../media/image71.png"/><Relationship Id="rId20" Type="http://schemas.openxmlformats.org/officeDocument/2006/relationships/image" Target="../media/image25.png"/><Relationship Id="rId41" Type="http://schemas.openxmlformats.org/officeDocument/2006/relationships/image" Target="../media/image57.png"/><Relationship Id="rId54" Type="http://schemas.openxmlformats.org/officeDocument/2006/relationships/image" Target="../media/image37.png"/><Relationship Id="rId6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5" Type="http://schemas.openxmlformats.org/officeDocument/2006/relationships/image" Target="../media/image20.png"/><Relationship Id="rId23" Type="http://schemas.openxmlformats.org/officeDocument/2006/relationships/image" Target="../media/image28.png"/><Relationship Id="rId28" Type="http://schemas.openxmlformats.org/officeDocument/2006/relationships/image" Target="../media/image43.png"/><Relationship Id="rId36" Type="http://schemas.openxmlformats.org/officeDocument/2006/relationships/image" Target="../media/image51.png"/><Relationship Id="rId49" Type="http://schemas.openxmlformats.org/officeDocument/2006/relationships/image" Target="../media/image61.png"/><Relationship Id="rId57" Type="http://schemas.openxmlformats.org/officeDocument/2006/relationships/image" Target="../media/image40.png"/><Relationship Id="rId10" Type="http://schemas.openxmlformats.org/officeDocument/2006/relationships/image" Target="../media/image15.png"/><Relationship Id="rId31" Type="http://schemas.openxmlformats.org/officeDocument/2006/relationships/image" Target="../media/image46.png"/><Relationship Id="rId44" Type="http://schemas.openxmlformats.org/officeDocument/2006/relationships/image" Target="../media/image32.png"/><Relationship Id="rId52" Type="http://schemas.openxmlformats.org/officeDocument/2006/relationships/image" Target="../media/image64.png"/><Relationship Id="rId60" Type="http://schemas.openxmlformats.org/officeDocument/2006/relationships/image" Target="../media/image65.png"/><Relationship Id="rId65" Type="http://schemas.openxmlformats.org/officeDocument/2006/relationships/image" Target="../media/image7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3" Type="http://schemas.openxmlformats.org/officeDocument/2006/relationships/image" Target="../media/image18.png"/><Relationship Id="rId18" Type="http://schemas.openxmlformats.org/officeDocument/2006/relationships/image" Target="../media/image23.png"/><Relationship Id="rId39" Type="http://schemas.openxmlformats.org/officeDocument/2006/relationships/image" Target="../media/image55.png"/></Relationships>
</file>

<file path=ppt/slides/_rels/slide26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357.png"/><Relationship Id="rId21" Type="http://schemas.openxmlformats.org/officeDocument/2006/relationships/image" Target="../media/image263.png"/><Relationship Id="rId42" Type="http://schemas.openxmlformats.org/officeDocument/2006/relationships/image" Target="../media/image283.png"/><Relationship Id="rId63" Type="http://schemas.openxmlformats.org/officeDocument/2006/relationships/image" Target="../media/image304.png"/><Relationship Id="rId84" Type="http://schemas.openxmlformats.org/officeDocument/2006/relationships/image" Target="../media/image325.png"/><Relationship Id="rId138" Type="http://schemas.openxmlformats.org/officeDocument/2006/relationships/image" Target="../media/image80.png"/><Relationship Id="rId107" Type="http://schemas.openxmlformats.org/officeDocument/2006/relationships/image" Target="../media/image347.png"/><Relationship Id="rId11" Type="http://schemas.openxmlformats.org/officeDocument/2006/relationships/image" Target="../media/image253.png"/><Relationship Id="rId32" Type="http://schemas.openxmlformats.org/officeDocument/2006/relationships/image" Target="../media/image274.png"/><Relationship Id="rId53" Type="http://schemas.openxmlformats.org/officeDocument/2006/relationships/image" Target="../media/image294.png"/><Relationship Id="rId74" Type="http://schemas.openxmlformats.org/officeDocument/2006/relationships/image" Target="../media/image315.png"/><Relationship Id="rId128" Type="http://schemas.openxmlformats.org/officeDocument/2006/relationships/image" Target="../media/image368.png"/><Relationship Id="rId5" Type="http://schemas.openxmlformats.org/officeDocument/2006/relationships/image" Target="../media/image247.png"/><Relationship Id="rId90" Type="http://schemas.openxmlformats.org/officeDocument/2006/relationships/image" Target="../media/image331.png"/><Relationship Id="rId95" Type="http://schemas.openxmlformats.org/officeDocument/2006/relationships/image" Target="../media/image336.png"/><Relationship Id="rId22" Type="http://schemas.openxmlformats.org/officeDocument/2006/relationships/image" Target="../media/image264.png"/><Relationship Id="rId27" Type="http://schemas.openxmlformats.org/officeDocument/2006/relationships/image" Target="../media/image269.png"/><Relationship Id="rId43" Type="http://schemas.openxmlformats.org/officeDocument/2006/relationships/image" Target="../media/image284.png"/><Relationship Id="rId48" Type="http://schemas.openxmlformats.org/officeDocument/2006/relationships/image" Target="../media/image289.png"/><Relationship Id="rId64" Type="http://schemas.openxmlformats.org/officeDocument/2006/relationships/image" Target="../media/image305.png"/><Relationship Id="rId69" Type="http://schemas.openxmlformats.org/officeDocument/2006/relationships/image" Target="../media/image310.png"/><Relationship Id="rId113" Type="http://schemas.openxmlformats.org/officeDocument/2006/relationships/image" Target="../media/image353.png"/><Relationship Id="rId118" Type="http://schemas.openxmlformats.org/officeDocument/2006/relationships/image" Target="../media/image358.png"/><Relationship Id="rId134" Type="http://schemas.openxmlformats.org/officeDocument/2006/relationships/image" Target="../media/image374.png"/><Relationship Id="rId139" Type="http://schemas.openxmlformats.org/officeDocument/2006/relationships/image" Target="../media/image379.png"/><Relationship Id="rId80" Type="http://schemas.openxmlformats.org/officeDocument/2006/relationships/image" Target="../media/image321.png"/><Relationship Id="rId85" Type="http://schemas.openxmlformats.org/officeDocument/2006/relationships/image" Target="../media/image326.png"/><Relationship Id="rId155" Type="http://schemas.openxmlformats.org/officeDocument/2006/relationships/image" Target="../media/image175.png"/><Relationship Id="rId12" Type="http://schemas.openxmlformats.org/officeDocument/2006/relationships/image" Target="../media/image254.png"/><Relationship Id="rId17" Type="http://schemas.openxmlformats.org/officeDocument/2006/relationships/image" Target="../media/image259.png"/><Relationship Id="rId33" Type="http://schemas.openxmlformats.org/officeDocument/2006/relationships/image" Target="../media/image275.png"/><Relationship Id="rId38" Type="http://schemas.openxmlformats.org/officeDocument/2006/relationships/image" Target="../media/image279.png"/><Relationship Id="rId59" Type="http://schemas.openxmlformats.org/officeDocument/2006/relationships/image" Target="../media/image300.png"/><Relationship Id="rId103" Type="http://schemas.openxmlformats.org/officeDocument/2006/relationships/image" Target="../media/image343.png"/><Relationship Id="rId108" Type="http://schemas.openxmlformats.org/officeDocument/2006/relationships/image" Target="../media/image348.png"/><Relationship Id="rId124" Type="http://schemas.openxmlformats.org/officeDocument/2006/relationships/image" Target="../media/image364.png"/><Relationship Id="rId129" Type="http://schemas.openxmlformats.org/officeDocument/2006/relationships/image" Target="../media/image369.png"/><Relationship Id="rId54" Type="http://schemas.openxmlformats.org/officeDocument/2006/relationships/image" Target="../media/image295.png"/><Relationship Id="rId70" Type="http://schemas.openxmlformats.org/officeDocument/2006/relationships/image" Target="../media/image311.png"/><Relationship Id="rId75" Type="http://schemas.openxmlformats.org/officeDocument/2006/relationships/image" Target="../media/image316.png"/><Relationship Id="rId91" Type="http://schemas.openxmlformats.org/officeDocument/2006/relationships/image" Target="../media/image332.png"/><Relationship Id="rId96" Type="http://schemas.openxmlformats.org/officeDocument/2006/relationships/image" Target="../media/image337.png"/><Relationship Id="rId140" Type="http://schemas.openxmlformats.org/officeDocument/2006/relationships/image" Target="../media/image3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8.png"/><Relationship Id="rId23" Type="http://schemas.openxmlformats.org/officeDocument/2006/relationships/image" Target="../media/image265.png"/><Relationship Id="rId28" Type="http://schemas.openxmlformats.org/officeDocument/2006/relationships/image" Target="../media/image270.png"/><Relationship Id="rId49" Type="http://schemas.openxmlformats.org/officeDocument/2006/relationships/image" Target="../media/image290.png"/><Relationship Id="rId114" Type="http://schemas.openxmlformats.org/officeDocument/2006/relationships/image" Target="../media/image354.png"/><Relationship Id="rId119" Type="http://schemas.openxmlformats.org/officeDocument/2006/relationships/image" Target="../media/image359.png"/><Relationship Id="rId44" Type="http://schemas.openxmlformats.org/officeDocument/2006/relationships/image" Target="../media/image285.png"/><Relationship Id="rId60" Type="http://schemas.openxmlformats.org/officeDocument/2006/relationships/image" Target="../media/image301.png"/><Relationship Id="rId65" Type="http://schemas.openxmlformats.org/officeDocument/2006/relationships/image" Target="../media/image306.png"/><Relationship Id="rId81" Type="http://schemas.openxmlformats.org/officeDocument/2006/relationships/image" Target="../media/image322.png"/><Relationship Id="rId86" Type="http://schemas.openxmlformats.org/officeDocument/2006/relationships/image" Target="../media/image327.png"/><Relationship Id="rId130" Type="http://schemas.openxmlformats.org/officeDocument/2006/relationships/image" Target="../media/image370.png"/><Relationship Id="rId135" Type="http://schemas.openxmlformats.org/officeDocument/2006/relationships/image" Target="../media/image375.png"/><Relationship Id="rId151" Type="http://schemas.openxmlformats.org/officeDocument/2006/relationships/image" Target="../media/image3190.png"/><Relationship Id="rId156" Type="http://schemas.openxmlformats.org/officeDocument/2006/relationships/image" Target="../media/image176.png"/><Relationship Id="rId13" Type="http://schemas.openxmlformats.org/officeDocument/2006/relationships/image" Target="../media/image255.png"/><Relationship Id="rId18" Type="http://schemas.openxmlformats.org/officeDocument/2006/relationships/image" Target="../media/image260.png"/><Relationship Id="rId39" Type="http://schemas.openxmlformats.org/officeDocument/2006/relationships/image" Target="../media/image280.png"/><Relationship Id="rId109" Type="http://schemas.openxmlformats.org/officeDocument/2006/relationships/image" Target="../media/image349.png"/><Relationship Id="rId34" Type="http://schemas.openxmlformats.org/officeDocument/2006/relationships/image" Target="../media/image276.png"/><Relationship Id="rId50" Type="http://schemas.openxmlformats.org/officeDocument/2006/relationships/image" Target="../media/image291.png"/><Relationship Id="rId55" Type="http://schemas.openxmlformats.org/officeDocument/2006/relationships/image" Target="../media/image296.png"/><Relationship Id="rId76" Type="http://schemas.openxmlformats.org/officeDocument/2006/relationships/image" Target="../media/image317.png"/><Relationship Id="rId97" Type="http://schemas.openxmlformats.org/officeDocument/2006/relationships/image" Target="../media/image338.png"/><Relationship Id="rId104" Type="http://schemas.openxmlformats.org/officeDocument/2006/relationships/image" Target="../media/image344.png"/><Relationship Id="rId120" Type="http://schemas.openxmlformats.org/officeDocument/2006/relationships/image" Target="../media/image360.png"/><Relationship Id="rId125" Type="http://schemas.openxmlformats.org/officeDocument/2006/relationships/image" Target="../media/image365.png"/><Relationship Id="rId141" Type="http://schemas.openxmlformats.org/officeDocument/2006/relationships/image" Target="../media/image239.png"/><Relationship Id="rId7" Type="http://schemas.openxmlformats.org/officeDocument/2006/relationships/image" Target="../media/image249.png"/><Relationship Id="rId71" Type="http://schemas.openxmlformats.org/officeDocument/2006/relationships/image" Target="../media/image312.png"/><Relationship Id="rId92" Type="http://schemas.openxmlformats.org/officeDocument/2006/relationships/image" Target="../media/image333.png"/><Relationship Id="rId29" Type="http://schemas.openxmlformats.org/officeDocument/2006/relationships/image" Target="../media/image271.png"/><Relationship Id="rId24" Type="http://schemas.openxmlformats.org/officeDocument/2006/relationships/image" Target="../media/image266.png"/><Relationship Id="rId40" Type="http://schemas.openxmlformats.org/officeDocument/2006/relationships/image" Target="../media/image281.png"/><Relationship Id="rId45" Type="http://schemas.openxmlformats.org/officeDocument/2006/relationships/image" Target="../media/image286.png"/><Relationship Id="rId66" Type="http://schemas.openxmlformats.org/officeDocument/2006/relationships/image" Target="../media/image307.png"/><Relationship Id="rId87" Type="http://schemas.openxmlformats.org/officeDocument/2006/relationships/image" Target="../media/image328.png"/><Relationship Id="rId110" Type="http://schemas.openxmlformats.org/officeDocument/2006/relationships/image" Target="../media/image350.png"/><Relationship Id="rId115" Type="http://schemas.openxmlformats.org/officeDocument/2006/relationships/image" Target="../media/image355.png"/><Relationship Id="rId131" Type="http://schemas.openxmlformats.org/officeDocument/2006/relationships/image" Target="../media/image371.png"/><Relationship Id="rId136" Type="http://schemas.openxmlformats.org/officeDocument/2006/relationships/image" Target="../media/image376.png"/><Relationship Id="rId157" Type="http://schemas.openxmlformats.org/officeDocument/2006/relationships/image" Target="../media/image381.png"/><Relationship Id="rId61" Type="http://schemas.openxmlformats.org/officeDocument/2006/relationships/image" Target="../media/image302.png"/><Relationship Id="rId82" Type="http://schemas.openxmlformats.org/officeDocument/2006/relationships/image" Target="../media/image323.png"/><Relationship Id="rId152" Type="http://schemas.openxmlformats.org/officeDocument/2006/relationships/image" Target="../media/image3200.png"/><Relationship Id="rId19" Type="http://schemas.openxmlformats.org/officeDocument/2006/relationships/image" Target="../media/image261.png"/><Relationship Id="rId14" Type="http://schemas.openxmlformats.org/officeDocument/2006/relationships/image" Target="../media/image256.png"/><Relationship Id="rId30" Type="http://schemas.openxmlformats.org/officeDocument/2006/relationships/image" Target="../media/image272.png"/><Relationship Id="rId35" Type="http://schemas.openxmlformats.org/officeDocument/2006/relationships/image" Target="../media/image277.png"/><Relationship Id="rId56" Type="http://schemas.openxmlformats.org/officeDocument/2006/relationships/image" Target="../media/image297.png"/><Relationship Id="rId77" Type="http://schemas.openxmlformats.org/officeDocument/2006/relationships/image" Target="../media/image318.png"/><Relationship Id="rId100" Type="http://schemas.openxmlformats.org/officeDocument/2006/relationships/image" Target="../media/image341.png"/><Relationship Id="rId105" Type="http://schemas.openxmlformats.org/officeDocument/2006/relationships/image" Target="../media/image345.png"/><Relationship Id="rId126" Type="http://schemas.openxmlformats.org/officeDocument/2006/relationships/image" Target="../media/image366.png"/><Relationship Id="rId8" Type="http://schemas.openxmlformats.org/officeDocument/2006/relationships/image" Target="../media/image250.png"/><Relationship Id="rId51" Type="http://schemas.openxmlformats.org/officeDocument/2006/relationships/image" Target="../media/image292.png"/><Relationship Id="rId72" Type="http://schemas.openxmlformats.org/officeDocument/2006/relationships/image" Target="../media/image313.png"/><Relationship Id="rId93" Type="http://schemas.openxmlformats.org/officeDocument/2006/relationships/image" Target="../media/image334.png"/><Relationship Id="rId98" Type="http://schemas.openxmlformats.org/officeDocument/2006/relationships/image" Target="../media/image339.png"/><Relationship Id="rId121" Type="http://schemas.openxmlformats.org/officeDocument/2006/relationships/image" Target="../media/image361.png"/><Relationship Id="rId3" Type="http://schemas.openxmlformats.org/officeDocument/2006/relationships/image" Target="../media/image245.png"/><Relationship Id="rId25" Type="http://schemas.openxmlformats.org/officeDocument/2006/relationships/image" Target="../media/image267.png"/><Relationship Id="rId46" Type="http://schemas.openxmlformats.org/officeDocument/2006/relationships/image" Target="../media/image287.png"/><Relationship Id="rId67" Type="http://schemas.openxmlformats.org/officeDocument/2006/relationships/image" Target="../media/image308.png"/><Relationship Id="rId116" Type="http://schemas.openxmlformats.org/officeDocument/2006/relationships/image" Target="../media/image356.png"/><Relationship Id="rId137" Type="http://schemas.openxmlformats.org/officeDocument/2006/relationships/image" Target="../media/image79.png"/><Relationship Id="rId20" Type="http://schemas.openxmlformats.org/officeDocument/2006/relationships/image" Target="../media/image262.png"/><Relationship Id="rId41" Type="http://schemas.openxmlformats.org/officeDocument/2006/relationships/image" Target="../media/image282.png"/><Relationship Id="rId62" Type="http://schemas.openxmlformats.org/officeDocument/2006/relationships/image" Target="../media/image303.png"/><Relationship Id="rId83" Type="http://schemas.openxmlformats.org/officeDocument/2006/relationships/image" Target="../media/image324.png"/><Relationship Id="rId88" Type="http://schemas.openxmlformats.org/officeDocument/2006/relationships/image" Target="../media/image329.png"/><Relationship Id="rId111" Type="http://schemas.openxmlformats.org/officeDocument/2006/relationships/image" Target="../media/image351.png"/><Relationship Id="rId132" Type="http://schemas.openxmlformats.org/officeDocument/2006/relationships/image" Target="../media/image372.png"/><Relationship Id="rId153" Type="http://schemas.openxmlformats.org/officeDocument/2006/relationships/image" Target="../media/image3700.png"/><Relationship Id="rId15" Type="http://schemas.openxmlformats.org/officeDocument/2006/relationships/image" Target="../media/image257.png"/><Relationship Id="rId36" Type="http://schemas.openxmlformats.org/officeDocument/2006/relationships/image" Target="../media/image140.png"/><Relationship Id="rId57" Type="http://schemas.openxmlformats.org/officeDocument/2006/relationships/image" Target="../media/image298.png"/><Relationship Id="rId106" Type="http://schemas.openxmlformats.org/officeDocument/2006/relationships/image" Target="../media/image346.png"/><Relationship Id="rId127" Type="http://schemas.openxmlformats.org/officeDocument/2006/relationships/image" Target="../media/image367.png"/><Relationship Id="rId10" Type="http://schemas.openxmlformats.org/officeDocument/2006/relationships/image" Target="../media/image252.png"/><Relationship Id="rId31" Type="http://schemas.openxmlformats.org/officeDocument/2006/relationships/image" Target="../media/image273.png"/><Relationship Id="rId52" Type="http://schemas.openxmlformats.org/officeDocument/2006/relationships/image" Target="../media/image293.png"/><Relationship Id="rId73" Type="http://schemas.openxmlformats.org/officeDocument/2006/relationships/image" Target="../media/image314.png"/><Relationship Id="rId78" Type="http://schemas.openxmlformats.org/officeDocument/2006/relationships/image" Target="../media/image319.png"/><Relationship Id="rId94" Type="http://schemas.openxmlformats.org/officeDocument/2006/relationships/image" Target="../media/image335.png"/><Relationship Id="rId99" Type="http://schemas.openxmlformats.org/officeDocument/2006/relationships/image" Target="../media/image340.png"/><Relationship Id="rId101" Type="http://schemas.openxmlformats.org/officeDocument/2006/relationships/image" Target="../media/image342.png"/><Relationship Id="rId122" Type="http://schemas.openxmlformats.org/officeDocument/2006/relationships/image" Target="../media/image362.png"/><Relationship Id="rId4" Type="http://schemas.openxmlformats.org/officeDocument/2006/relationships/image" Target="../media/image246.png"/><Relationship Id="rId9" Type="http://schemas.openxmlformats.org/officeDocument/2006/relationships/image" Target="../media/image251.png"/><Relationship Id="rId26" Type="http://schemas.openxmlformats.org/officeDocument/2006/relationships/image" Target="../media/image268.png"/><Relationship Id="rId47" Type="http://schemas.openxmlformats.org/officeDocument/2006/relationships/image" Target="../media/image288.png"/><Relationship Id="rId68" Type="http://schemas.openxmlformats.org/officeDocument/2006/relationships/image" Target="../media/image309.png"/><Relationship Id="rId89" Type="http://schemas.openxmlformats.org/officeDocument/2006/relationships/image" Target="../media/image330.png"/><Relationship Id="rId112" Type="http://schemas.openxmlformats.org/officeDocument/2006/relationships/image" Target="../media/image352.png"/><Relationship Id="rId133" Type="http://schemas.openxmlformats.org/officeDocument/2006/relationships/image" Target="../media/image373.png"/><Relationship Id="rId154" Type="http://schemas.openxmlformats.org/officeDocument/2006/relationships/image" Target="../media/image3710.png"/><Relationship Id="rId16" Type="http://schemas.openxmlformats.org/officeDocument/2006/relationships/image" Target="../media/image258.png"/><Relationship Id="rId37" Type="http://schemas.openxmlformats.org/officeDocument/2006/relationships/image" Target="../media/image278.png"/><Relationship Id="rId58" Type="http://schemas.openxmlformats.org/officeDocument/2006/relationships/image" Target="../media/image299.png"/><Relationship Id="rId79" Type="http://schemas.openxmlformats.org/officeDocument/2006/relationships/image" Target="../media/image320.png"/><Relationship Id="rId102" Type="http://schemas.openxmlformats.org/officeDocument/2006/relationships/image" Target="../media/image78.png"/><Relationship Id="rId123" Type="http://schemas.openxmlformats.org/officeDocument/2006/relationships/image" Target="../media/image363.png"/></Relationships>
</file>

<file path=ppt/slides/_rels/slide27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357.png"/><Relationship Id="rId21" Type="http://schemas.openxmlformats.org/officeDocument/2006/relationships/image" Target="../media/image263.png"/><Relationship Id="rId42" Type="http://schemas.openxmlformats.org/officeDocument/2006/relationships/image" Target="../media/image283.png"/><Relationship Id="rId63" Type="http://schemas.openxmlformats.org/officeDocument/2006/relationships/image" Target="../media/image304.png"/><Relationship Id="rId84" Type="http://schemas.openxmlformats.org/officeDocument/2006/relationships/image" Target="../media/image325.png"/><Relationship Id="rId138" Type="http://schemas.openxmlformats.org/officeDocument/2006/relationships/image" Target="../media/image80.png"/><Relationship Id="rId107" Type="http://schemas.openxmlformats.org/officeDocument/2006/relationships/image" Target="../media/image347.png"/><Relationship Id="rId11" Type="http://schemas.openxmlformats.org/officeDocument/2006/relationships/image" Target="../media/image253.png"/><Relationship Id="rId32" Type="http://schemas.openxmlformats.org/officeDocument/2006/relationships/image" Target="../media/image274.png"/><Relationship Id="rId53" Type="http://schemas.openxmlformats.org/officeDocument/2006/relationships/image" Target="../media/image294.png"/><Relationship Id="rId74" Type="http://schemas.openxmlformats.org/officeDocument/2006/relationships/image" Target="../media/image315.png"/><Relationship Id="rId128" Type="http://schemas.openxmlformats.org/officeDocument/2006/relationships/image" Target="../media/image368.png"/><Relationship Id="rId5" Type="http://schemas.openxmlformats.org/officeDocument/2006/relationships/image" Target="../media/image247.png"/><Relationship Id="rId90" Type="http://schemas.openxmlformats.org/officeDocument/2006/relationships/image" Target="../media/image331.png"/><Relationship Id="rId95" Type="http://schemas.openxmlformats.org/officeDocument/2006/relationships/image" Target="../media/image336.png"/><Relationship Id="rId22" Type="http://schemas.openxmlformats.org/officeDocument/2006/relationships/image" Target="../media/image264.png"/><Relationship Id="rId27" Type="http://schemas.openxmlformats.org/officeDocument/2006/relationships/image" Target="../media/image269.png"/><Relationship Id="rId43" Type="http://schemas.openxmlformats.org/officeDocument/2006/relationships/image" Target="../media/image284.png"/><Relationship Id="rId48" Type="http://schemas.openxmlformats.org/officeDocument/2006/relationships/image" Target="../media/image289.png"/><Relationship Id="rId64" Type="http://schemas.openxmlformats.org/officeDocument/2006/relationships/image" Target="../media/image305.png"/><Relationship Id="rId69" Type="http://schemas.openxmlformats.org/officeDocument/2006/relationships/image" Target="../media/image310.png"/><Relationship Id="rId113" Type="http://schemas.openxmlformats.org/officeDocument/2006/relationships/image" Target="../media/image353.png"/><Relationship Id="rId118" Type="http://schemas.openxmlformats.org/officeDocument/2006/relationships/image" Target="../media/image358.png"/><Relationship Id="rId134" Type="http://schemas.openxmlformats.org/officeDocument/2006/relationships/image" Target="../media/image374.png"/><Relationship Id="rId139" Type="http://schemas.openxmlformats.org/officeDocument/2006/relationships/image" Target="../media/image379.png"/><Relationship Id="rId80" Type="http://schemas.openxmlformats.org/officeDocument/2006/relationships/image" Target="../media/image321.png"/><Relationship Id="rId85" Type="http://schemas.openxmlformats.org/officeDocument/2006/relationships/image" Target="../media/image326.png"/><Relationship Id="rId155" Type="http://schemas.openxmlformats.org/officeDocument/2006/relationships/image" Target="../media/image175.png"/><Relationship Id="rId12" Type="http://schemas.openxmlformats.org/officeDocument/2006/relationships/image" Target="../media/image254.png"/><Relationship Id="rId17" Type="http://schemas.openxmlformats.org/officeDocument/2006/relationships/image" Target="../media/image259.png"/><Relationship Id="rId33" Type="http://schemas.openxmlformats.org/officeDocument/2006/relationships/image" Target="../media/image275.png"/><Relationship Id="rId38" Type="http://schemas.openxmlformats.org/officeDocument/2006/relationships/image" Target="../media/image279.png"/><Relationship Id="rId59" Type="http://schemas.openxmlformats.org/officeDocument/2006/relationships/image" Target="../media/image300.png"/><Relationship Id="rId103" Type="http://schemas.openxmlformats.org/officeDocument/2006/relationships/image" Target="../media/image343.png"/><Relationship Id="rId108" Type="http://schemas.openxmlformats.org/officeDocument/2006/relationships/image" Target="../media/image348.png"/><Relationship Id="rId124" Type="http://schemas.openxmlformats.org/officeDocument/2006/relationships/image" Target="../media/image364.png"/><Relationship Id="rId129" Type="http://schemas.openxmlformats.org/officeDocument/2006/relationships/image" Target="../media/image369.png"/><Relationship Id="rId54" Type="http://schemas.openxmlformats.org/officeDocument/2006/relationships/image" Target="../media/image295.png"/><Relationship Id="rId70" Type="http://schemas.openxmlformats.org/officeDocument/2006/relationships/image" Target="../media/image311.png"/><Relationship Id="rId75" Type="http://schemas.openxmlformats.org/officeDocument/2006/relationships/image" Target="../media/image316.png"/><Relationship Id="rId91" Type="http://schemas.openxmlformats.org/officeDocument/2006/relationships/image" Target="../media/image332.png"/><Relationship Id="rId96" Type="http://schemas.openxmlformats.org/officeDocument/2006/relationships/image" Target="../media/image337.png"/><Relationship Id="rId140" Type="http://schemas.openxmlformats.org/officeDocument/2006/relationships/image" Target="../media/image3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8.png"/><Relationship Id="rId23" Type="http://schemas.openxmlformats.org/officeDocument/2006/relationships/image" Target="../media/image265.png"/><Relationship Id="rId28" Type="http://schemas.openxmlformats.org/officeDocument/2006/relationships/image" Target="../media/image270.png"/><Relationship Id="rId49" Type="http://schemas.openxmlformats.org/officeDocument/2006/relationships/image" Target="../media/image290.png"/><Relationship Id="rId114" Type="http://schemas.openxmlformats.org/officeDocument/2006/relationships/image" Target="../media/image354.png"/><Relationship Id="rId119" Type="http://schemas.openxmlformats.org/officeDocument/2006/relationships/image" Target="../media/image359.png"/><Relationship Id="rId44" Type="http://schemas.openxmlformats.org/officeDocument/2006/relationships/image" Target="../media/image285.png"/><Relationship Id="rId60" Type="http://schemas.openxmlformats.org/officeDocument/2006/relationships/image" Target="../media/image301.png"/><Relationship Id="rId65" Type="http://schemas.openxmlformats.org/officeDocument/2006/relationships/image" Target="../media/image306.png"/><Relationship Id="rId81" Type="http://schemas.openxmlformats.org/officeDocument/2006/relationships/image" Target="../media/image322.png"/><Relationship Id="rId86" Type="http://schemas.openxmlformats.org/officeDocument/2006/relationships/image" Target="../media/image327.png"/><Relationship Id="rId130" Type="http://schemas.openxmlformats.org/officeDocument/2006/relationships/image" Target="../media/image370.png"/><Relationship Id="rId135" Type="http://schemas.openxmlformats.org/officeDocument/2006/relationships/image" Target="../media/image375.png"/><Relationship Id="rId151" Type="http://schemas.openxmlformats.org/officeDocument/2006/relationships/image" Target="../media/image3190.png"/><Relationship Id="rId156" Type="http://schemas.openxmlformats.org/officeDocument/2006/relationships/image" Target="../media/image176.png"/><Relationship Id="rId13" Type="http://schemas.openxmlformats.org/officeDocument/2006/relationships/image" Target="../media/image255.png"/><Relationship Id="rId18" Type="http://schemas.openxmlformats.org/officeDocument/2006/relationships/image" Target="../media/image260.png"/><Relationship Id="rId39" Type="http://schemas.openxmlformats.org/officeDocument/2006/relationships/image" Target="../media/image280.png"/><Relationship Id="rId109" Type="http://schemas.openxmlformats.org/officeDocument/2006/relationships/image" Target="../media/image349.png"/><Relationship Id="rId34" Type="http://schemas.openxmlformats.org/officeDocument/2006/relationships/image" Target="../media/image276.png"/><Relationship Id="rId50" Type="http://schemas.openxmlformats.org/officeDocument/2006/relationships/image" Target="../media/image291.png"/><Relationship Id="rId55" Type="http://schemas.openxmlformats.org/officeDocument/2006/relationships/image" Target="../media/image296.png"/><Relationship Id="rId76" Type="http://schemas.openxmlformats.org/officeDocument/2006/relationships/image" Target="../media/image317.png"/><Relationship Id="rId97" Type="http://schemas.openxmlformats.org/officeDocument/2006/relationships/image" Target="../media/image338.png"/><Relationship Id="rId104" Type="http://schemas.openxmlformats.org/officeDocument/2006/relationships/image" Target="../media/image344.png"/><Relationship Id="rId120" Type="http://schemas.openxmlformats.org/officeDocument/2006/relationships/image" Target="../media/image360.png"/><Relationship Id="rId125" Type="http://schemas.openxmlformats.org/officeDocument/2006/relationships/image" Target="../media/image365.png"/><Relationship Id="rId141" Type="http://schemas.openxmlformats.org/officeDocument/2006/relationships/image" Target="../media/image239.png"/><Relationship Id="rId7" Type="http://schemas.openxmlformats.org/officeDocument/2006/relationships/image" Target="../media/image249.png"/><Relationship Id="rId71" Type="http://schemas.openxmlformats.org/officeDocument/2006/relationships/image" Target="../media/image312.png"/><Relationship Id="rId92" Type="http://schemas.openxmlformats.org/officeDocument/2006/relationships/image" Target="../media/image333.png"/><Relationship Id="rId29" Type="http://schemas.openxmlformats.org/officeDocument/2006/relationships/image" Target="../media/image271.png"/><Relationship Id="rId24" Type="http://schemas.openxmlformats.org/officeDocument/2006/relationships/image" Target="../media/image266.png"/><Relationship Id="rId40" Type="http://schemas.openxmlformats.org/officeDocument/2006/relationships/image" Target="../media/image281.png"/><Relationship Id="rId45" Type="http://schemas.openxmlformats.org/officeDocument/2006/relationships/image" Target="../media/image286.png"/><Relationship Id="rId66" Type="http://schemas.openxmlformats.org/officeDocument/2006/relationships/image" Target="../media/image307.png"/><Relationship Id="rId87" Type="http://schemas.openxmlformats.org/officeDocument/2006/relationships/image" Target="../media/image328.png"/><Relationship Id="rId110" Type="http://schemas.openxmlformats.org/officeDocument/2006/relationships/image" Target="../media/image350.png"/><Relationship Id="rId115" Type="http://schemas.openxmlformats.org/officeDocument/2006/relationships/image" Target="../media/image355.png"/><Relationship Id="rId131" Type="http://schemas.openxmlformats.org/officeDocument/2006/relationships/image" Target="../media/image371.png"/><Relationship Id="rId136" Type="http://schemas.openxmlformats.org/officeDocument/2006/relationships/image" Target="../media/image376.png"/><Relationship Id="rId157" Type="http://schemas.openxmlformats.org/officeDocument/2006/relationships/image" Target="../media/image381.png"/><Relationship Id="rId61" Type="http://schemas.openxmlformats.org/officeDocument/2006/relationships/image" Target="../media/image302.png"/><Relationship Id="rId82" Type="http://schemas.openxmlformats.org/officeDocument/2006/relationships/image" Target="../media/image323.png"/><Relationship Id="rId152" Type="http://schemas.openxmlformats.org/officeDocument/2006/relationships/image" Target="../media/image3200.png"/><Relationship Id="rId19" Type="http://schemas.openxmlformats.org/officeDocument/2006/relationships/image" Target="../media/image261.png"/><Relationship Id="rId14" Type="http://schemas.openxmlformats.org/officeDocument/2006/relationships/image" Target="../media/image256.png"/><Relationship Id="rId30" Type="http://schemas.openxmlformats.org/officeDocument/2006/relationships/image" Target="../media/image272.png"/><Relationship Id="rId35" Type="http://schemas.openxmlformats.org/officeDocument/2006/relationships/image" Target="../media/image277.png"/><Relationship Id="rId56" Type="http://schemas.openxmlformats.org/officeDocument/2006/relationships/image" Target="../media/image297.png"/><Relationship Id="rId77" Type="http://schemas.openxmlformats.org/officeDocument/2006/relationships/image" Target="../media/image318.png"/><Relationship Id="rId100" Type="http://schemas.openxmlformats.org/officeDocument/2006/relationships/image" Target="../media/image341.png"/><Relationship Id="rId105" Type="http://schemas.openxmlformats.org/officeDocument/2006/relationships/image" Target="../media/image345.png"/><Relationship Id="rId126" Type="http://schemas.openxmlformats.org/officeDocument/2006/relationships/image" Target="../media/image366.png"/><Relationship Id="rId8" Type="http://schemas.openxmlformats.org/officeDocument/2006/relationships/image" Target="../media/image250.png"/><Relationship Id="rId51" Type="http://schemas.openxmlformats.org/officeDocument/2006/relationships/image" Target="../media/image292.png"/><Relationship Id="rId72" Type="http://schemas.openxmlformats.org/officeDocument/2006/relationships/image" Target="../media/image313.png"/><Relationship Id="rId93" Type="http://schemas.openxmlformats.org/officeDocument/2006/relationships/image" Target="../media/image334.png"/><Relationship Id="rId98" Type="http://schemas.openxmlformats.org/officeDocument/2006/relationships/image" Target="../media/image339.png"/><Relationship Id="rId121" Type="http://schemas.openxmlformats.org/officeDocument/2006/relationships/image" Target="../media/image361.png"/><Relationship Id="rId3" Type="http://schemas.openxmlformats.org/officeDocument/2006/relationships/image" Target="../media/image245.png"/><Relationship Id="rId25" Type="http://schemas.openxmlformats.org/officeDocument/2006/relationships/image" Target="../media/image267.png"/><Relationship Id="rId46" Type="http://schemas.openxmlformats.org/officeDocument/2006/relationships/image" Target="../media/image287.png"/><Relationship Id="rId67" Type="http://schemas.openxmlformats.org/officeDocument/2006/relationships/image" Target="../media/image308.png"/><Relationship Id="rId116" Type="http://schemas.openxmlformats.org/officeDocument/2006/relationships/image" Target="../media/image356.png"/><Relationship Id="rId137" Type="http://schemas.openxmlformats.org/officeDocument/2006/relationships/image" Target="../media/image79.png"/><Relationship Id="rId20" Type="http://schemas.openxmlformats.org/officeDocument/2006/relationships/image" Target="../media/image262.png"/><Relationship Id="rId41" Type="http://schemas.openxmlformats.org/officeDocument/2006/relationships/image" Target="../media/image282.png"/><Relationship Id="rId62" Type="http://schemas.openxmlformats.org/officeDocument/2006/relationships/image" Target="../media/image303.png"/><Relationship Id="rId83" Type="http://schemas.openxmlformats.org/officeDocument/2006/relationships/image" Target="../media/image324.png"/><Relationship Id="rId88" Type="http://schemas.openxmlformats.org/officeDocument/2006/relationships/image" Target="../media/image329.png"/><Relationship Id="rId111" Type="http://schemas.openxmlformats.org/officeDocument/2006/relationships/image" Target="../media/image351.png"/><Relationship Id="rId132" Type="http://schemas.openxmlformats.org/officeDocument/2006/relationships/image" Target="../media/image372.png"/><Relationship Id="rId153" Type="http://schemas.openxmlformats.org/officeDocument/2006/relationships/image" Target="../media/image3700.png"/><Relationship Id="rId15" Type="http://schemas.openxmlformats.org/officeDocument/2006/relationships/image" Target="../media/image257.png"/><Relationship Id="rId36" Type="http://schemas.openxmlformats.org/officeDocument/2006/relationships/image" Target="../media/image140.png"/><Relationship Id="rId57" Type="http://schemas.openxmlformats.org/officeDocument/2006/relationships/image" Target="../media/image298.png"/><Relationship Id="rId106" Type="http://schemas.openxmlformats.org/officeDocument/2006/relationships/image" Target="../media/image346.png"/><Relationship Id="rId127" Type="http://schemas.openxmlformats.org/officeDocument/2006/relationships/image" Target="../media/image367.png"/><Relationship Id="rId10" Type="http://schemas.openxmlformats.org/officeDocument/2006/relationships/image" Target="../media/image252.png"/><Relationship Id="rId31" Type="http://schemas.openxmlformats.org/officeDocument/2006/relationships/image" Target="../media/image273.png"/><Relationship Id="rId52" Type="http://schemas.openxmlformats.org/officeDocument/2006/relationships/image" Target="../media/image293.png"/><Relationship Id="rId73" Type="http://schemas.openxmlformats.org/officeDocument/2006/relationships/image" Target="../media/image314.png"/><Relationship Id="rId78" Type="http://schemas.openxmlformats.org/officeDocument/2006/relationships/image" Target="../media/image319.png"/><Relationship Id="rId94" Type="http://schemas.openxmlformats.org/officeDocument/2006/relationships/image" Target="../media/image335.png"/><Relationship Id="rId99" Type="http://schemas.openxmlformats.org/officeDocument/2006/relationships/image" Target="../media/image340.png"/><Relationship Id="rId101" Type="http://schemas.openxmlformats.org/officeDocument/2006/relationships/image" Target="../media/image342.png"/><Relationship Id="rId122" Type="http://schemas.openxmlformats.org/officeDocument/2006/relationships/image" Target="../media/image362.png"/><Relationship Id="rId4" Type="http://schemas.openxmlformats.org/officeDocument/2006/relationships/image" Target="../media/image246.png"/><Relationship Id="rId9" Type="http://schemas.openxmlformats.org/officeDocument/2006/relationships/image" Target="../media/image251.png"/><Relationship Id="rId26" Type="http://schemas.openxmlformats.org/officeDocument/2006/relationships/image" Target="../media/image268.png"/><Relationship Id="rId47" Type="http://schemas.openxmlformats.org/officeDocument/2006/relationships/image" Target="../media/image288.png"/><Relationship Id="rId68" Type="http://schemas.openxmlformats.org/officeDocument/2006/relationships/image" Target="../media/image309.png"/><Relationship Id="rId89" Type="http://schemas.openxmlformats.org/officeDocument/2006/relationships/image" Target="../media/image330.png"/><Relationship Id="rId112" Type="http://schemas.openxmlformats.org/officeDocument/2006/relationships/image" Target="../media/image352.png"/><Relationship Id="rId133" Type="http://schemas.openxmlformats.org/officeDocument/2006/relationships/image" Target="../media/image373.png"/><Relationship Id="rId154" Type="http://schemas.openxmlformats.org/officeDocument/2006/relationships/image" Target="../media/image3710.png"/><Relationship Id="rId16" Type="http://schemas.openxmlformats.org/officeDocument/2006/relationships/image" Target="../media/image258.png"/><Relationship Id="rId37" Type="http://schemas.openxmlformats.org/officeDocument/2006/relationships/image" Target="../media/image278.png"/><Relationship Id="rId58" Type="http://schemas.openxmlformats.org/officeDocument/2006/relationships/image" Target="../media/image299.png"/><Relationship Id="rId79" Type="http://schemas.openxmlformats.org/officeDocument/2006/relationships/image" Target="../media/image320.png"/><Relationship Id="rId102" Type="http://schemas.openxmlformats.org/officeDocument/2006/relationships/image" Target="../media/image78.png"/><Relationship Id="rId123" Type="http://schemas.openxmlformats.org/officeDocument/2006/relationships/image" Target="../media/image36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HOP-HMM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David </a:t>
            </a:r>
            <a:r>
              <a:rPr lang="en-US" dirty="0" err="1"/>
              <a:t>Taub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3793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Block Arc 189"/>
          <p:cNvSpPr/>
          <p:nvPr/>
        </p:nvSpPr>
        <p:spPr>
          <a:xfrm rot="16200000">
            <a:off x="3112908" y="2225038"/>
            <a:ext cx="1674644" cy="1859497"/>
          </a:xfrm>
          <a:prstGeom prst="blockArc">
            <a:avLst>
              <a:gd name="adj1" fmla="val 10800000"/>
              <a:gd name="adj2" fmla="val 45021"/>
              <a:gd name="adj3" fmla="val 21016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91" name="Rectangle 190"/>
          <p:cNvSpPr/>
          <p:nvPr/>
        </p:nvSpPr>
        <p:spPr>
          <a:xfrm>
            <a:off x="3981460" y="2316478"/>
            <a:ext cx="4208753" cy="35193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92" name="Rectangle 191"/>
          <p:cNvSpPr/>
          <p:nvPr/>
        </p:nvSpPr>
        <p:spPr>
          <a:xfrm>
            <a:off x="4947234" y="2316478"/>
            <a:ext cx="3237420" cy="349588"/>
          </a:xfrm>
          <a:prstGeom prst="rect">
            <a:avLst/>
          </a:prstGeom>
          <a:ln>
            <a:solidFill>
              <a:srgbClr val="41719C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93" name="Rectangle 192"/>
          <p:cNvSpPr/>
          <p:nvPr/>
        </p:nvSpPr>
        <p:spPr>
          <a:xfrm>
            <a:off x="4952104" y="2316478"/>
            <a:ext cx="840336" cy="350377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94" name="Rectangle 193"/>
          <p:cNvSpPr/>
          <p:nvPr/>
        </p:nvSpPr>
        <p:spPr>
          <a:xfrm>
            <a:off x="5033809" y="2316478"/>
            <a:ext cx="164666" cy="350377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95" name="Rectangle 194"/>
          <p:cNvSpPr/>
          <p:nvPr/>
        </p:nvSpPr>
        <p:spPr>
          <a:xfrm>
            <a:off x="5519960" y="2316478"/>
            <a:ext cx="161710" cy="350377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96" name="Rounded Rectangle 195"/>
          <p:cNvSpPr/>
          <p:nvPr/>
        </p:nvSpPr>
        <p:spPr>
          <a:xfrm>
            <a:off x="5531963" y="2731830"/>
            <a:ext cx="299195" cy="514775"/>
          </a:xfrm>
          <a:prstGeom prst="roundRect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97" name="Rectangle 196"/>
          <p:cNvSpPr/>
          <p:nvPr/>
        </p:nvSpPr>
        <p:spPr>
          <a:xfrm>
            <a:off x="6007188" y="3641339"/>
            <a:ext cx="259225" cy="34958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98" name="Rectangle 197"/>
          <p:cNvSpPr/>
          <p:nvPr/>
        </p:nvSpPr>
        <p:spPr>
          <a:xfrm>
            <a:off x="3981459" y="3642358"/>
            <a:ext cx="4208753" cy="3495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99" name="Rounded Rectangle 198"/>
          <p:cNvSpPr/>
          <p:nvPr/>
        </p:nvSpPr>
        <p:spPr>
          <a:xfrm>
            <a:off x="3942280" y="2323213"/>
            <a:ext cx="51594" cy="34013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00" name="Rounded Rectangle 199"/>
          <p:cNvSpPr/>
          <p:nvPr/>
        </p:nvSpPr>
        <p:spPr>
          <a:xfrm>
            <a:off x="3933783" y="3648135"/>
            <a:ext cx="60650" cy="33953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cxnSp>
        <p:nvCxnSpPr>
          <p:cNvPr id="201" name="Straight Connector 200"/>
          <p:cNvCxnSpPr/>
          <p:nvPr/>
        </p:nvCxnSpPr>
        <p:spPr>
          <a:xfrm flipH="1">
            <a:off x="3944829" y="2316281"/>
            <a:ext cx="137567" cy="0"/>
          </a:xfrm>
          <a:prstGeom prst="line">
            <a:avLst/>
          </a:prstGeom>
          <a:ln w="127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02" name="Straight Connector 201"/>
          <p:cNvCxnSpPr/>
          <p:nvPr/>
        </p:nvCxnSpPr>
        <p:spPr>
          <a:xfrm flipH="1">
            <a:off x="3948777" y="2669195"/>
            <a:ext cx="137567" cy="0"/>
          </a:xfrm>
          <a:prstGeom prst="line">
            <a:avLst/>
          </a:prstGeom>
          <a:ln w="127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03" name="Straight Connector 202"/>
          <p:cNvCxnSpPr/>
          <p:nvPr/>
        </p:nvCxnSpPr>
        <p:spPr>
          <a:xfrm flipH="1">
            <a:off x="3942280" y="3643244"/>
            <a:ext cx="137567" cy="0"/>
          </a:xfrm>
          <a:prstGeom prst="line">
            <a:avLst/>
          </a:prstGeom>
          <a:ln w="127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04" name="Straight Connector 203"/>
          <p:cNvCxnSpPr/>
          <p:nvPr/>
        </p:nvCxnSpPr>
        <p:spPr>
          <a:xfrm flipH="1">
            <a:off x="3946757" y="3992083"/>
            <a:ext cx="137567" cy="0"/>
          </a:xfrm>
          <a:prstGeom prst="line">
            <a:avLst/>
          </a:prstGeom>
          <a:ln w="127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205" name="Group 204"/>
          <p:cNvGrpSpPr/>
          <p:nvPr/>
        </p:nvGrpSpPr>
        <p:grpSpPr>
          <a:xfrm>
            <a:off x="4789048" y="2504860"/>
            <a:ext cx="1719275" cy="1217946"/>
            <a:chOff x="7652321" y="3663102"/>
            <a:chExt cx="1719275" cy="1217946"/>
          </a:xfrm>
        </p:grpSpPr>
        <p:sp>
          <p:nvSpPr>
            <p:cNvPr id="206" name="Rounded Rectangle 205"/>
            <p:cNvSpPr/>
            <p:nvPr/>
          </p:nvSpPr>
          <p:spPr>
            <a:xfrm>
              <a:off x="7818441" y="3663102"/>
              <a:ext cx="1090342" cy="492042"/>
            </a:xfrm>
            <a:prstGeom prst="roundRect">
              <a:avLst/>
            </a:prstGeom>
            <a:solidFill>
              <a:srgbClr val="7030A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US" sz="2400" dirty="0"/>
            </a:p>
          </p:txBody>
        </p:sp>
        <p:sp>
          <p:nvSpPr>
            <p:cNvPr id="207" name="Rounded Rectangle 206"/>
            <p:cNvSpPr/>
            <p:nvPr/>
          </p:nvSpPr>
          <p:spPr>
            <a:xfrm>
              <a:off x="7652321" y="4377964"/>
              <a:ext cx="793392" cy="361095"/>
            </a:xfrm>
            <a:prstGeom prst="roundRect">
              <a:avLst/>
            </a:prstGeom>
            <a:solidFill>
              <a:srgbClr val="7030A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08" name="Rounded Rectangle 207"/>
            <p:cNvSpPr/>
            <p:nvPr/>
          </p:nvSpPr>
          <p:spPr>
            <a:xfrm>
              <a:off x="8234450" y="4514104"/>
              <a:ext cx="1050223" cy="366944"/>
            </a:xfrm>
            <a:prstGeom prst="roundRect">
              <a:avLst/>
            </a:prstGeom>
            <a:solidFill>
              <a:srgbClr val="7030A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09" name="Rounded Rectangle 208"/>
            <p:cNvSpPr/>
            <p:nvPr/>
          </p:nvSpPr>
          <p:spPr>
            <a:xfrm>
              <a:off x="8036143" y="4013637"/>
              <a:ext cx="1335453" cy="518995"/>
            </a:xfrm>
            <a:prstGeom prst="roundRect">
              <a:avLst/>
            </a:prstGeom>
            <a:solidFill>
              <a:srgbClr val="7030A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p300/CBP</a:t>
              </a:r>
            </a:p>
          </p:txBody>
        </p:sp>
      </p:grpSp>
      <p:sp>
        <p:nvSpPr>
          <p:cNvPr id="210" name="Rectangle 209"/>
          <p:cNvSpPr/>
          <p:nvPr/>
        </p:nvSpPr>
        <p:spPr>
          <a:xfrm>
            <a:off x="4628803" y="3642358"/>
            <a:ext cx="1957574" cy="350377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11" name="Rectangle 210"/>
          <p:cNvSpPr/>
          <p:nvPr/>
        </p:nvSpPr>
        <p:spPr>
          <a:xfrm>
            <a:off x="4987599" y="3642358"/>
            <a:ext cx="191002" cy="350377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12" name="Rectangle 211"/>
          <p:cNvSpPr/>
          <p:nvPr/>
        </p:nvSpPr>
        <p:spPr>
          <a:xfrm>
            <a:off x="5542755" y="3642358"/>
            <a:ext cx="164666" cy="350377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13" name="Rectangle 212"/>
          <p:cNvSpPr/>
          <p:nvPr/>
        </p:nvSpPr>
        <p:spPr>
          <a:xfrm>
            <a:off x="6002403" y="3642358"/>
            <a:ext cx="260436" cy="350377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14" name="Isosceles Triangle 213"/>
          <p:cNvSpPr/>
          <p:nvPr/>
        </p:nvSpPr>
        <p:spPr>
          <a:xfrm>
            <a:off x="5316942" y="3183357"/>
            <a:ext cx="662107" cy="595496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15" name="TextBox 214"/>
          <p:cNvSpPr txBox="1"/>
          <p:nvPr/>
        </p:nvSpPr>
        <p:spPr>
          <a:xfrm>
            <a:off x="5425113" y="3366335"/>
            <a:ext cx="6196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TF</a:t>
            </a:r>
          </a:p>
        </p:txBody>
      </p:sp>
      <p:grpSp>
        <p:nvGrpSpPr>
          <p:cNvPr id="216" name="Group 215"/>
          <p:cNvGrpSpPr/>
          <p:nvPr/>
        </p:nvGrpSpPr>
        <p:grpSpPr>
          <a:xfrm>
            <a:off x="4698505" y="3343915"/>
            <a:ext cx="824261" cy="461665"/>
            <a:chOff x="7706558" y="4532637"/>
            <a:chExt cx="824261" cy="461665"/>
          </a:xfrm>
        </p:grpSpPr>
        <p:sp>
          <p:nvSpPr>
            <p:cNvPr id="217" name="Oval 216"/>
            <p:cNvSpPr/>
            <p:nvPr/>
          </p:nvSpPr>
          <p:spPr>
            <a:xfrm>
              <a:off x="7706558" y="4565138"/>
              <a:ext cx="651576" cy="399334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18" name="TextBox 217"/>
            <p:cNvSpPr txBox="1"/>
            <p:nvPr/>
          </p:nvSpPr>
          <p:spPr>
            <a:xfrm>
              <a:off x="7804941" y="4532637"/>
              <a:ext cx="7258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TF</a:t>
              </a:r>
            </a:p>
          </p:txBody>
        </p:sp>
      </p:grpSp>
      <p:grpSp>
        <p:nvGrpSpPr>
          <p:cNvPr id="219" name="Group 218"/>
          <p:cNvGrpSpPr/>
          <p:nvPr/>
        </p:nvGrpSpPr>
        <p:grpSpPr>
          <a:xfrm>
            <a:off x="5960594" y="3365916"/>
            <a:ext cx="683949" cy="461665"/>
            <a:chOff x="8823867" y="4524158"/>
            <a:chExt cx="683949" cy="461665"/>
          </a:xfrm>
        </p:grpSpPr>
        <p:sp>
          <p:nvSpPr>
            <p:cNvPr id="220" name="Trapezoid 219"/>
            <p:cNvSpPr/>
            <p:nvPr/>
          </p:nvSpPr>
          <p:spPr>
            <a:xfrm>
              <a:off x="8823867" y="4569859"/>
              <a:ext cx="628424" cy="397889"/>
            </a:xfrm>
            <a:prstGeom prst="trapezoid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21" name="TextBox 220"/>
            <p:cNvSpPr txBox="1"/>
            <p:nvPr/>
          </p:nvSpPr>
          <p:spPr>
            <a:xfrm>
              <a:off x="8911574" y="4524158"/>
              <a:ext cx="5962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TF</a:t>
              </a:r>
            </a:p>
          </p:txBody>
        </p:sp>
      </p:grpSp>
      <p:grpSp>
        <p:nvGrpSpPr>
          <p:cNvPr id="224" name="Group 223"/>
          <p:cNvGrpSpPr/>
          <p:nvPr/>
        </p:nvGrpSpPr>
        <p:grpSpPr>
          <a:xfrm>
            <a:off x="5044572" y="2273539"/>
            <a:ext cx="878875" cy="728889"/>
            <a:chOff x="7907845" y="3431781"/>
            <a:chExt cx="878875" cy="728889"/>
          </a:xfrm>
        </p:grpSpPr>
        <p:sp>
          <p:nvSpPr>
            <p:cNvPr id="225" name="Rounded Rectangle 224"/>
            <p:cNvSpPr/>
            <p:nvPr/>
          </p:nvSpPr>
          <p:spPr>
            <a:xfrm>
              <a:off x="7907845" y="3581737"/>
              <a:ext cx="418741" cy="296605"/>
            </a:xfrm>
            <a:prstGeom prst="roundRect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TF</a:t>
              </a:r>
            </a:p>
          </p:txBody>
        </p:sp>
        <p:grpSp>
          <p:nvGrpSpPr>
            <p:cNvPr id="226" name="Group 225"/>
            <p:cNvGrpSpPr/>
            <p:nvPr/>
          </p:nvGrpSpPr>
          <p:grpSpPr>
            <a:xfrm>
              <a:off x="8120051" y="3431781"/>
              <a:ext cx="426617" cy="556708"/>
              <a:chOff x="8120051" y="3431781"/>
              <a:chExt cx="426617" cy="556708"/>
            </a:xfrm>
          </p:grpSpPr>
          <p:sp>
            <p:nvSpPr>
              <p:cNvPr id="230" name="Rounded Rectangle 229"/>
              <p:cNvSpPr/>
              <p:nvPr/>
            </p:nvSpPr>
            <p:spPr>
              <a:xfrm>
                <a:off x="8154691" y="3497086"/>
                <a:ext cx="327761" cy="422684"/>
              </a:xfrm>
              <a:prstGeom prst="roundRect">
                <a:avLst/>
              </a:prstGeom>
              <a:solidFill>
                <a:schemeClr val="accent4">
                  <a:lumMod val="50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231" name="Rounded Rectangle 230"/>
              <p:cNvSpPr/>
              <p:nvPr/>
            </p:nvSpPr>
            <p:spPr>
              <a:xfrm>
                <a:off x="8120051" y="3431781"/>
                <a:ext cx="426617" cy="556708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TF</a:t>
                </a:r>
              </a:p>
            </p:txBody>
          </p:sp>
        </p:grpSp>
        <p:grpSp>
          <p:nvGrpSpPr>
            <p:cNvPr id="227" name="Group 226"/>
            <p:cNvGrpSpPr/>
            <p:nvPr/>
          </p:nvGrpSpPr>
          <p:grpSpPr>
            <a:xfrm>
              <a:off x="8360103" y="3603962"/>
              <a:ext cx="426617" cy="556708"/>
              <a:chOff x="8360103" y="3603962"/>
              <a:chExt cx="426617" cy="556708"/>
            </a:xfrm>
          </p:grpSpPr>
          <p:sp>
            <p:nvSpPr>
              <p:cNvPr id="228" name="Rounded Rectangle 227"/>
              <p:cNvSpPr/>
              <p:nvPr/>
            </p:nvSpPr>
            <p:spPr>
              <a:xfrm>
                <a:off x="8411336" y="3629796"/>
                <a:ext cx="299195" cy="514775"/>
              </a:xfrm>
              <a:prstGeom prst="roundRect">
                <a:avLst/>
              </a:prstGeom>
              <a:solidFill>
                <a:schemeClr val="accent4">
                  <a:lumMod val="50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229" name="Rounded Rectangle 228"/>
              <p:cNvSpPr/>
              <p:nvPr/>
            </p:nvSpPr>
            <p:spPr>
              <a:xfrm>
                <a:off x="8360103" y="3603962"/>
                <a:ext cx="426617" cy="556708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TF</a:t>
                </a:r>
              </a:p>
            </p:txBody>
          </p:sp>
        </p:grpSp>
      </p:grpSp>
      <p:grpSp>
        <p:nvGrpSpPr>
          <p:cNvPr id="2" name="Group 1"/>
          <p:cNvGrpSpPr/>
          <p:nvPr/>
        </p:nvGrpSpPr>
        <p:grpSpPr>
          <a:xfrm>
            <a:off x="6625399" y="1421748"/>
            <a:ext cx="3077059" cy="2114647"/>
            <a:chOff x="5741967" y="1422072"/>
            <a:chExt cx="3077059" cy="2114647"/>
          </a:xfrm>
        </p:grpSpPr>
        <p:sp>
          <p:nvSpPr>
            <p:cNvPr id="232" name="Rounded Rectangle 2"/>
            <p:cNvSpPr/>
            <p:nvPr/>
          </p:nvSpPr>
          <p:spPr>
            <a:xfrm>
              <a:off x="5741967" y="2338872"/>
              <a:ext cx="1447800" cy="923925"/>
            </a:xfrm>
            <a:custGeom>
              <a:avLst/>
              <a:gdLst>
                <a:gd name="connsiteX0" fmla="*/ 0 w 1762125"/>
                <a:gd name="connsiteY0" fmla="*/ 158753 h 952500"/>
                <a:gd name="connsiteX1" fmla="*/ 158753 w 1762125"/>
                <a:gd name="connsiteY1" fmla="*/ 0 h 952500"/>
                <a:gd name="connsiteX2" fmla="*/ 1603372 w 1762125"/>
                <a:gd name="connsiteY2" fmla="*/ 0 h 952500"/>
                <a:gd name="connsiteX3" fmla="*/ 1762125 w 1762125"/>
                <a:gd name="connsiteY3" fmla="*/ 158753 h 952500"/>
                <a:gd name="connsiteX4" fmla="*/ 1762125 w 1762125"/>
                <a:gd name="connsiteY4" fmla="*/ 793747 h 952500"/>
                <a:gd name="connsiteX5" fmla="*/ 1603372 w 1762125"/>
                <a:gd name="connsiteY5" fmla="*/ 952500 h 952500"/>
                <a:gd name="connsiteX6" fmla="*/ 158753 w 1762125"/>
                <a:gd name="connsiteY6" fmla="*/ 952500 h 952500"/>
                <a:gd name="connsiteX7" fmla="*/ 0 w 1762125"/>
                <a:gd name="connsiteY7" fmla="*/ 793747 h 952500"/>
                <a:gd name="connsiteX8" fmla="*/ 0 w 1762125"/>
                <a:gd name="connsiteY8" fmla="*/ 158753 h 952500"/>
                <a:gd name="connsiteX0" fmla="*/ 0 w 1762125"/>
                <a:gd name="connsiteY0" fmla="*/ 158753 h 952500"/>
                <a:gd name="connsiteX1" fmla="*/ 158753 w 1762125"/>
                <a:gd name="connsiteY1" fmla="*/ 0 h 952500"/>
                <a:gd name="connsiteX2" fmla="*/ 1603372 w 1762125"/>
                <a:gd name="connsiteY2" fmla="*/ 0 h 952500"/>
                <a:gd name="connsiteX3" fmla="*/ 1762125 w 1762125"/>
                <a:gd name="connsiteY3" fmla="*/ 158753 h 952500"/>
                <a:gd name="connsiteX4" fmla="*/ 1762125 w 1762125"/>
                <a:gd name="connsiteY4" fmla="*/ 793747 h 952500"/>
                <a:gd name="connsiteX5" fmla="*/ 1603372 w 1762125"/>
                <a:gd name="connsiteY5" fmla="*/ 952500 h 952500"/>
                <a:gd name="connsiteX6" fmla="*/ 596903 w 1762125"/>
                <a:gd name="connsiteY6" fmla="*/ 752475 h 952500"/>
                <a:gd name="connsiteX7" fmla="*/ 0 w 1762125"/>
                <a:gd name="connsiteY7" fmla="*/ 793747 h 952500"/>
                <a:gd name="connsiteX8" fmla="*/ 0 w 1762125"/>
                <a:gd name="connsiteY8" fmla="*/ 158753 h 952500"/>
                <a:gd name="connsiteX0" fmla="*/ 0 w 1762125"/>
                <a:gd name="connsiteY0" fmla="*/ 158753 h 952500"/>
                <a:gd name="connsiteX1" fmla="*/ 158753 w 1762125"/>
                <a:gd name="connsiteY1" fmla="*/ 0 h 952500"/>
                <a:gd name="connsiteX2" fmla="*/ 1603372 w 1762125"/>
                <a:gd name="connsiteY2" fmla="*/ 0 h 952500"/>
                <a:gd name="connsiteX3" fmla="*/ 1762125 w 1762125"/>
                <a:gd name="connsiteY3" fmla="*/ 158753 h 952500"/>
                <a:gd name="connsiteX4" fmla="*/ 1762125 w 1762125"/>
                <a:gd name="connsiteY4" fmla="*/ 793747 h 952500"/>
                <a:gd name="connsiteX5" fmla="*/ 1603372 w 1762125"/>
                <a:gd name="connsiteY5" fmla="*/ 952500 h 952500"/>
                <a:gd name="connsiteX6" fmla="*/ 596903 w 1762125"/>
                <a:gd name="connsiteY6" fmla="*/ 752475 h 952500"/>
                <a:gd name="connsiteX7" fmla="*/ 0 w 1762125"/>
                <a:gd name="connsiteY7" fmla="*/ 793747 h 952500"/>
                <a:gd name="connsiteX8" fmla="*/ 0 w 1762125"/>
                <a:gd name="connsiteY8" fmla="*/ 158753 h 952500"/>
                <a:gd name="connsiteX0" fmla="*/ 0 w 1762125"/>
                <a:gd name="connsiteY0" fmla="*/ 158753 h 952500"/>
                <a:gd name="connsiteX1" fmla="*/ 158753 w 1762125"/>
                <a:gd name="connsiteY1" fmla="*/ 0 h 952500"/>
                <a:gd name="connsiteX2" fmla="*/ 1603372 w 1762125"/>
                <a:gd name="connsiteY2" fmla="*/ 0 h 952500"/>
                <a:gd name="connsiteX3" fmla="*/ 1762125 w 1762125"/>
                <a:gd name="connsiteY3" fmla="*/ 158753 h 952500"/>
                <a:gd name="connsiteX4" fmla="*/ 1762125 w 1762125"/>
                <a:gd name="connsiteY4" fmla="*/ 793747 h 952500"/>
                <a:gd name="connsiteX5" fmla="*/ 1603372 w 1762125"/>
                <a:gd name="connsiteY5" fmla="*/ 952500 h 952500"/>
                <a:gd name="connsiteX6" fmla="*/ 596903 w 1762125"/>
                <a:gd name="connsiteY6" fmla="*/ 752475 h 952500"/>
                <a:gd name="connsiteX7" fmla="*/ 0 w 1762125"/>
                <a:gd name="connsiteY7" fmla="*/ 793747 h 952500"/>
                <a:gd name="connsiteX8" fmla="*/ 0 w 1762125"/>
                <a:gd name="connsiteY8" fmla="*/ 158753 h 952500"/>
                <a:gd name="connsiteX0" fmla="*/ 0 w 1762125"/>
                <a:gd name="connsiteY0" fmla="*/ 158753 h 952500"/>
                <a:gd name="connsiteX1" fmla="*/ 158753 w 1762125"/>
                <a:gd name="connsiteY1" fmla="*/ 0 h 952500"/>
                <a:gd name="connsiteX2" fmla="*/ 1603372 w 1762125"/>
                <a:gd name="connsiteY2" fmla="*/ 0 h 952500"/>
                <a:gd name="connsiteX3" fmla="*/ 1762125 w 1762125"/>
                <a:gd name="connsiteY3" fmla="*/ 158753 h 952500"/>
                <a:gd name="connsiteX4" fmla="*/ 1762125 w 1762125"/>
                <a:gd name="connsiteY4" fmla="*/ 793747 h 952500"/>
                <a:gd name="connsiteX5" fmla="*/ 1603372 w 1762125"/>
                <a:gd name="connsiteY5" fmla="*/ 952500 h 952500"/>
                <a:gd name="connsiteX6" fmla="*/ 596903 w 1762125"/>
                <a:gd name="connsiteY6" fmla="*/ 752475 h 952500"/>
                <a:gd name="connsiteX7" fmla="*/ 28575 w 1762125"/>
                <a:gd name="connsiteY7" fmla="*/ 879472 h 952500"/>
                <a:gd name="connsiteX8" fmla="*/ 0 w 1762125"/>
                <a:gd name="connsiteY8" fmla="*/ 158753 h 952500"/>
                <a:gd name="connsiteX0" fmla="*/ 0 w 1762125"/>
                <a:gd name="connsiteY0" fmla="*/ 158753 h 952500"/>
                <a:gd name="connsiteX1" fmla="*/ 158753 w 1762125"/>
                <a:gd name="connsiteY1" fmla="*/ 0 h 952500"/>
                <a:gd name="connsiteX2" fmla="*/ 1603372 w 1762125"/>
                <a:gd name="connsiteY2" fmla="*/ 0 h 952500"/>
                <a:gd name="connsiteX3" fmla="*/ 1762125 w 1762125"/>
                <a:gd name="connsiteY3" fmla="*/ 158753 h 952500"/>
                <a:gd name="connsiteX4" fmla="*/ 1762125 w 1762125"/>
                <a:gd name="connsiteY4" fmla="*/ 793747 h 952500"/>
                <a:gd name="connsiteX5" fmla="*/ 1603372 w 1762125"/>
                <a:gd name="connsiteY5" fmla="*/ 952500 h 952500"/>
                <a:gd name="connsiteX6" fmla="*/ 596903 w 1762125"/>
                <a:gd name="connsiteY6" fmla="*/ 752475 h 952500"/>
                <a:gd name="connsiteX7" fmla="*/ 28575 w 1762125"/>
                <a:gd name="connsiteY7" fmla="*/ 879472 h 952500"/>
                <a:gd name="connsiteX8" fmla="*/ 0 w 1762125"/>
                <a:gd name="connsiteY8" fmla="*/ 158753 h 952500"/>
                <a:gd name="connsiteX0" fmla="*/ 190500 w 1733550"/>
                <a:gd name="connsiteY0" fmla="*/ 339728 h 952500"/>
                <a:gd name="connsiteX1" fmla="*/ 130178 w 1733550"/>
                <a:gd name="connsiteY1" fmla="*/ 0 h 952500"/>
                <a:gd name="connsiteX2" fmla="*/ 1574797 w 1733550"/>
                <a:gd name="connsiteY2" fmla="*/ 0 h 952500"/>
                <a:gd name="connsiteX3" fmla="*/ 1733550 w 1733550"/>
                <a:gd name="connsiteY3" fmla="*/ 158753 h 952500"/>
                <a:gd name="connsiteX4" fmla="*/ 1733550 w 1733550"/>
                <a:gd name="connsiteY4" fmla="*/ 793747 h 952500"/>
                <a:gd name="connsiteX5" fmla="*/ 1574797 w 1733550"/>
                <a:gd name="connsiteY5" fmla="*/ 952500 h 952500"/>
                <a:gd name="connsiteX6" fmla="*/ 568328 w 1733550"/>
                <a:gd name="connsiteY6" fmla="*/ 752475 h 952500"/>
                <a:gd name="connsiteX7" fmla="*/ 0 w 1733550"/>
                <a:gd name="connsiteY7" fmla="*/ 879472 h 952500"/>
                <a:gd name="connsiteX8" fmla="*/ 190500 w 1733550"/>
                <a:gd name="connsiteY8" fmla="*/ 339728 h 952500"/>
                <a:gd name="connsiteX0" fmla="*/ 190500 w 1733550"/>
                <a:gd name="connsiteY0" fmla="*/ 339728 h 952500"/>
                <a:gd name="connsiteX1" fmla="*/ 454028 w 1733550"/>
                <a:gd name="connsiteY1" fmla="*/ 123825 h 952500"/>
                <a:gd name="connsiteX2" fmla="*/ 1574797 w 1733550"/>
                <a:gd name="connsiteY2" fmla="*/ 0 h 952500"/>
                <a:gd name="connsiteX3" fmla="*/ 1733550 w 1733550"/>
                <a:gd name="connsiteY3" fmla="*/ 158753 h 952500"/>
                <a:gd name="connsiteX4" fmla="*/ 1733550 w 1733550"/>
                <a:gd name="connsiteY4" fmla="*/ 793747 h 952500"/>
                <a:gd name="connsiteX5" fmla="*/ 1574797 w 1733550"/>
                <a:gd name="connsiteY5" fmla="*/ 952500 h 952500"/>
                <a:gd name="connsiteX6" fmla="*/ 568328 w 1733550"/>
                <a:gd name="connsiteY6" fmla="*/ 752475 h 952500"/>
                <a:gd name="connsiteX7" fmla="*/ 0 w 1733550"/>
                <a:gd name="connsiteY7" fmla="*/ 879472 h 952500"/>
                <a:gd name="connsiteX8" fmla="*/ 190500 w 1733550"/>
                <a:gd name="connsiteY8" fmla="*/ 339728 h 952500"/>
                <a:gd name="connsiteX0" fmla="*/ 190500 w 1733550"/>
                <a:gd name="connsiteY0" fmla="*/ 263585 h 876357"/>
                <a:gd name="connsiteX1" fmla="*/ 454028 w 1733550"/>
                <a:gd name="connsiteY1" fmla="*/ 47682 h 876357"/>
                <a:gd name="connsiteX2" fmla="*/ 1450972 w 1733550"/>
                <a:gd name="connsiteY2" fmla="*/ 57 h 876357"/>
                <a:gd name="connsiteX3" fmla="*/ 1733550 w 1733550"/>
                <a:gd name="connsiteY3" fmla="*/ 82610 h 876357"/>
                <a:gd name="connsiteX4" fmla="*/ 1733550 w 1733550"/>
                <a:gd name="connsiteY4" fmla="*/ 717604 h 876357"/>
                <a:gd name="connsiteX5" fmla="*/ 1574797 w 1733550"/>
                <a:gd name="connsiteY5" fmla="*/ 876357 h 876357"/>
                <a:gd name="connsiteX6" fmla="*/ 568328 w 1733550"/>
                <a:gd name="connsiteY6" fmla="*/ 676332 h 876357"/>
                <a:gd name="connsiteX7" fmla="*/ 0 w 1733550"/>
                <a:gd name="connsiteY7" fmla="*/ 803329 h 876357"/>
                <a:gd name="connsiteX8" fmla="*/ 190500 w 1733550"/>
                <a:gd name="connsiteY8" fmla="*/ 263585 h 876357"/>
                <a:gd name="connsiteX0" fmla="*/ 190500 w 1733550"/>
                <a:gd name="connsiteY0" fmla="*/ 263528 h 876300"/>
                <a:gd name="connsiteX1" fmla="*/ 454028 w 1733550"/>
                <a:gd name="connsiteY1" fmla="*/ 47625 h 876300"/>
                <a:gd name="connsiteX2" fmla="*/ 1450972 w 1733550"/>
                <a:gd name="connsiteY2" fmla="*/ 0 h 876300"/>
                <a:gd name="connsiteX3" fmla="*/ 1438275 w 1733550"/>
                <a:gd name="connsiteY3" fmla="*/ 273053 h 876300"/>
                <a:gd name="connsiteX4" fmla="*/ 1733550 w 1733550"/>
                <a:gd name="connsiteY4" fmla="*/ 717547 h 876300"/>
                <a:gd name="connsiteX5" fmla="*/ 1574797 w 1733550"/>
                <a:gd name="connsiteY5" fmla="*/ 876300 h 876300"/>
                <a:gd name="connsiteX6" fmla="*/ 568328 w 1733550"/>
                <a:gd name="connsiteY6" fmla="*/ 676275 h 876300"/>
                <a:gd name="connsiteX7" fmla="*/ 0 w 1733550"/>
                <a:gd name="connsiteY7" fmla="*/ 803272 h 876300"/>
                <a:gd name="connsiteX8" fmla="*/ 190500 w 1733550"/>
                <a:gd name="connsiteY8" fmla="*/ 263528 h 876300"/>
                <a:gd name="connsiteX0" fmla="*/ 190500 w 1733550"/>
                <a:gd name="connsiteY0" fmla="*/ 215903 h 828675"/>
                <a:gd name="connsiteX1" fmla="*/ 454028 w 1733550"/>
                <a:gd name="connsiteY1" fmla="*/ 0 h 828675"/>
                <a:gd name="connsiteX2" fmla="*/ 1250947 w 1733550"/>
                <a:gd name="connsiteY2" fmla="*/ 47625 h 828675"/>
                <a:gd name="connsiteX3" fmla="*/ 1438275 w 1733550"/>
                <a:gd name="connsiteY3" fmla="*/ 225428 h 828675"/>
                <a:gd name="connsiteX4" fmla="*/ 1733550 w 1733550"/>
                <a:gd name="connsiteY4" fmla="*/ 669922 h 828675"/>
                <a:gd name="connsiteX5" fmla="*/ 1574797 w 1733550"/>
                <a:gd name="connsiteY5" fmla="*/ 828675 h 828675"/>
                <a:gd name="connsiteX6" fmla="*/ 568328 w 1733550"/>
                <a:gd name="connsiteY6" fmla="*/ 628650 h 828675"/>
                <a:gd name="connsiteX7" fmla="*/ 0 w 1733550"/>
                <a:gd name="connsiteY7" fmla="*/ 755647 h 828675"/>
                <a:gd name="connsiteX8" fmla="*/ 190500 w 1733550"/>
                <a:gd name="connsiteY8" fmla="*/ 215903 h 828675"/>
                <a:gd name="connsiteX0" fmla="*/ 190500 w 1733550"/>
                <a:gd name="connsiteY0" fmla="*/ 215903 h 923925"/>
                <a:gd name="connsiteX1" fmla="*/ 454028 w 1733550"/>
                <a:gd name="connsiteY1" fmla="*/ 0 h 923925"/>
                <a:gd name="connsiteX2" fmla="*/ 1250947 w 1733550"/>
                <a:gd name="connsiteY2" fmla="*/ 47625 h 923925"/>
                <a:gd name="connsiteX3" fmla="*/ 1438275 w 1733550"/>
                <a:gd name="connsiteY3" fmla="*/ 225428 h 923925"/>
                <a:gd name="connsiteX4" fmla="*/ 1733550 w 1733550"/>
                <a:gd name="connsiteY4" fmla="*/ 669922 h 923925"/>
                <a:gd name="connsiteX5" fmla="*/ 1279522 w 1733550"/>
                <a:gd name="connsiteY5" fmla="*/ 923925 h 923925"/>
                <a:gd name="connsiteX6" fmla="*/ 568328 w 1733550"/>
                <a:gd name="connsiteY6" fmla="*/ 628650 h 923925"/>
                <a:gd name="connsiteX7" fmla="*/ 0 w 1733550"/>
                <a:gd name="connsiteY7" fmla="*/ 755647 h 923925"/>
                <a:gd name="connsiteX8" fmla="*/ 190500 w 1733550"/>
                <a:gd name="connsiteY8" fmla="*/ 215903 h 923925"/>
                <a:gd name="connsiteX0" fmla="*/ 190500 w 1514475"/>
                <a:gd name="connsiteY0" fmla="*/ 215903 h 923925"/>
                <a:gd name="connsiteX1" fmla="*/ 454028 w 1514475"/>
                <a:gd name="connsiteY1" fmla="*/ 0 h 923925"/>
                <a:gd name="connsiteX2" fmla="*/ 1250947 w 1514475"/>
                <a:gd name="connsiteY2" fmla="*/ 47625 h 923925"/>
                <a:gd name="connsiteX3" fmla="*/ 1438275 w 1514475"/>
                <a:gd name="connsiteY3" fmla="*/ 225428 h 923925"/>
                <a:gd name="connsiteX4" fmla="*/ 1514475 w 1514475"/>
                <a:gd name="connsiteY4" fmla="*/ 603247 h 923925"/>
                <a:gd name="connsiteX5" fmla="*/ 1279522 w 1514475"/>
                <a:gd name="connsiteY5" fmla="*/ 923925 h 923925"/>
                <a:gd name="connsiteX6" fmla="*/ 568328 w 1514475"/>
                <a:gd name="connsiteY6" fmla="*/ 628650 h 923925"/>
                <a:gd name="connsiteX7" fmla="*/ 0 w 1514475"/>
                <a:gd name="connsiteY7" fmla="*/ 755647 h 923925"/>
                <a:gd name="connsiteX8" fmla="*/ 190500 w 1514475"/>
                <a:gd name="connsiteY8" fmla="*/ 215903 h 923925"/>
                <a:gd name="connsiteX0" fmla="*/ 190500 w 1514475"/>
                <a:gd name="connsiteY0" fmla="*/ 215903 h 923925"/>
                <a:gd name="connsiteX1" fmla="*/ 454028 w 1514475"/>
                <a:gd name="connsiteY1" fmla="*/ 0 h 923925"/>
                <a:gd name="connsiteX2" fmla="*/ 1250947 w 1514475"/>
                <a:gd name="connsiteY2" fmla="*/ 47625 h 923925"/>
                <a:gd name="connsiteX3" fmla="*/ 1438275 w 1514475"/>
                <a:gd name="connsiteY3" fmla="*/ 225428 h 923925"/>
                <a:gd name="connsiteX4" fmla="*/ 1514475 w 1514475"/>
                <a:gd name="connsiteY4" fmla="*/ 603247 h 923925"/>
                <a:gd name="connsiteX5" fmla="*/ 1279522 w 1514475"/>
                <a:gd name="connsiteY5" fmla="*/ 923925 h 923925"/>
                <a:gd name="connsiteX6" fmla="*/ 549278 w 1514475"/>
                <a:gd name="connsiteY6" fmla="*/ 685800 h 923925"/>
                <a:gd name="connsiteX7" fmla="*/ 0 w 1514475"/>
                <a:gd name="connsiteY7" fmla="*/ 755647 h 923925"/>
                <a:gd name="connsiteX8" fmla="*/ 190500 w 1514475"/>
                <a:gd name="connsiteY8" fmla="*/ 215903 h 923925"/>
                <a:gd name="connsiteX0" fmla="*/ 123825 w 1447800"/>
                <a:gd name="connsiteY0" fmla="*/ 215903 h 923925"/>
                <a:gd name="connsiteX1" fmla="*/ 387353 w 1447800"/>
                <a:gd name="connsiteY1" fmla="*/ 0 h 923925"/>
                <a:gd name="connsiteX2" fmla="*/ 1184272 w 1447800"/>
                <a:gd name="connsiteY2" fmla="*/ 47625 h 923925"/>
                <a:gd name="connsiteX3" fmla="*/ 1371600 w 1447800"/>
                <a:gd name="connsiteY3" fmla="*/ 225428 h 923925"/>
                <a:gd name="connsiteX4" fmla="*/ 1447800 w 1447800"/>
                <a:gd name="connsiteY4" fmla="*/ 603247 h 923925"/>
                <a:gd name="connsiteX5" fmla="*/ 1212847 w 1447800"/>
                <a:gd name="connsiteY5" fmla="*/ 923925 h 923925"/>
                <a:gd name="connsiteX6" fmla="*/ 482603 w 1447800"/>
                <a:gd name="connsiteY6" fmla="*/ 685800 h 923925"/>
                <a:gd name="connsiteX7" fmla="*/ 0 w 1447800"/>
                <a:gd name="connsiteY7" fmla="*/ 612772 h 923925"/>
                <a:gd name="connsiteX8" fmla="*/ 123825 w 1447800"/>
                <a:gd name="connsiteY8" fmla="*/ 215903 h 923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47800" h="923925">
                  <a:moveTo>
                    <a:pt x="123825" y="215903"/>
                  </a:moveTo>
                  <a:cubicBezTo>
                    <a:pt x="123825" y="128226"/>
                    <a:pt x="299676" y="0"/>
                    <a:pt x="387353" y="0"/>
                  </a:cubicBezTo>
                  <a:lnTo>
                    <a:pt x="1184272" y="47625"/>
                  </a:lnTo>
                  <a:cubicBezTo>
                    <a:pt x="1271949" y="47625"/>
                    <a:pt x="1371600" y="137751"/>
                    <a:pt x="1371600" y="225428"/>
                  </a:cubicBezTo>
                  <a:lnTo>
                    <a:pt x="1447800" y="603247"/>
                  </a:lnTo>
                  <a:cubicBezTo>
                    <a:pt x="1447800" y="690924"/>
                    <a:pt x="1300524" y="923925"/>
                    <a:pt x="1212847" y="923925"/>
                  </a:cubicBezTo>
                  <a:cubicBezTo>
                    <a:pt x="731307" y="923925"/>
                    <a:pt x="1297518" y="685800"/>
                    <a:pt x="482603" y="685800"/>
                  </a:cubicBezTo>
                  <a:cubicBezTo>
                    <a:pt x="394926" y="685800"/>
                    <a:pt x="0" y="700449"/>
                    <a:pt x="0" y="612772"/>
                  </a:cubicBezTo>
                  <a:lnTo>
                    <a:pt x="123825" y="215903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sz="2400" dirty="0"/>
                <a:t>RNA Pol II</a:t>
              </a:r>
            </a:p>
          </p:txBody>
        </p:sp>
        <p:cxnSp>
          <p:nvCxnSpPr>
            <p:cNvPr id="44" name="Straight Arrow Connector 43"/>
            <p:cNvCxnSpPr/>
            <p:nvPr/>
          </p:nvCxnSpPr>
          <p:spPr>
            <a:xfrm flipV="1">
              <a:off x="6224862" y="1766614"/>
              <a:ext cx="362553" cy="447086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ectangle 44"/>
            <p:cNvSpPr/>
            <p:nvPr/>
          </p:nvSpPr>
          <p:spPr>
            <a:xfrm>
              <a:off x="7016453" y="1859694"/>
              <a:ext cx="1802573" cy="20793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46" name="Block Arc 45"/>
            <p:cNvSpPr/>
            <p:nvPr/>
          </p:nvSpPr>
          <p:spPr>
            <a:xfrm rot="16200000">
              <a:off x="6226560" y="1769648"/>
              <a:ext cx="1674644" cy="1859497"/>
            </a:xfrm>
            <a:prstGeom prst="blockArc">
              <a:avLst>
                <a:gd name="adj1" fmla="val 16844312"/>
                <a:gd name="adj2" fmla="val 21404827"/>
                <a:gd name="adj3" fmla="val 12563"/>
              </a:avLst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cxnSp>
          <p:nvCxnSpPr>
            <p:cNvPr id="47" name="Straight Arrow Connector 46"/>
            <p:cNvCxnSpPr/>
            <p:nvPr/>
          </p:nvCxnSpPr>
          <p:spPr>
            <a:xfrm>
              <a:off x="6826820" y="2556350"/>
              <a:ext cx="1654167" cy="0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ectangle 47"/>
            <p:cNvSpPr/>
            <p:nvPr/>
          </p:nvSpPr>
          <p:spPr>
            <a:xfrm>
              <a:off x="7515352" y="1422072"/>
              <a:ext cx="1138016" cy="4364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Cambria Math" panose="02040503050406030204" pitchFamily="18" charset="0"/>
                </a:rPr>
                <a:t>RNA</a:t>
              </a:r>
            </a:p>
          </p:txBody>
        </p:sp>
        <p:sp>
          <p:nvSpPr>
            <p:cNvPr id="235" name="Freeform 234"/>
            <p:cNvSpPr/>
            <p:nvPr/>
          </p:nvSpPr>
          <p:spPr>
            <a:xfrm>
              <a:off x="6072550" y="2487391"/>
              <a:ext cx="470535" cy="120090"/>
            </a:xfrm>
            <a:custGeom>
              <a:avLst/>
              <a:gdLst>
                <a:gd name="connsiteX0" fmla="*/ 0 w 470535"/>
                <a:gd name="connsiteY0" fmla="*/ 45795 h 120090"/>
                <a:gd name="connsiteX1" fmla="*/ 125730 w 470535"/>
                <a:gd name="connsiteY1" fmla="*/ 75 h 120090"/>
                <a:gd name="connsiteX2" fmla="*/ 228600 w 470535"/>
                <a:gd name="connsiteY2" fmla="*/ 55320 h 120090"/>
                <a:gd name="connsiteX3" fmla="*/ 358140 w 470535"/>
                <a:gd name="connsiteY3" fmla="*/ 26745 h 120090"/>
                <a:gd name="connsiteX4" fmla="*/ 470535 w 470535"/>
                <a:gd name="connsiteY4" fmla="*/ 120090 h 120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0535" h="120090">
                  <a:moveTo>
                    <a:pt x="0" y="45795"/>
                  </a:moveTo>
                  <a:cubicBezTo>
                    <a:pt x="43815" y="22141"/>
                    <a:pt x="87630" y="-1513"/>
                    <a:pt x="125730" y="75"/>
                  </a:cubicBezTo>
                  <a:cubicBezTo>
                    <a:pt x="163830" y="1663"/>
                    <a:pt x="189865" y="50875"/>
                    <a:pt x="228600" y="55320"/>
                  </a:cubicBezTo>
                  <a:cubicBezTo>
                    <a:pt x="267335" y="59765"/>
                    <a:pt x="317818" y="15950"/>
                    <a:pt x="358140" y="26745"/>
                  </a:cubicBezTo>
                  <a:cubicBezTo>
                    <a:pt x="398463" y="37540"/>
                    <a:pt x="449580" y="98500"/>
                    <a:pt x="470535" y="120090"/>
                  </a:cubicBezTo>
                </a:path>
              </a:pathLst>
            </a:cu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50" name="Rectangle 49"/>
          <p:cNvSpPr/>
          <p:nvPr/>
        </p:nvSpPr>
        <p:spPr>
          <a:xfrm>
            <a:off x="6044784" y="573202"/>
            <a:ext cx="3229006" cy="6249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ambria Math" panose="02040503050406030204" pitchFamily="18" charset="0"/>
              </a:rPr>
              <a:t>Transcription</a:t>
            </a:r>
          </a:p>
        </p:txBody>
      </p:sp>
    </p:spTree>
    <p:extLst>
      <p:ext uri="{BB962C8B-B14F-4D97-AF65-F5344CB8AC3E}">
        <p14:creationId xmlns:p14="http://schemas.microsoft.com/office/powerpoint/2010/main" val="33997766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Rectangle 142"/>
          <p:cNvSpPr/>
          <p:nvPr/>
        </p:nvSpPr>
        <p:spPr>
          <a:xfrm>
            <a:off x="1911127" y="3429000"/>
            <a:ext cx="5393913" cy="34747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44" name="Rectangle 143"/>
          <p:cNvSpPr/>
          <p:nvPr/>
        </p:nvSpPr>
        <p:spPr>
          <a:xfrm>
            <a:off x="2316987" y="3429000"/>
            <a:ext cx="1957574" cy="347472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45" name="Rectangle 144"/>
          <p:cNvSpPr/>
          <p:nvPr/>
        </p:nvSpPr>
        <p:spPr>
          <a:xfrm>
            <a:off x="2675783" y="3429000"/>
            <a:ext cx="191002" cy="347472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46" name="Rectangle 145"/>
          <p:cNvSpPr/>
          <p:nvPr/>
        </p:nvSpPr>
        <p:spPr>
          <a:xfrm>
            <a:off x="3230939" y="3429000"/>
            <a:ext cx="164666" cy="347472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47" name="Rectangle 146"/>
          <p:cNvSpPr/>
          <p:nvPr/>
        </p:nvSpPr>
        <p:spPr>
          <a:xfrm>
            <a:off x="3717090" y="3429000"/>
            <a:ext cx="161710" cy="347472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53" name="Rectangle 152"/>
          <p:cNvSpPr/>
          <p:nvPr/>
        </p:nvSpPr>
        <p:spPr>
          <a:xfrm>
            <a:off x="859686" y="3366416"/>
            <a:ext cx="1251420" cy="4364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ambria Math" panose="02040503050406030204" pitchFamily="18" charset="0"/>
              </a:rPr>
              <a:t>DNA</a:t>
            </a:r>
          </a:p>
        </p:txBody>
      </p:sp>
      <p:sp>
        <p:nvSpPr>
          <p:cNvPr id="154" name="Rectangle 153"/>
          <p:cNvSpPr/>
          <p:nvPr/>
        </p:nvSpPr>
        <p:spPr>
          <a:xfrm>
            <a:off x="1725458" y="4294139"/>
            <a:ext cx="3229006" cy="6249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ambria Math" panose="02040503050406030204" pitchFamily="18" charset="0"/>
              </a:rPr>
              <a:t>Transcription Factor</a:t>
            </a:r>
            <a:r>
              <a:rPr lang="he-IL" sz="2400" dirty="0">
                <a:solidFill>
                  <a:schemeClr val="tx1"/>
                </a:solidFill>
                <a:latin typeface="Cambria Math" panose="02040503050406030204" pitchFamily="18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ambria Math" panose="02040503050406030204" pitchFamily="18" charset="0"/>
              </a:rPr>
              <a:t>Binding Sites (TFBS)</a:t>
            </a:r>
          </a:p>
        </p:txBody>
      </p:sp>
      <p:cxnSp>
        <p:nvCxnSpPr>
          <p:cNvPr id="157" name="Straight Arrow Connector 156"/>
          <p:cNvCxnSpPr/>
          <p:nvPr/>
        </p:nvCxnSpPr>
        <p:spPr>
          <a:xfrm flipV="1">
            <a:off x="3797945" y="3836458"/>
            <a:ext cx="0" cy="41114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/>
          <p:cNvSpPr txBox="1"/>
          <p:nvPr/>
        </p:nvSpPr>
        <p:spPr>
          <a:xfrm>
            <a:off x="1490547" y="4041289"/>
            <a:ext cx="7258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TF</a:t>
            </a:r>
          </a:p>
        </p:txBody>
      </p:sp>
      <p:sp>
        <p:nvSpPr>
          <p:cNvPr id="166" name="TextBox 165"/>
          <p:cNvSpPr txBox="1"/>
          <p:nvPr/>
        </p:nvSpPr>
        <p:spPr>
          <a:xfrm rot="1305007">
            <a:off x="4527811" y="4124939"/>
            <a:ext cx="5962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TF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416467" y="2981784"/>
            <a:ext cx="1460555" cy="332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ambria Math" panose="02040503050406030204" pitchFamily="18" charset="0"/>
              </a:rPr>
              <a:t>Enhancer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3313272" y="3836458"/>
            <a:ext cx="0" cy="41114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2777476" y="3835718"/>
            <a:ext cx="0" cy="41114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TFBS &amp; PWMs</a:t>
            </a:r>
          </a:p>
        </p:txBody>
      </p:sp>
    </p:spTree>
    <p:extLst>
      <p:ext uri="{BB962C8B-B14F-4D97-AF65-F5344CB8AC3E}">
        <p14:creationId xmlns:p14="http://schemas.microsoft.com/office/powerpoint/2010/main" val="33542048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Rectangle 142"/>
          <p:cNvSpPr/>
          <p:nvPr/>
        </p:nvSpPr>
        <p:spPr>
          <a:xfrm>
            <a:off x="1911127" y="3429000"/>
            <a:ext cx="5393913" cy="34747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44" name="Rectangle 143"/>
          <p:cNvSpPr/>
          <p:nvPr/>
        </p:nvSpPr>
        <p:spPr>
          <a:xfrm>
            <a:off x="2316987" y="3429000"/>
            <a:ext cx="1957574" cy="347472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45" name="Rectangle 144"/>
          <p:cNvSpPr/>
          <p:nvPr/>
        </p:nvSpPr>
        <p:spPr>
          <a:xfrm>
            <a:off x="2675783" y="3429000"/>
            <a:ext cx="191002" cy="347472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46" name="Rectangle 145"/>
          <p:cNvSpPr/>
          <p:nvPr/>
        </p:nvSpPr>
        <p:spPr>
          <a:xfrm>
            <a:off x="3230939" y="3429000"/>
            <a:ext cx="164666" cy="347472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47" name="Rectangle 146"/>
          <p:cNvSpPr/>
          <p:nvPr/>
        </p:nvSpPr>
        <p:spPr>
          <a:xfrm>
            <a:off x="3717090" y="3429000"/>
            <a:ext cx="161710" cy="347472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53" name="Rectangle 152"/>
          <p:cNvSpPr/>
          <p:nvPr/>
        </p:nvSpPr>
        <p:spPr>
          <a:xfrm>
            <a:off x="859686" y="3366416"/>
            <a:ext cx="1251420" cy="4364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ambria Math" panose="02040503050406030204" pitchFamily="18" charset="0"/>
              </a:rPr>
              <a:t>DNA</a:t>
            </a:r>
          </a:p>
        </p:txBody>
      </p:sp>
      <p:sp>
        <p:nvSpPr>
          <p:cNvPr id="154" name="Rectangle 153"/>
          <p:cNvSpPr/>
          <p:nvPr/>
        </p:nvSpPr>
        <p:spPr>
          <a:xfrm>
            <a:off x="1725458" y="4294139"/>
            <a:ext cx="3229006" cy="6249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ambria Math" panose="02040503050406030204" pitchFamily="18" charset="0"/>
              </a:rPr>
              <a:t>Transcription Factor</a:t>
            </a:r>
            <a:r>
              <a:rPr lang="he-IL" sz="2400" dirty="0">
                <a:solidFill>
                  <a:schemeClr val="tx1"/>
                </a:solidFill>
                <a:latin typeface="Cambria Math" panose="02040503050406030204" pitchFamily="18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ambria Math" panose="02040503050406030204" pitchFamily="18" charset="0"/>
              </a:rPr>
              <a:t>Binding Sites (TFBS)</a:t>
            </a:r>
          </a:p>
        </p:txBody>
      </p:sp>
      <p:cxnSp>
        <p:nvCxnSpPr>
          <p:cNvPr id="157" name="Straight Arrow Connector 156"/>
          <p:cNvCxnSpPr/>
          <p:nvPr/>
        </p:nvCxnSpPr>
        <p:spPr>
          <a:xfrm flipV="1">
            <a:off x="3797945" y="3836458"/>
            <a:ext cx="0" cy="41114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/>
          <p:cNvSpPr txBox="1"/>
          <p:nvPr/>
        </p:nvSpPr>
        <p:spPr>
          <a:xfrm>
            <a:off x="1490547" y="4041289"/>
            <a:ext cx="7258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TF</a:t>
            </a:r>
          </a:p>
        </p:txBody>
      </p:sp>
      <p:sp>
        <p:nvSpPr>
          <p:cNvPr id="166" name="TextBox 165"/>
          <p:cNvSpPr txBox="1"/>
          <p:nvPr/>
        </p:nvSpPr>
        <p:spPr>
          <a:xfrm rot="1305007">
            <a:off x="4527811" y="4124939"/>
            <a:ext cx="5962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TF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416467" y="2981784"/>
            <a:ext cx="1460555" cy="332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ambria Math" panose="02040503050406030204" pitchFamily="18" charset="0"/>
              </a:rPr>
              <a:t>Enhancer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3313272" y="3836458"/>
            <a:ext cx="0" cy="41114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2777476" y="3835718"/>
            <a:ext cx="0" cy="41114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125808" y="1465340"/>
            <a:ext cx="11682613" cy="6064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spc="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…CGA</a:t>
            </a:r>
            <a:r>
              <a:rPr lang="en-US" sz="2800" b="1" spc="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GCTACTTT</a:t>
            </a:r>
            <a:r>
              <a:rPr lang="en-US" sz="2800" b="1" spc="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ATTAAGACATTA</a:t>
            </a:r>
            <a:r>
              <a:rPr lang="en-US" sz="2800" b="1" spc="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CGTTACA</a:t>
            </a:r>
            <a:r>
              <a:rPr lang="en-US" sz="2800" b="1" spc="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GAGATAA…</a:t>
            </a:r>
          </a:p>
        </p:txBody>
      </p:sp>
      <p:cxnSp>
        <p:nvCxnSpPr>
          <p:cNvPr id="4" name="Straight Connector 3"/>
          <p:cNvCxnSpPr/>
          <p:nvPr/>
        </p:nvCxnSpPr>
        <p:spPr>
          <a:xfrm flipH="1" flipV="1">
            <a:off x="698644" y="1953927"/>
            <a:ext cx="1412463" cy="14750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43" idx="0"/>
          </p:cNvCxnSpPr>
          <p:nvPr/>
        </p:nvCxnSpPr>
        <p:spPr>
          <a:xfrm flipV="1">
            <a:off x="4608084" y="1953927"/>
            <a:ext cx="6506662" cy="14750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TFBS &amp; PWMs</a:t>
            </a:r>
          </a:p>
        </p:txBody>
      </p:sp>
    </p:spTree>
    <p:extLst>
      <p:ext uri="{BB962C8B-B14F-4D97-AF65-F5344CB8AC3E}">
        <p14:creationId xmlns:p14="http://schemas.microsoft.com/office/powerpoint/2010/main" val="38207072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125808" y="1465340"/>
            <a:ext cx="11682613" cy="6064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spc="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…CGA</a:t>
            </a:r>
            <a:r>
              <a:rPr lang="en-US" sz="2800" b="1" spc="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GCTACTTT</a:t>
            </a:r>
            <a:r>
              <a:rPr lang="en-US" sz="2800" b="1" spc="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ATTAAGACATTACGTTACAGAGATAA…</a:t>
            </a:r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TFBS &amp; PWMs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4175001" y="2180350"/>
                <a:ext cx="6466115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sz="2800" b="1" spc="600" dirty="0">
                              <a:solidFill>
                                <a:srgbClr val="C00000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m:t>GCTACTTT</m:t>
                          </m:r>
                        </m:e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𝑏𝑖𝑛𝑑𝑖𝑛𝑔</m:t>
                          </m:r>
                        </m:e>
                      </m:d>
                      <m:r>
                        <a:rPr lang="" sz="2800" b="0" i="1" smtClean="0">
                          <a:latin typeface="Cambria Math" panose="02040503050406030204" pitchFamily="18" charset="0"/>
                        </a:rPr>
                        <m:t>= ?</m:t>
                      </m:r>
                    </m:oMath>
                  </m:oMathPara>
                </a14:m>
                <a:endParaRPr lang="en-US" sz="2800" dirty="0"/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5001" y="2180350"/>
                <a:ext cx="6466115" cy="95410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28795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125808" y="1465340"/>
            <a:ext cx="11682613" cy="6064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spc="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…CGA</a:t>
            </a:r>
            <a:r>
              <a:rPr lang="en-US" sz="2800" b="1" spc="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GCTACTTT</a:t>
            </a:r>
            <a:r>
              <a:rPr lang="en-US" sz="2800" b="1" spc="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ATTAAGACATTACGTTACAGAGATAA…</a:t>
            </a:r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TFBS &amp; PWMs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4175001" y="2180350"/>
                <a:ext cx="6466115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sz="2800" b="1" spc="600" dirty="0">
                              <a:solidFill>
                                <a:srgbClr val="C00000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m:t>GCTACTTT</m:t>
                          </m:r>
                        </m:e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𝑏𝑖𝑛𝑑𝑖𝑛𝑔</m:t>
                          </m:r>
                        </m:e>
                      </m:d>
                      <m:r>
                        <a:rPr lang="" sz="2800" b="0" i="1" smtClean="0">
                          <a:latin typeface="Cambria Math" panose="02040503050406030204" pitchFamily="18" charset="0"/>
                        </a:rPr>
                        <m:t>= ?</m:t>
                      </m:r>
                    </m:oMath>
                  </m:oMathPara>
                </a14:m>
                <a:endParaRPr lang="en-US" sz="2800" dirty="0"/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5001" y="2180350"/>
                <a:ext cx="6466115" cy="95410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0" y="3518704"/>
            <a:ext cx="3136739" cy="31135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b="1" spc="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ACTACTTT</a:t>
            </a:r>
            <a:endParaRPr lang="" sz="2800" b="1" spc="6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2800" b="1" spc="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CCGACTTT</a:t>
            </a:r>
          </a:p>
          <a:p>
            <a:pPr algn="ctr"/>
            <a:r>
              <a:rPr lang="en-US" sz="2800" b="1" spc="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GTAACTCA</a:t>
            </a:r>
            <a:endParaRPr lang="" sz="2800" b="1" spc="6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2800" b="1" spc="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GGGAGGCT</a:t>
            </a:r>
            <a:endParaRPr lang="" sz="2800" b="1" spc="6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2800" b="1" spc="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GTGGCGCT</a:t>
            </a:r>
            <a:endParaRPr lang="" sz="2800" b="1" spc="6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2800" b="1" spc="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GGAACGTG</a:t>
            </a:r>
            <a:endParaRPr lang="" sz="2800" b="1" spc="6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2800" b="1" spc="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GCTACTTT</a:t>
            </a:r>
            <a:endParaRPr lang="" sz="2800" b="1" spc="6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" sz="2800" b="1" spc="6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" sz="2800" b="1" spc="6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-90700" y="2552489"/>
            <a:ext cx="33181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other binding sites </a:t>
            </a:r>
          </a:p>
          <a:p>
            <a:pPr algn="ctr"/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US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ChIP-seq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380636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125808" y="1465340"/>
            <a:ext cx="11682613" cy="6064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spc="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…CGA</a:t>
            </a:r>
            <a:r>
              <a:rPr lang="en-US" sz="2800" b="1" spc="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GCTACTTT</a:t>
            </a:r>
            <a:r>
              <a:rPr lang="en-US" sz="2800" b="1" spc="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ATTAAGACATTACGTTACAGAGATAA…</a:t>
            </a:r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TFBS &amp; PWMs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4175001" y="2180350"/>
                <a:ext cx="6466115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sz="2800" b="1" spc="600" dirty="0">
                              <a:solidFill>
                                <a:srgbClr val="C00000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m:t>GCTACTTT</m:t>
                          </m:r>
                        </m:e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𝑏𝑖𝑛𝑑𝑖𝑛𝑔</m:t>
                          </m:r>
                        </m:e>
                      </m:d>
                      <m:r>
                        <a:rPr lang="" sz="2800" b="0" i="1" smtClean="0">
                          <a:latin typeface="Cambria Math" panose="02040503050406030204" pitchFamily="18" charset="0"/>
                        </a:rPr>
                        <m:t>= ?</m:t>
                      </m:r>
                    </m:oMath>
                  </m:oMathPara>
                </a14:m>
                <a:endParaRPr lang="en-US" sz="2800" dirty="0"/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5001" y="2180350"/>
                <a:ext cx="6466115" cy="95410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0" y="3518704"/>
            <a:ext cx="3136739" cy="31135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b="1" spc="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ACTACTTT</a:t>
            </a:r>
            <a:endParaRPr lang="" sz="2800" b="1" spc="6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2800" b="1" spc="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CCGACTTT</a:t>
            </a:r>
          </a:p>
          <a:p>
            <a:pPr algn="ctr"/>
            <a:r>
              <a:rPr lang="en-US" sz="2800" b="1" spc="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GTAACTCA</a:t>
            </a:r>
            <a:endParaRPr lang="" sz="2800" b="1" spc="6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2800" b="1" spc="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GGGAGGCT</a:t>
            </a:r>
            <a:endParaRPr lang="" sz="2800" b="1" spc="6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2800" b="1" spc="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GTGGCGCT</a:t>
            </a:r>
            <a:endParaRPr lang="" sz="2800" b="1" spc="6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2800" b="1" spc="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GGAACGTG</a:t>
            </a:r>
            <a:endParaRPr lang="" sz="2800" b="1" spc="6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2800" b="1" spc="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GCTACTTT</a:t>
            </a:r>
            <a:endParaRPr lang="" sz="2800" b="1" spc="6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" sz="2800" b="1" spc="6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" sz="2800" b="1" spc="6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50129" y="3294569"/>
            <a:ext cx="3142805" cy="31135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spc="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A:1</a:t>
            </a:r>
            <a:r>
              <a:rPr lang="" sz="2800" b="1" spc="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800" b="1" spc="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26</a:t>
            </a:r>
            <a:r>
              <a:rPr lang="" sz="2800" b="1" spc="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800" b="1" spc="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" sz="2800" b="1" spc="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800" b="1" spc="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" sz="2800" b="1" spc="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2800" b="1" spc="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C:13306</a:t>
            </a:r>
            <a:r>
              <a:rPr lang="" sz="2800" b="1" spc="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800" b="1" spc="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30</a:t>
            </a:r>
            <a:endParaRPr lang="" sz="2800" b="1" spc="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2800" b="1" spc="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G:520</a:t>
            </a:r>
            <a:r>
              <a:rPr lang="" sz="2800" b="1" spc="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800" b="1" spc="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  <a:r>
              <a:rPr lang="" sz="2800" b="1" spc="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800" b="1" spc="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" sz="2800" b="1" spc="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2800" b="1" spc="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T:</a:t>
            </a:r>
            <a:r>
              <a:rPr lang="" sz="2800" b="1" spc="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800" b="1" spc="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  <a:r>
              <a:rPr lang="" sz="2800" b="1" spc="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</a:t>
            </a:r>
            <a:r>
              <a:rPr lang="en-US" sz="2800" b="1" spc="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" sz="2800" b="1" spc="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sz="2800" b="1" spc="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-90700" y="2552489"/>
            <a:ext cx="33181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other binding sites </a:t>
            </a:r>
          </a:p>
          <a:p>
            <a:pPr algn="ctr"/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US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ChIP-seq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741160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125808" y="1465340"/>
            <a:ext cx="11682613" cy="6064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spc="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…CGA</a:t>
            </a:r>
            <a:r>
              <a:rPr lang="en-US" sz="2800" b="1" spc="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GCTACTTT</a:t>
            </a:r>
            <a:r>
              <a:rPr lang="en-US" sz="2800" b="1" spc="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ATTAAGACATTACGTTACAGAGATAA…</a:t>
            </a:r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TFBS &amp; PWMs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4175001" y="2180350"/>
                <a:ext cx="6466115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sz="2800" b="1" spc="600" dirty="0">
                              <a:solidFill>
                                <a:srgbClr val="C00000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m:t>GCTACTTT</m:t>
                          </m:r>
                        </m:e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𝑏𝑖𝑛𝑑𝑖𝑛𝑔</m:t>
                          </m:r>
                        </m:e>
                      </m:d>
                      <m:r>
                        <a:rPr lang="" sz="2800" b="0" i="1" smtClean="0">
                          <a:latin typeface="Cambria Math" panose="02040503050406030204" pitchFamily="18" charset="0"/>
                        </a:rPr>
                        <m:t>= ?</m:t>
                      </m:r>
                    </m:oMath>
                  </m:oMathPara>
                </a14:m>
                <a:endParaRPr lang="en-US" sz="2800" dirty="0"/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5001" y="2180350"/>
                <a:ext cx="6466115" cy="95410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0" y="3518704"/>
            <a:ext cx="3136739" cy="31135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b="1" spc="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ACTACTTT</a:t>
            </a:r>
            <a:endParaRPr lang="" sz="2800" b="1" spc="6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2800" b="1" spc="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CCGACTTT</a:t>
            </a:r>
          </a:p>
          <a:p>
            <a:pPr algn="ctr"/>
            <a:r>
              <a:rPr lang="en-US" sz="2800" b="1" spc="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GTAACTCA</a:t>
            </a:r>
            <a:endParaRPr lang="" sz="2800" b="1" spc="6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2800" b="1" spc="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GGGAGGCT</a:t>
            </a:r>
            <a:endParaRPr lang="" sz="2800" b="1" spc="6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2800" b="1" spc="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GTGGCGCT</a:t>
            </a:r>
            <a:endParaRPr lang="" sz="2800" b="1" spc="6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2800" b="1" spc="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GGAACGTG</a:t>
            </a:r>
            <a:endParaRPr lang="" sz="2800" b="1" spc="6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2800" b="1" spc="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GCTACTTT</a:t>
            </a:r>
            <a:endParaRPr lang="" sz="2800" b="1" spc="6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" sz="2800" b="1" spc="6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" sz="2800" b="1" spc="6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50129" y="3294569"/>
            <a:ext cx="3142805" cy="31135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spc="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A:1</a:t>
            </a:r>
            <a:r>
              <a:rPr lang="" sz="2800" b="1" spc="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800" b="1" spc="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26</a:t>
            </a:r>
            <a:r>
              <a:rPr lang="" sz="2800" b="1" spc="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800" b="1" spc="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" sz="2800" b="1" spc="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800" b="1" spc="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" sz="2800" b="1" spc="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2800" b="1" spc="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C:13306</a:t>
            </a:r>
            <a:r>
              <a:rPr lang="" sz="2800" b="1" spc="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800" b="1" spc="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30</a:t>
            </a:r>
            <a:endParaRPr lang="" sz="2800" b="1" spc="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2800" b="1" spc="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G:520</a:t>
            </a:r>
            <a:r>
              <a:rPr lang="" sz="2800" b="1" spc="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800" b="1" spc="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  <a:r>
              <a:rPr lang="" sz="2800" b="1" spc="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800" b="1" spc="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" sz="2800" b="1" spc="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2800" b="1" spc="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T:</a:t>
            </a:r>
            <a:r>
              <a:rPr lang="" sz="2800" b="1" spc="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800" b="1" spc="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  <a:r>
              <a:rPr lang="" sz="2800" b="1" spc="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</a:t>
            </a:r>
            <a:r>
              <a:rPr lang="en-US" sz="2800" b="1" spc="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" sz="2800" b="1" spc="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sz="2800" b="1" spc="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2449" y="3717308"/>
            <a:ext cx="4691271" cy="228699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-90700" y="2552489"/>
            <a:ext cx="33181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other binding sites </a:t>
            </a:r>
          </a:p>
          <a:p>
            <a:pPr algn="ctr"/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US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ChIP-seq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</a:p>
        </p:txBody>
      </p:sp>
      <p:sp>
        <p:nvSpPr>
          <p:cNvPr id="3" name="Right Arrow 2"/>
          <p:cNvSpPr/>
          <p:nvPr/>
        </p:nvSpPr>
        <p:spPr>
          <a:xfrm>
            <a:off x="5933646" y="4545918"/>
            <a:ext cx="814074" cy="61089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8282777" y="3105356"/>
            <a:ext cx="18906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PWM (W)</a:t>
            </a:r>
          </a:p>
        </p:txBody>
      </p:sp>
    </p:spTree>
    <p:extLst>
      <p:ext uri="{BB962C8B-B14F-4D97-AF65-F5344CB8AC3E}">
        <p14:creationId xmlns:p14="http://schemas.microsoft.com/office/powerpoint/2010/main" val="26177209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125808" y="1465340"/>
            <a:ext cx="11682613" cy="6064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spc="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…CGA</a:t>
            </a:r>
            <a:r>
              <a:rPr lang="en-US" sz="2800" b="1" spc="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GCTACTTT</a:t>
            </a:r>
            <a:r>
              <a:rPr lang="en-US" sz="2800" b="1" spc="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ATTAAGACATTACGTTACAGAGATAA…</a:t>
            </a:r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TFBS &amp; PWMs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2449" y="3717308"/>
            <a:ext cx="4691271" cy="228699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8282777" y="3105356"/>
            <a:ext cx="18906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PWM (W)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16334" y="2272972"/>
                <a:ext cx="646611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nor/>
                          </m:rPr>
                          <a:rPr lang="en-US" sz="2800" b="1" spc="600" dirty="0">
                            <a:solidFill>
                              <a:srgbClr val="C00000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rPr>
                          <m:t>GCTACTTT</m:t>
                        </m:r>
                      </m:e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𝑏𝑖𝑛𝑑𝑖𝑛𝑔</m:t>
                        </m:r>
                      </m:e>
                    </m:d>
                  </m:oMath>
                </a14:m>
                <a:r>
                  <a:rPr lang="" sz="2800" dirty="0">
                    <a:latin typeface="Cambria Math" panose="02040503050406030204" pitchFamily="18" charset="0"/>
                  </a:rPr>
                  <a:t>=</a:t>
                </a:r>
                <a:r>
                  <a:rPr lang="en-US" sz="2800" dirty="0">
                    <a:latin typeface="Cambria Math" panose="02040503050406030204" pitchFamily="18" charset="0"/>
                  </a:rPr>
                  <a:t>?</a:t>
                </a:r>
                <a:endParaRPr lang="en-US" sz="28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334" y="2272972"/>
                <a:ext cx="6466115" cy="523220"/>
              </a:xfrm>
              <a:prstGeom prst="rect">
                <a:avLst/>
              </a:prstGeom>
              <a:blipFill rotWithShape="0">
                <a:blip r:embed="rId3"/>
                <a:stretch>
                  <a:fillRect t="-15116" b="-290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75677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125808" y="1465340"/>
            <a:ext cx="11682613" cy="6064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spc="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…CGA</a:t>
            </a:r>
            <a:r>
              <a:rPr lang="en-US" sz="2800" b="1" spc="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GCTACTTT</a:t>
            </a:r>
            <a:r>
              <a:rPr lang="en-US" sz="2800" b="1" spc="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ATTAAGACATTACGTTACAGAGATAA…</a:t>
            </a:r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TFBS &amp; PWMs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416334" y="2272972"/>
                <a:ext cx="6466115" cy="4401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nor/>
                          </m:rPr>
                          <a:rPr lang="en-US" sz="2800" b="1" spc="600" dirty="0">
                            <a:solidFill>
                              <a:srgbClr val="C00000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rPr>
                          <m:t>GCTACTTT</m:t>
                        </m:r>
                      </m:e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𝑏𝑖𝑛𝑑𝑖𝑛𝑔</m:t>
                        </m:r>
                      </m:e>
                    </m:d>
                  </m:oMath>
                </a14:m>
                <a:r>
                  <a:rPr lang="" sz="2800" dirty="0">
                    <a:latin typeface="Cambria Math" panose="02040503050406030204" pitchFamily="18" charset="0"/>
                  </a:rPr>
                  <a:t>=</a:t>
                </a:r>
                <a:endParaRPr lang="en-US" sz="280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sz="2800" b="1" spc="600" dirty="0">
                              <a:solidFill>
                                <a:srgbClr val="C00000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m:t>G</m:t>
                          </m:r>
                        </m:e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𝑏𝑖𝑛𝑑𝑖𝑛𝑔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⋅</m:t>
                      </m:r>
                    </m:oMath>
                  </m:oMathPara>
                </a14:m>
                <a:endParaRPr lang="en-US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" sz="2800" b="1" i="0" spc="600" dirty="0" smtClean="0">
                              <a:solidFill>
                                <a:srgbClr val="C00000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m:t>C</m:t>
                          </m:r>
                        </m:e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𝑏𝑖𝑛𝑑𝑖𝑛𝑔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⋅</m:t>
                      </m:r>
                    </m:oMath>
                  </m:oMathPara>
                </a14:m>
                <a:endParaRPr lang="en-US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" sz="2800" b="1" i="0" spc="600" dirty="0" smtClean="0">
                              <a:solidFill>
                                <a:srgbClr val="C00000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m:t>T</m:t>
                          </m:r>
                        </m:e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𝑏𝑖𝑛𝑑𝑖𝑛𝑔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⋅</m:t>
                      </m:r>
                    </m:oMath>
                  </m:oMathPara>
                </a14:m>
                <a:endParaRPr lang="en-US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" sz="2800" b="1" i="0" spc="600" dirty="0" smtClean="0">
                              <a:solidFill>
                                <a:srgbClr val="C00000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m:t>A</m:t>
                          </m:r>
                        </m:e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𝑏𝑖𝑛𝑑𝑖𝑛𝑔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⋅</m:t>
                      </m:r>
                    </m:oMath>
                  </m:oMathPara>
                </a14:m>
                <a:endParaRPr lang="en-US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" sz="2800" b="1" i="0" spc="600" dirty="0" smtClean="0">
                              <a:solidFill>
                                <a:srgbClr val="C00000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m:t>C</m:t>
                          </m:r>
                        </m:e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𝑏𝑖𝑛𝑑𝑖𝑛𝑔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⋅</m:t>
                      </m:r>
                    </m:oMath>
                  </m:oMathPara>
                </a14:m>
                <a:endParaRPr lang="en-US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sz="2800" b="1" i="0" spc="600" dirty="0" smtClean="0">
                              <a:solidFill>
                                <a:srgbClr val="C00000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m:t>T</m:t>
                          </m:r>
                        </m:e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𝑏𝑖𝑛𝑑𝑖𝑛𝑔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⋅</m:t>
                      </m:r>
                    </m:oMath>
                  </m:oMathPara>
                </a14:m>
                <a:endParaRPr lang="en-US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sz="2800" b="1" i="0" spc="600" dirty="0" smtClean="0">
                              <a:solidFill>
                                <a:srgbClr val="C00000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m:t>T</m:t>
                          </m:r>
                        </m:e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𝑏𝑖𝑛𝑑𝑖𝑛𝑔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⋅</m:t>
                      </m:r>
                    </m:oMath>
                  </m:oMathPara>
                </a14:m>
                <a:endParaRPr lang="en-US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sz="2800" b="1" i="0" spc="600" dirty="0" smtClean="0">
                              <a:solidFill>
                                <a:srgbClr val="C00000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m:t>T</m:t>
                          </m:r>
                        </m:e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𝑏𝑖𝑛𝑑𝑖𝑛𝑔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334" y="2272972"/>
                <a:ext cx="6466115" cy="4401205"/>
              </a:xfrm>
              <a:prstGeom prst="rect">
                <a:avLst/>
              </a:prstGeom>
              <a:blipFill rotWithShape="0">
                <a:blip r:embed="rId2"/>
                <a:stretch>
                  <a:fillRect t="-1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2449" y="3717308"/>
            <a:ext cx="4691271" cy="228699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8282777" y="3105356"/>
            <a:ext cx="18906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PWM (W)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298976" y="3105356"/>
            <a:ext cx="240532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positional independence assumption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5486400" y="2727960"/>
            <a:ext cx="0" cy="3773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96931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125808" y="1465340"/>
            <a:ext cx="11682613" cy="6064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spc="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…CGA</a:t>
            </a:r>
            <a:r>
              <a:rPr lang="en-US" sz="2800" b="1" spc="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GCTACTTT</a:t>
            </a:r>
            <a:r>
              <a:rPr lang="en-US" sz="2800" b="1" spc="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ATTAAGACATTACGTTACAGAGATAA…</a:t>
            </a:r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TFBS &amp; PWMs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416334" y="2272972"/>
                <a:ext cx="6466115" cy="35394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nor/>
                          </m:rPr>
                          <a:rPr lang="en-US" sz="2800" b="1" spc="600" dirty="0">
                            <a:solidFill>
                              <a:srgbClr val="C00000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rPr>
                          <m:t>GCTACTTT</m:t>
                        </m:r>
                      </m:e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𝑏𝑖𝑛𝑑𝑖𝑛𝑔</m:t>
                        </m:r>
                      </m:e>
                    </m:d>
                  </m:oMath>
                </a14:m>
                <a:r>
                  <a:rPr lang="" sz="2800" dirty="0">
                    <a:latin typeface="Cambria Math" panose="02040503050406030204" pitchFamily="18" charset="0"/>
                  </a:rPr>
                  <a:t>=</a:t>
                </a:r>
                <a:endParaRPr lang="en-US" sz="280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8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8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58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28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8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35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28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8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38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28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8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40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⋅</m:t>
                      </m:r>
                    </m:oMath>
                  </m:oMathPara>
                </a14:m>
                <a:endParaRPr lang="en-US" sz="2800" i="1" dirty="0">
                  <a:latin typeface="Cambria Math" panose="02040503050406030204" pitchFamily="18" charset="0"/>
                </a:endParaRPr>
              </a:p>
              <a:p>
                <a:pPr algn="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8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8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47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28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8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47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28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8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35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28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8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46</m:t>
                      </m:r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m:rPr>
                          <m:nor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nor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001079</m:t>
                      </m:r>
                    </m:oMath>
                  </m:oMathPara>
                </a14:m>
                <a:endParaRPr lang="en-US" sz="2800" dirty="0"/>
              </a:p>
              <a:p>
                <a:endParaRPr lang="en-US" sz="2800" dirty="0"/>
              </a:p>
              <a:p>
                <a:endParaRPr lang="en-US" sz="2800" dirty="0"/>
              </a:p>
              <a:p>
                <a:endParaRPr lang="en-US" sz="2800" dirty="0"/>
              </a:p>
              <a:p>
                <a:endParaRPr lang="en-US" sz="2800" dirty="0"/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334" y="2272972"/>
                <a:ext cx="6466115" cy="3539430"/>
              </a:xfrm>
              <a:prstGeom prst="rect">
                <a:avLst/>
              </a:prstGeom>
              <a:blipFill rotWithShape="0">
                <a:blip r:embed="rId2"/>
                <a:stretch>
                  <a:fillRect t="-1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2449" y="3717308"/>
            <a:ext cx="4691271" cy="228699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8282777" y="3105356"/>
            <a:ext cx="18906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PWM (W)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299770" y="5405216"/>
            <a:ext cx="539355" cy="53457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10839125" y="5404256"/>
            <a:ext cx="539355" cy="53457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9760415" y="5405201"/>
            <a:ext cx="539355" cy="53457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9225171" y="4325961"/>
            <a:ext cx="539355" cy="53457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8683911" y="3789484"/>
            <a:ext cx="539355" cy="53457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8144556" y="5400678"/>
            <a:ext cx="539355" cy="53457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7073934" y="4864204"/>
            <a:ext cx="539355" cy="53457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7614340" y="4328501"/>
            <a:ext cx="539355" cy="53457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45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 regulation</a:t>
            </a:r>
          </a:p>
          <a:p>
            <a:r>
              <a:rPr lang="en-US" dirty="0"/>
              <a:t>TFBS &amp; PWMs</a:t>
            </a:r>
          </a:p>
          <a:p>
            <a:r>
              <a:rPr lang="en-US" dirty="0"/>
              <a:t>HMM</a:t>
            </a:r>
          </a:p>
          <a:p>
            <a:r>
              <a:rPr lang="en-US" dirty="0"/>
              <a:t>HOP-HMM</a:t>
            </a:r>
          </a:p>
          <a:p>
            <a:r>
              <a:rPr lang="en-US" dirty="0"/>
              <a:t>Results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274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125808" y="1465340"/>
            <a:ext cx="11682613" cy="6064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spc="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…CGA</a:t>
            </a:r>
            <a:r>
              <a:rPr lang="en-US" sz="2800" b="1" spc="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GCTACTTT</a:t>
            </a:r>
            <a:r>
              <a:rPr lang="en-US" sz="2800" b="1" spc="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ATTAAGACATTACGTTACAGAGATAA…</a:t>
            </a:r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TFBS &amp; PWMs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416334" y="2272972"/>
                <a:ext cx="6466115" cy="35394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nor/>
                          </m:rPr>
                          <a:rPr lang="en-US" sz="2800" b="1" spc="600" dirty="0">
                            <a:solidFill>
                              <a:srgbClr val="C00000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rPr>
                          <m:t>GCTACTTT</m:t>
                        </m:r>
                      </m:e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𝑏𝑖𝑛𝑑𝑖𝑛𝑔</m:t>
                        </m:r>
                      </m:e>
                    </m:d>
                  </m:oMath>
                </a14:m>
                <a:r>
                  <a:rPr lang="" sz="2800" dirty="0">
                    <a:latin typeface="Cambria Math" panose="02040503050406030204" pitchFamily="18" charset="0"/>
                  </a:rPr>
                  <a:t>=</a:t>
                </a:r>
                <a:endParaRPr lang="en-US" sz="280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8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8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58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28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8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35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28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8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38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28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8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40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⋅</m:t>
                      </m:r>
                    </m:oMath>
                  </m:oMathPara>
                </a14:m>
                <a:endParaRPr lang="en-US" sz="2800" i="1" dirty="0">
                  <a:latin typeface="Cambria Math" panose="02040503050406030204" pitchFamily="18" charset="0"/>
                </a:endParaRPr>
              </a:p>
              <a:p>
                <a:pPr algn="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8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8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47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28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8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47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28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8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35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28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8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46</m:t>
                      </m:r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m:rPr>
                          <m:nor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nor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001079</m:t>
                      </m:r>
                    </m:oMath>
                  </m:oMathPara>
                </a14:m>
                <a:endParaRPr lang="en-US" sz="2800" dirty="0"/>
              </a:p>
              <a:p>
                <a:endParaRPr lang="en-US" sz="2800" dirty="0"/>
              </a:p>
              <a:p>
                <a:endParaRPr lang="en-US" sz="2800" dirty="0"/>
              </a:p>
              <a:p>
                <a:endParaRPr lang="en-US" sz="2800" dirty="0"/>
              </a:p>
              <a:p>
                <a:endParaRPr lang="en-US" sz="2800" dirty="0"/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334" y="2272972"/>
                <a:ext cx="6466115" cy="3539430"/>
              </a:xfrm>
              <a:prstGeom prst="rect">
                <a:avLst/>
              </a:prstGeom>
              <a:blipFill rotWithShape="0">
                <a:blip r:embed="rId2"/>
                <a:stretch>
                  <a:fillRect t="-1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2449" y="3717308"/>
            <a:ext cx="4691271" cy="228699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8282777" y="3105356"/>
            <a:ext cx="18906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PWM (W)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299770" y="5405216"/>
            <a:ext cx="539355" cy="53457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10839125" y="5404256"/>
            <a:ext cx="539355" cy="53457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9760415" y="5405201"/>
            <a:ext cx="539355" cy="53457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9225171" y="4325961"/>
            <a:ext cx="539355" cy="53457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8683911" y="3789484"/>
            <a:ext cx="539355" cy="53457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8144556" y="5400678"/>
            <a:ext cx="539355" cy="53457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7073934" y="4864204"/>
            <a:ext cx="539355" cy="53457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7614340" y="4328501"/>
            <a:ext cx="539355" cy="53457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065809" y="4226221"/>
            <a:ext cx="393054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Small number,</a:t>
            </a:r>
          </a:p>
          <a:p>
            <a:pPr algn="ctr"/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log likelihood is more convenient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5064919" y="3789484"/>
            <a:ext cx="0" cy="3773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72051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4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543" y="1638497"/>
            <a:ext cx="11083636" cy="4741832"/>
          </a:xfrm>
          <a:prstGeom prst="rect">
            <a:avLst/>
          </a:prstGeom>
        </p:spPr>
      </p:pic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Using PWMs</a:t>
            </a:r>
          </a:p>
        </p:txBody>
      </p:sp>
    </p:spTree>
    <p:extLst>
      <p:ext uri="{BB962C8B-B14F-4D97-AF65-F5344CB8AC3E}">
        <p14:creationId xmlns:p14="http://schemas.microsoft.com/office/powerpoint/2010/main" val="26353108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80F84-2174-4EC0-89A0-0C314021B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324" y="82839"/>
            <a:ext cx="10515600" cy="1325563"/>
          </a:xfrm>
        </p:spPr>
        <p:txBody>
          <a:bodyPr/>
          <a:lstStyle/>
          <a:p>
            <a:r>
              <a:rPr lang="en-US" dirty="0"/>
              <a:t>H</a:t>
            </a:r>
            <a:r>
              <a:rPr lang="en-IL" dirty="0"/>
              <a:t>M</a:t>
            </a:r>
            <a:r>
              <a:rPr lang="en-US" dirty="0"/>
              <a:t>M</a:t>
            </a:r>
            <a:endParaRPr lang="en-IL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23DBC4B-7829-4EA2-8305-DB459A08633B}"/>
              </a:ext>
            </a:extLst>
          </p:cNvPr>
          <p:cNvSpPr txBox="1"/>
          <p:nvPr/>
        </p:nvSpPr>
        <p:spPr>
          <a:xfrm>
            <a:off x="9715357" y="4765422"/>
            <a:ext cx="1938528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Hidden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7F87E3D-0819-46C6-A7C1-527138C5ED7B}"/>
              </a:ext>
            </a:extLst>
          </p:cNvPr>
          <p:cNvSpPr txBox="1"/>
          <p:nvPr/>
        </p:nvSpPr>
        <p:spPr>
          <a:xfrm>
            <a:off x="9715357" y="5468445"/>
            <a:ext cx="1938528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Observed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94981FD0-A290-4D4E-92FD-520935334AA3}"/>
                  </a:ext>
                </a:extLst>
              </p:cNvPr>
              <p:cNvSpPr/>
              <p:nvPr/>
            </p:nvSpPr>
            <p:spPr>
              <a:xfrm>
                <a:off x="580979" y="5448578"/>
                <a:ext cx="502920" cy="5029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94981FD0-A290-4D4E-92FD-520935334A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979" y="5448578"/>
                <a:ext cx="502920" cy="5029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3F78C504-B1EB-45BF-A316-9E0504F9A53A}"/>
                  </a:ext>
                </a:extLst>
              </p:cNvPr>
              <p:cNvSpPr/>
              <p:nvPr/>
            </p:nvSpPr>
            <p:spPr>
              <a:xfrm>
                <a:off x="1340782" y="2447714"/>
                <a:ext cx="502920" cy="50292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3F78C504-B1EB-45BF-A316-9E0504F9A5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0782" y="2447714"/>
                <a:ext cx="502920" cy="5029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C00E0A44-3EFA-4520-BF83-A071D70723D3}"/>
                  </a:ext>
                </a:extLst>
              </p:cNvPr>
              <p:cNvSpPr/>
              <p:nvPr/>
            </p:nvSpPr>
            <p:spPr>
              <a:xfrm>
                <a:off x="2475677" y="2447714"/>
                <a:ext cx="502920" cy="5029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C00E0A44-3EFA-4520-BF83-A071D70723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5677" y="2447714"/>
                <a:ext cx="502920" cy="5029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35B3F0CA-E348-4FD4-9BD3-C31376CE63B1}"/>
              </a:ext>
            </a:extLst>
          </p:cNvPr>
          <p:cNvSpPr txBox="1"/>
          <p:nvPr/>
        </p:nvSpPr>
        <p:spPr>
          <a:xfrm>
            <a:off x="564942" y="1619501"/>
            <a:ext cx="31592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Hidden State Machine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Arc 22">
                <a:extLst>
                  <a:ext uri="{FF2B5EF4-FFF2-40B4-BE49-F238E27FC236}">
                    <a16:creationId xmlns:a16="http://schemas.microsoft.com/office/drawing/2014/main" id="{2E0DD450-787F-4C10-8B57-949F39F0CF89}"/>
                  </a:ext>
                </a:extLst>
              </p:cNvPr>
              <p:cNvSpPr/>
              <p:nvPr/>
            </p:nvSpPr>
            <p:spPr>
              <a:xfrm>
                <a:off x="1686567" y="2163656"/>
                <a:ext cx="1018247" cy="457200"/>
              </a:xfrm>
              <a:prstGeom prst="arc">
                <a:avLst>
                  <a:gd name="adj1" fmla="val 11026958"/>
                  <a:gd name="adj2" fmla="val 0"/>
                </a:avLst>
              </a:prstGeom>
              <a:ln w="28575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t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23" name="Arc 22">
                <a:extLst>
                  <a:ext uri="{FF2B5EF4-FFF2-40B4-BE49-F238E27FC236}">
                    <a16:creationId xmlns:a16="http://schemas.microsoft.com/office/drawing/2014/main" id="{2E0DD450-787F-4C10-8B57-949F39F0CF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6567" y="2163656"/>
                <a:ext cx="1018247" cy="457200"/>
              </a:xfrm>
              <a:prstGeom prst="arc">
                <a:avLst>
                  <a:gd name="adj1" fmla="val 11026958"/>
                  <a:gd name="adj2" fmla="val 0"/>
                </a:avLst>
              </a:prstGeom>
              <a:blipFill>
                <a:blip r:embed="rId5"/>
                <a:stretch>
                  <a:fillRect/>
                </a:stretch>
              </a:blipFill>
              <a:ln w="28575">
                <a:headEnd type="none" w="med" len="med"/>
                <a:tailEnd type="triangle" w="med" len="med"/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Arc 23">
            <a:extLst>
              <a:ext uri="{FF2B5EF4-FFF2-40B4-BE49-F238E27FC236}">
                <a16:creationId xmlns:a16="http://schemas.microsoft.com/office/drawing/2014/main" id="{D029955A-947B-4C9B-BBDA-881913FC7165}"/>
              </a:ext>
            </a:extLst>
          </p:cNvPr>
          <p:cNvSpPr/>
          <p:nvPr/>
        </p:nvSpPr>
        <p:spPr>
          <a:xfrm rot="10800000">
            <a:off x="1686567" y="2747990"/>
            <a:ext cx="1018247" cy="457200"/>
          </a:xfrm>
          <a:prstGeom prst="arc">
            <a:avLst>
              <a:gd name="adj1" fmla="val 11026958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0E1E96C-F268-487B-BEF5-5CB87CEEFD14}"/>
              </a:ext>
            </a:extLst>
          </p:cNvPr>
          <p:cNvCxnSpPr>
            <a:cxnSpLocks/>
            <a:stCxn id="26" idx="3"/>
          </p:cNvCxnSpPr>
          <p:nvPr/>
        </p:nvCxnSpPr>
        <p:spPr>
          <a:xfrm flipV="1">
            <a:off x="1089854" y="4988188"/>
            <a:ext cx="196596" cy="76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53B7FC0B-1A33-467D-BCCE-EACA18815EBB}"/>
                  </a:ext>
                </a:extLst>
              </p:cNvPr>
              <p:cNvSpPr/>
              <p:nvPr/>
            </p:nvSpPr>
            <p:spPr>
              <a:xfrm>
                <a:off x="586934" y="4744348"/>
                <a:ext cx="502920" cy="50292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53B7FC0B-1A33-467D-BCCE-EACA18815E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934" y="4744348"/>
                <a:ext cx="502920" cy="5029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8D17431-3190-44DE-95AB-D79D90B7AA85}"/>
              </a:ext>
            </a:extLst>
          </p:cNvPr>
          <p:cNvCxnSpPr>
            <a:cxnSpLocks/>
            <a:stCxn id="26" idx="2"/>
          </p:cNvCxnSpPr>
          <p:nvPr/>
        </p:nvCxnSpPr>
        <p:spPr>
          <a:xfrm>
            <a:off x="838394" y="5247268"/>
            <a:ext cx="3009" cy="1885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1253F55-554E-485F-B716-AF548982B09D}"/>
              </a:ext>
            </a:extLst>
          </p:cNvPr>
          <p:cNvCxnSpPr>
            <a:cxnSpLocks/>
            <a:stCxn id="29" idx="3"/>
          </p:cNvCxnSpPr>
          <p:nvPr/>
        </p:nvCxnSpPr>
        <p:spPr>
          <a:xfrm flipV="1">
            <a:off x="1790894" y="4988188"/>
            <a:ext cx="196596" cy="76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3FD47C07-FBAA-4AAD-886B-22E8F20FC9A2}"/>
                  </a:ext>
                </a:extLst>
              </p:cNvPr>
              <p:cNvSpPr/>
              <p:nvPr/>
            </p:nvSpPr>
            <p:spPr>
              <a:xfrm>
                <a:off x="1287974" y="4744348"/>
                <a:ext cx="502920" cy="50292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3FD47C07-FBAA-4AAD-886B-22E8F20FC9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7974" y="4744348"/>
                <a:ext cx="502920" cy="5029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E5C1949-4373-49B0-92D0-10A2A20747C3}"/>
              </a:ext>
            </a:extLst>
          </p:cNvPr>
          <p:cNvCxnSpPr>
            <a:cxnSpLocks/>
            <a:stCxn id="29" idx="2"/>
          </p:cNvCxnSpPr>
          <p:nvPr/>
        </p:nvCxnSpPr>
        <p:spPr>
          <a:xfrm>
            <a:off x="1539434" y="5247268"/>
            <a:ext cx="3009" cy="1885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A647F95-74ED-4A65-BE78-136A2F02AD26}"/>
              </a:ext>
            </a:extLst>
          </p:cNvPr>
          <p:cNvCxnSpPr>
            <a:cxnSpLocks/>
            <a:stCxn id="32" idx="3"/>
          </p:cNvCxnSpPr>
          <p:nvPr/>
        </p:nvCxnSpPr>
        <p:spPr>
          <a:xfrm flipV="1">
            <a:off x="2500316" y="4988188"/>
            <a:ext cx="196596" cy="76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D4960008-2871-4F47-9829-2DC751C37AF6}"/>
                  </a:ext>
                </a:extLst>
              </p:cNvPr>
              <p:cNvSpPr/>
              <p:nvPr/>
            </p:nvSpPr>
            <p:spPr>
              <a:xfrm>
                <a:off x="1997396" y="4744348"/>
                <a:ext cx="502920" cy="50292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D4960008-2871-4F47-9829-2DC751C37A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7396" y="4744348"/>
                <a:ext cx="502920" cy="5029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7C5638A-815C-47CD-BD49-93829BBDB3FF}"/>
              </a:ext>
            </a:extLst>
          </p:cNvPr>
          <p:cNvCxnSpPr>
            <a:cxnSpLocks/>
            <a:stCxn id="32" idx="2"/>
          </p:cNvCxnSpPr>
          <p:nvPr/>
        </p:nvCxnSpPr>
        <p:spPr>
          <a:xfrm>
            <a:off x="2248856" y="5247268"/>
            <a:ext cx="3009" cy="1885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09E1763-4CF9-4C00-A845-BEDDC0E53D71}"/>
              </a:ext>
            </a:extLst>
          </p:cNvPr>
          <p:cNvCxnSpPr>
            <a:cxnSpLocks/>
            <a:stCxn id="35" idx="3"/>
          </p:cNvCxnSpPr>
          <p:nvPr/>
        </p:nvCxnSpPr>
        <p:spPr>
          <a:xfrm flipV="1">
            <a:off x="3201356" y="4988188"/>
            <a:ext cx="196596" cy="76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4C9443C0-048F-4E6D-A434-D012C0795AFE}"/>
                  </a:ext>
                </a:extLst>
              </p:cNvPr>
              <p:cNvSpPr/>
              <p:nvPr/>
            </p:nvSpPr>
            <p:spPr>
              <a:xfrm>
                <a:off x="2698436" y="4744348"/>
                <a:ext cx="502920" cy="50292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4C9443C0-048F-4E6D-A434-D012C0795A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8436" y="4744348"/>
                <a:ext cx="502920" cy="5029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6C4C143-8E9F-4108-B00E-B062672E8AA2}"/>
              </a:ext>
            </a:extLst>
          </p:cNvPr>
          <p:cNvCxnSpPr>
            <a:cxnSpLocks/>
            <a:stCxn id="35" idx="2"/>
          </p:cNvCxnSpPr>
          <p:nvPr/>
        </p:nvCxnSpPr>
        <p:spPr>
          <a:xfrm>
            <a:off x="2949896" y="5247268"/>
            <a:ext cx="3009" cy="1885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61591D7-64D9-47DB-9F3E-6AA11239267E}"/>
              </a:ext>
            </a:extLst>
          </p:cNvPr>
          <p:cNvCxnSpPr>
            <a:cxnSpLocks/>
            <a:stCxn id="38" idx="3"/>
          </p:cNvCxnSpPr>
          <p:nvPr/>
        </p:nvCxnSpPr>
        <p:spPr>
          <a:xfrm flipV="1">
            <a:off x="3905405" y="4988188"/>
            <a:ext cx="196596" cy="76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91FCEDAA-5255-4B18-967A-C613ADDE024B}"/>
                  </a:ext>
                </a:extLst>
              </p:cNvPr>
              <p:cNvSpPr/>
              <p:nvPr/>
            </p:nvSpPr>
            <p:spPr>
              <a:xfrm>
                <a:off x="3402485" y="4744348"/>
                <a:ext cx="502920" cy="5029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91FCEDAA-5255-4B18-967A-C613ADDE02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2485" y="4744348"/>
                <a:ext cx="502920" cy="5029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45E719B-84DF-4852-A157-F99598FC5658}"/>
              </a:ext>
            </a:extLst>
          </p:cNvPr>
          <p:cNvCxnSpPr>
            <a:cxnSpLocks/>
            <a:stCxn id="38" idx="2"/>
          </p:cNvCxnSpPr>
          <p:nvPr/>
        </p:nvCxnSpPr>
        <p:spPr>
          <a:xfrm>
            <a:off x="3653945" y="5247268"/>
            <a:ext cx="3009" cy="1885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CAA9AD0-74F3-4844-9D46-01A37C0FA09C}"/>
              </a:ext>
            </a:extLst>
          </p:cNvPr>
          <p:cNvCxnSpPr>
            <a:cxnSpLocks/>
            <a:stCxn id="41" idx="3"/>
            <a:endCxn id="44" idx="1"/>
          </p:cNvCxnSpPr>
          <p:nvPr/>
        </p:nvCxnSpPr>
        <p:spPr>
          <a:xfrm>
            <a:off x="4609454" y="4995808"/>
            <a:ext cx="21052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9DF4AE09-7E5C-4808-9739-655BDC5B4E33}"/>
                  </a:ext>
                </a:extLst>
              </p:cNvPr>
              <p:cNvSpPr/>
              <p:nvPr/>
            </p:nvSpPr>
            <p:spPr>
              <a:xfrm>
                <a:off x="4106534" y="4744348"/>
                <a:ext cx="502920" cy="5029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9DF4AE09-7E5C-4808-9739-655BDC5B4E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6534" y="4744348"/>
                <a:ext cx="502920" cy="5029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382B8BC-27A5-439B-8248-9D625F90FEAF}"/>
              </a:ext>
            </a:extLst>
          </p:cNvPr>
          <p:cNvCxnSpPr>
            <a:cxnSpLocks/>
            <a:stCxn id="41" idx="2"/>
          </p:cNvCxnSpPr>
          <p:nvPr/>
        </p:nvCxnSpPr>
        <p:spPr>
          <a:xfrm>
            <a:off x="4357994" y="5247268"/>
            <a:ext cx="3009" cy="1885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77D94E9-34B2-4E2C-A4F6-96C112ED6439}"/>
              </a:ext>
            </a:extLst>
          </p:cNvPr>
          <p:cNvCxnSpPr>
            <a:cxnSpLocks/>
            <a:stCxn id="44" idx="3"/>
            <a:endCxn id="47" idx="1"/>
          </p:cNvCxnSpPr>
          <p:nvPr/>
        </p:nvCxnSpPr>
        <p:spPr>
          <a:xfrm>
            <a:off x="5322901" y="4995808"/>
            <a:ext cx="19358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9F3B9D9A-1B15-4F25-ACD1-32E8C93B8CE1}"/>
                  </a:ext>
                </a:extLst>
              </p:cNvPr>
              <p:cNvSpPr/>
              <p:nvPr/>
            </p:nvSpPr>
            <p:spPr>
              <a:xfrm>
                <a:off x="4819981" y="4744348"/>
                <a:ext cx="502920" cy="5029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9F3B9D9A-1B15-4F25-ACD1-32E8C93B8C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9981" y="4744348"/>
                <a:ext cx="502920" cy="5029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D624FA4-8750-4E95-A16F-0DF310184979}"/>
              </a:ext>
            </a:extLst>
          </p:cNvPr>
          <p:cNvCxnSpPr>
            <a:cxnSpLocks/>
            <a:stCxn id="44" idx="2"/>
          </p:cNvCxnSpPr>
          <p:nvPr/>
        </p:nvCxnSpPr>
        <p:spPr>
          <a:xfrm>
            <a:off x="5071441" y="5247268"/>
            <a:ext cx="3009" cy="1885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9942E4C-45F3-4038-93B3-1FE11E2D8C99}"/>
              </a:ext>
            </a:extLst>
          </p:cNvPr>
          <p:cNvCxnSpPr>
            <a:cxnSpLocks/>
            <a:stCxn id="47" idx="3"/>
            <a:endCxn id="120" idx="1"/>
          </p:cNvCxnSpPr>
          <p:nvPr/>
        </p:nvCxnSpPr>
        <p:spPr>
          <a:xfrm>
            <a:off x="6019408" y="4995808"/>
            <a:ext cx="21453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C8DD5124-82F7-43B3-87D8-354C2EF12401}"/>
                  </a:ext>
                </a:extLst>
              </p:cNvPr>
              <p:cNvSpPr/>
              <p:nvPr/>
            </p:nvSpPr>
            <p:spPr>
              <a:xfrm>
                <a:off x="5516488" y="4744348"/>
                <a:ext cx="502920" cy="5029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C8DD5124-82F7-43B3-87D8-354C2EF124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6488" y="4744348"/>
                <a:ext cx="502920" cy="5029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BDB4B79-3396-411B-8C37-4917735D22E6}"/>
              </a:ext>
            </a:extLst>
          </p:cNvPr>
          <p:cNvCxnSpPr>
            <a:cxnSpLocks/>
            <a:stCxn id="47" idx="2"/>
          </p:cNvCxnSpPr>
          <p:nvPr/>
        </p:nvCxnSpPr>
        <p:spPr>
          <a:xfrm>
            <a:off x="5767948" y="5247268"/>
            <a:ext cx="3009" cy="1885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37942C7-08B6-4681-959F-C568F1388FF0}"/>
              </a:ext>
            </a:extLst>
          </p:cNvPr>
          <p:cNvCxnSpPr>
            <a:cxnSpLocks/>
            <a:stCxn id="120" idx="3"/>
            <a:endCxn id="52" idx="1"/>
          </p:cNvCxnSpPr>
          <p:nvPr/>
        </p:nvCxnSpPr>
        <p:spPr>
          <a:xfrm>
            <a:off x="6736859" y="4995808"/>
            <a:ext cx="19507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D79D9CC-E918-4199-8A3D-2A6C751346CC}"/>
              </a:ext>
            </a:extLst>
          </p:cNvPr>
          <p:cNvCxnSpPr/>
          <p:nvPr/>
        </p:nvCxnSpPr>
        <p:spPr>
          <a:xfrm>
            <a:off x="6481395" y="5247268"/>
            <a:ext cx="3009" cy="1885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14D202D-9EE0-4FEF-8005-C9E6044936E1}"/>
              </a:ext>
            </a:extLst>
          </p:cNvPr>
          <p:cNvCxnSpPr>
            <a:cxnSpLocks/>
            <a:stCxn id="52" idx="3"/>
            <a:endCxn id="55" idx="1"/>
          </p:cNvCxnSpPr>
          <p:nvPr/>
        </p:nvCxnSpPr>
        <p:spPr>
          <a:xfrm>
            <a:off x="7434856" y="4995808"/>
            <a:ext cx="20810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EC408BD3-80A0-4580-9DF3-90236EB7A04F}"/>
                  </a:ext>
                </a:extLst>
              </p:cNvPr>
              <p:cNvSpPr/>
              <p:nvPr/>
            </p:nvSpPr>
            <p:spPr>
              <a:xfrm>
                <a:off x="6931936" y="4744348"/>
                <a:ext cx="502920" cy="50292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EC408BD3-80A0-4580-9DF3-90236EB7A0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1936" y="4744348"/>
                <a:ext cx="502920" cy="5029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A9AE5010-9B11-4FAF-806A-5166B55F61AE}"/>
              </a:ext>
            </a:extLst>
          </p:cNvPr>
          <p:cNvCxnSpPr>
            <a:cxnSpLocks/>
            <a:stCxn id="52" idx="2"/>
          </p:cNvCxnSpPr>
          <p:nvPr/>
        </p:nvCxnSpPr>
        <p:spPr>
          <a:xfrm>
            <a:off x="7183396" y="5247268"/>
            <a:ext cx="3009" cy="1885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2C584A9-AE48-4DED-94A0-0EF267E34D60}"/>
              </a:ext>
            </a:extLst>
          </p:cNvPr>
          <p:cNvCxnSpPr>
            <a:cxnSpLocks/>
            <a:stCxn id="55" idx="3"/>
            <a:endCxn id="58" idx="1"/>
          </p:cNvCxnSpPr>
          <p:nvPr/>
        </p:nvCxnSpPr>
        <p:spPr>
          <a:xfrm>
            <a:off x="8145880" y="4995808"/>
            <a:ext cx="20650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3E07BEC1-3001-45C4-B5B0-CE2D507D95D2}"/>
                  </a:ext>
                </a:extLst>
              </p:cNvPr>
              <p:cNvSpPr/>
              <p:nvPr/>
            </p:nvSpPr>
            <p:spPr>
              <a:xfrm>
                <a:off x="7642960" y="4744348"/>
                <a:ext cx="502920" cy="50292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3E07BEC1-3001-45C4-B5B0-CE2D507D95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2960" y="4744348"/>
                <a:ext cx="502920" cy="5029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0D1A508A-7AC7-4CC5-9D47-93C291C6576A}"/>
              </a:ext>
            </a:extLst>
          </p:cNvPr>
          <p:cNvCxnSpPr>
            <a:cxnSpLocks/>
            <a:stCxn id="55" idx="2"/>
          </p:cNvCxnSpPr>
          <p:nvPr/>
        </p:nvCxnSpPr>
        <p:spPr>
          <a:xfrm>
            <a:off x="7894420" y="5247268"/>
            <a:ext cx="3009" cy="1885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50C54BAF-C3FE-4066-968F-7C670FA6E0B1}"/>
              </a:ext>
            </a:extLst>
          </p:cNvPr>
          <p:cNvCxnSpPr>
            <a:cxnSpLocks/>
            <a:stCxn id="58" idx="3"/>
          </p:cNvCxnSpPr>
          <p:nvPr/>
        </p:nvCxnSpPr>
        <p:spPr>
          <a:xfrm flipV="1">
            <a:off x="8855302" y="4988188"/>
            <a:ext cx="196596" cy="76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C5538C6F-ACC1-4434-849A-8292B1D0E5EE}"/>
                  </a:ext>
                </a:extLst>
              </p:cNvPr>
              <p:cNvSpPr/>
              <p:nvPr/>
            </p:nvSpPr>
            <p:spPr>
              <a:xfrm>
                <a:off x="8352382" y="4744348"/>
                <a:ext cx="502920" cy="50292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C5538C6F-ACC1-4434-849A-8292B1D0E5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2382" y="4744348"/>
                <a:ext cx="502920" cy="5029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A9FDDDE6-3484-4831-83AA-8A49CEBEB741}"/>
              </a:ext>
            </a:extLst>
          </p:cNvPr>
          <p:cNvCxnSpPr>
            <a:cxnSpLocks/>
            <a:stCxn id="58" idx="2"/>
          </p:cNvCxnSpPr>
          <p:nvPr/>
        </p:nvCxnSpPr>
        <p:spPr>
          <a:xfrm>
            <a:off x="8603842" y="5247268"/>
            <a:ext cx="3009" cy="1885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A822A849-87B2-41C7-A090-0BA2D2992752}"/>
                  </a:ext>
                </a:extLst>
              </p:cNvPr>
              <p:cNvSpPr/>
              <p:nvPr/>
            </p:nvSpPr>
            <p:spPr>
              <a:xfrm>
                <a:off x="9053422" y="4744348"/>
                <a:ext cx="502920" cy="50292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A822A849-87B2-41C7-A090-0BA2D29927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3422" y="4744348"/>
                <a:ext cx="502920" cy="5029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88B3D80B-6B49-4095-89BD-F9F5DA869C22}"/>
              </a:ext>
            </a:extLst>
          </p:cNvPr>
          <p:cNvCxnSpPr>
            <a:cxnSpLocks/>
            <a:stCxn id="60" idx="2"/>
          </p:cNvCxnSpPr>
          <p:nvPr/>
        </p:nvCxnSpPr>
        <p:spPr>
          <a:xfrm>
            <a:off x="9304882" y="5247268"/>
            <a:ext cx="3009" cy="1885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336A72F4-A597-4BE8-8554-AC320DD61812}"/>
                  </a:ext>
                </a:extLst>
              </p:cNvPr>
              <p:cNvSpPr/>
              <p:nvPr/>
            </p:nvSpPr>
            <p:spPr>
              <a:xfrm>
                <a:off x="1289908" y="5448578"/>
                <a:ext cx="502920" cy="5029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336A72F4-A597-4BE8-8554-AC320DD618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9908" y="5448578"/>
                <a:ext cx="502920" cy="50292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F2D7ACCF-290D-486D-884A-92A1621F38D1}"/>
                  </a:ext>
                </a:extLst>
              </p:cNvPr>
              <p:cNvSpPr/>
              <p:nvPr/>
            </p:nvSpPr>
            <p:spPr>
              <a:xfrm>
                <a:off x="1995641" y="5448578"/>
                <a:ext cx="502920" cy="5029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F2D7ACCF-290D-486D-884A-92A1621F38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5641" y="5448578"/>
                <a:ext cx="502920" cy="50292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164D8FCA-EE51-4CA4-84A5-517F23FE0D4A}"/>
                  </a:ext>
                </a:extLst>
              </p:cNvPr>
              <p:cNvSpPr/>
              <p:nvPr/>
            </p:nvSpPr>
            <p:spPr>
              <a:xfrm>
                <a:off x="2698436" y="5448578"/>
                <a:ext cx="502920" cy="5029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164D8FCA-EE51-4CA4-84A5-517F23FE0D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8436" y="5448578"/>
                <a:ext cx="502920" cy="50292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07C5FD14-4C7B-40A0-9E21-2FCDF2E53188}"/>
                  </a:ext>
                </a:extLst>
              </p:cNvPr>
              <p:cNvSpPr/>
              <p:nvPr/>
            </p:nvSpPr>
            <p:spPr>
              <a:xfrm>
                <a:off x="3403325" y="5448578"/>
                <a:ext cx="502920" cy="5029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07C5FD14-4C7B-40A0-9E21-2FCDF2E531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3325" y="5448578"/>
                <a:ext cx="502920" cy="50292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29BF70D6-0DC3-4003-911D-5F8C64FEC328}"/>
                  </a:ext>
                </a:extLst>
              </p:cNvPr>
              <p:cNvSpPr/>
              <p:nvPr/>
            </p:nvSpPr>
            <p:spPr>
              <a:xfrm>
                <a:off x="4100792" y="5448578"/>
                <a:ext cx="502920" cy="5029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29BF70D6-0DC3-4003-911D-5F8C64FEC3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0792" y="5448578"/>
                <a:ext cx="502920" cy="50292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C0BC165D-B9E8-401F-8D66-ED05F2A4986B}"/>
                  </a:ext>
                </a:extLst>
              </p:cNvPr>
              <p:cNvSpPr/>
              <p:nvPr/>
            </p:nvSpPr>
            <p:spPr>
              <a:xfrm>
                <a:off x="4819297" y="5448578"/>
                <a:ext cx="502920" cy="5029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C0BC165D-B9E8-401F-8D66-ED05F2A498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9297" y="5448578"/>
                <a:ext cx="502920" cy="50292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6371DA52-CC4C-4AB0-AB9B-8F058067D72C}"/>
                  </a:ext>
                </a:extLst>
              </p:cNvPr>
              <p:cNvSpPr/>
              <p:nvPr/>
            </p:nvSpPr>
            <p:spPr>
              <a:xfrm>
                <a:off x="5514827" y="5448578"/>
                <a:ext cx="502920" cy="5029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6371DA52-CC4C-4AB0-AB9B-8F058067D7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4827" y="5448578"/>
                <a:ext cx="502920" cy="502920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D504A7A5-A51F-4312-96F6-03C6215C0141}"/>
                  </a:ext>
                </a:extLst>
              </p:cNvPr>
              <p:cNvSpPr/>
              <p:nvPr/>
            </p:nvSpPr>
            <p:spPr>
              <a:xfrm>
                <a:off x="6229759" y="5448578"/>
                <a:ext cx="502920" cy="5029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D504A7A5-A51F-4312-96F6-03C6215C01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9759" y="5448578"/>
                <a:ext cx="502920" cy="502920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3BE0D5A3-A1BC-40E6-938D-3DD22C05B173}"/>
                  </a:ext>
                </a:extLst>
              </p:cNvPr>
              <p:cNvSpPr/>
              <p:nvPr/>
            </p:nvSpPr>
            <p:spPr>
              <a:xfrm>
                <a:off x="6941920" y="5448578"/>
                <a:ext cx="502920" cy="5029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3BE0D5A3-A1BC-40E6-938D-3DD22C05B1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1920" y="5448578"/>
                <a:ext cx="502920" cy="502920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460B3DFB-9C9A-4941-8198-45393E67C37B}"/>
                  </a:ext>
                </a:extLst>
              </p:cNvPr>
              <p:cNvSpPr/>
              <p:nvPr/>
            </p:nvSpPr>
            <p:spPr>
              <a:xfrm>
                <a:off x="7650849" y="5448578"/>
                <a:ext cx="502920" cy="5029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460B3DFB-9C9A-4941-8198-45393E67C3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0849" y="5448578"/>
                <a:ext cx="502920" cy="502920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0162E497-8470-4B5C-A438-DEFC8A5A1448}"/>
                  </a:ext>
                </a:extLst>
              </p:cNvPr>
              <p:cNvSpPr/>
              <p:nvPr/>
            </p:nvSpPr>
            <p:spPr>
              <a:xfrm>
                <a:off x="8356582" y="5448578"/>
                <a:ext cx="502920" cy="5029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0162E497-8470-4B5C-A438-DEFC8A5A14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6582" y="5448578"/>
                <a:ext cx="502920" cy="502920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69E9875F-301C-444E-8310-66D5C467A4E5}"/>
                  </a:ext>
                </a:extLst>
              </p:cNvPr>
              <p:cNvSpPr/>
              <p:nvPr/>
            </p:nvSpPr>
            <p:spPr>
              <a:xfrm>
                <a:off x="9059377" y="5448578"/>
                <a:ext cx="502920" cy="5029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69E9875F-301C-444E-8310-66D5C467A4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9377" y="5448578"/>
                <a:ext cx="502920" cy="502920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TextBox 73">
            <a:extLst>
              <a:ext uri="{FF2B5EF4-FFF2-40B4-BE49-F238E27FC236}">
                <a16:creationId xmlns:a16="http://schemas.microsoft.com/office/drawing/2014/main" id="{104A89C0-FDAD-4692-B276-21D3BA884A75}"/>
              </a:ext>
            </a:extLst>
          </p:cNvPr>
          <p:cNvSpPr txBox="1"/>
          <p:nvPr/>
        </p:nvSpPr>
        <p:spPr>
          <a:xfrm>
            <a:off x="2762373" y="4182976"/>
            <a:ext cx="45734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Example of a Generated Sequence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FEBEF75B-E62A-48EC-A484-1EB268930EC1}"/>
                  </a:ext>
                </a:extLst>
              </p:cNvPr>
              <p:cNvSpPr/>
              <p:nvPr/>
            </p:nvSpPr>
            <p:spPr>
              <a:xfrm>
                <a:off x="1954986" y="3168821"/>
                <a:ext cx="50045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FEBEF75B-E62A-48EC-A484-1EB268930E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4986" y="3168821"/>
                <a:ext cx="500457" cy="338554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Arc 93">
            <a:extLst>
              <a:ext uri="{FF2B5EF4-FFF2-40B4-BE49-F238E27FC236}">
                <a16:creationId xmlns:a16="http://schemas.microsoft.com/office/drawing/2014/main" id="{C3A319D4-C96B-4901-94AC-587A902F3B21}"/>
              </a:ext>
            </a:extLst>
          </p:cNvPr>
          <p:cNvSpPr/>
          <p:nvPr/>
        </p:nvSpPr>
        <p:spPr>
          <a:xfrm rot="5400000">
            <a:off x="2999357" y="2480650"/>
            <a:ext cx="315684" cy="476733"/>
          </a:xfrm>
          <a:prstGeom prst="arc">
            <a:avLst>
              <a:gd name="adj1" fmla="val 8739865"/>
              <a:gd name="adj2" fmla="val 2234594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0CD692F8-0930-43B0-88B5-3688C6F2BCC6}"/>
                  </a:ext>
                </a:extLst>
              </p:cNvPr>
              <p:cNvSpPr/>
              <p:nvPr/>
            </p:nvSpPr>
            <p:spPr>
              <a:xfrm>
                <a:off x="2926763" y="2552655"/>
                <a:ext cx="50045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0CD692F8-0930-43B0-88B5-3688C6F2BC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6763" y="2552655"/>
                <a:ext cx="500457" cy="338554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6" name="Arc 95">
            <a:extLst>
              <a:ext uri="{FF2B5EF4-FFF2-40B4-BE49-F238E27FC236}">
                <a16:creationId xmlns:a16="http://schemas.microsoft.com/office/drawing/2014/main" id="{BBBC85FC-BE40-4840-835A-DD46C043B8C5}"/>
              </a:ext>
            </a:extLst>
          </p:cNvPr>
          <p:cNvSpPr/>
          <p:nvPr/>
        </p:nvSpPr>
        <p:spPr>
          <a:xfrm rot="16200000">
            <a:off x="1001751" y="2466340"/>
            <a:ext cx="309639" cy="457200"/>
          </a:xfrm>
          <a:prstGeom prst="arc">
            <a:avLst>
              <a:gd name="adj1" fmla="val 8739865"/>
              <a:gd name="adj2" fmla="val 1898732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80672FCA-824E-4FD4-8883-1A73F42F650E}"/>
                  </a:ext>
                </a:extLst>
              </p:cNvPr>
              <p:cNvSpPr/>
              <p:nvPr/>
            </p:nvSpPr>
            <p:spPr>
              <a:xfrm>
                <a:off x="910437" y="2531956"/>
                <a:ext cx="50045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80672FCA-824E-4FD4-8883-1A73F42F65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437" y="2531956"/>
                <a:ext cx="500457" cy="338554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E3066924-EA54-420D-A76F-954309BAA48E}"/>
                  </a:ext>
                </a:extLst>
              </p:cNvPr>
              <p:cNvSpPr/>
              <p:nvPr/>
            </p:nvSpPr>
            <p:spPr>
              <a:xfrm>
                <a:off x="1219499" y="3140876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E3066924-EA54-420D-A76F-954309BAA4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499" y="3140876"/>
                <a:ext cx="237744" cy="241773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246D7486-3629-4E6F-B5CD-027CA681000B}"/>
              </a:ext>
            </a:extLst>
          </p:cNvPr>
          <p:cNvCxnSpPr/>
          <p:nvPr/>
        </p:nvCxnSpPr>
        <p:spPr>
          <a:xfrm>
            <a:off x="2895912" y="2957426"/>
            <a:ext cx="0" cy="1838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F6B234F1-1383-4B8D-B6B3-3225D46E6D0C}"/>
              </a:ext>
            </a:extLst>
          </p:cNvPr>
          <p:cNvCxnSpPr/>
          <p:nvPr/>
        </p:nvCxnSpPr>
        <p:spPr>
          <a:xfrm>
            <a:off x="1141330" y="2216915"/>
            <a:ext cx="194450" cy="2155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BA767023-862B-494D-B5BD-BCF41422F60B}"/>
                  </a:ext>
                </a:extLst>
              </p:cNvPr>
              <p:cNvSpPr/>
              <p:nvPr/>
            </p:nvSpPr>
            <p:spPr>
              <a:xfrm>
                <a:off x="1155930" y="2060362"/>
                <a:ext cx="50045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BA767023-862B-494D-B5BD-BCF41422F6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5930" y="2060362"/>
                <a:ext cx="500457" cy="338554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99C840B1-7230-4764-9AB1-CEC41EEAA607}"/>
              </a:ext>
            </a:extLst>
          </p:cNvPr>
          <p:cNvCxnSpPr/>
          <p:nvPr/>
        </p:nvCxnSpPr>
        <p:spPr>
          <a:xfrm flipH="1">
            <a:off x="2996051" y="2227438"/>
            <a:ext cx="225938" cy="22027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A17D639D-01D6-41C5-866C-5AB2379A4D59}"/>
                  </a:ext>
                </a:extLst>
              </p:cNvPr>
              <p:cNvSpPr/>
              <p:nvPr/>
            </p:nvSpPr>
            <p:spPr>
              <a:xfrm>
                <a:off x="2750646" y="2060363"/>
                <a:ext cx="50045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A17D639D-01D6-41C5-866C-5AB2379A4D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0646" y="2060363"/>
                <a:ext cx="500457" cy="338554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4951EEEC-3598-4BFA-98F3-4F710633D692}"/>
                  </a:ext>
                </a:extLst>
              </p:cNvPr>
              <p:cNvSpPr/>
              <p:nvPr/>
            </p:nvSpPr>
            <p:spPr>
              <a:xfrm>
                <a:off x="1373809" y="3255177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4951EEEC-3598-4BFA-98F3-4F710633D6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3809" y="3255177"/>
                <a:ext cx="237744" cy="241773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31BEF761-E234-4DC2-8520-85300E7A76A1}"/>
                  </a:ext>
                </a:extLst>
              </p:cNvPr>
              <p:cNvSpPr/>
              <p:nvPr/>
            </p:nvSpPr>
            <p:spPr>
              <a:xfrm>
                <a:off x="2691129" y="3149211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31BEF761-E234-4DC2-8520-85300E7A76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1129" y="3149211"/>
                <a:ext cx="237744" cy="241773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7D86BF2F-E4A6-4811-B0A3-E3A1CEB230B8}"/>
                  </a:ext>
                </a:extLst>
              </p:cNvPr>
              <p:cNvSpPr/>
              <p:nvPr/>
            </p:nvSpPr>
            <p:spPr>
              <a:xfrm>
                <a:off x="2845439" y="3263512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7D86BF2F-E4A6-4811-B0A3-E3A1CEB230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5439" y="3263512"/>
                <a:ext cx="237744" cy="241773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7D34BF6D-3C86-4728-8123-3F5846C6B400}"/>
              </a:ext>
            </a:extLst>
          </p:cNvPr>
          <p:cNvCxnSpPr/>
          <p:nvPr/>
        </p:nvCxnSpPr>
        <p:spPr>
          <a:xfrm>
            <a:off x="1412783" y="2946824"/>
            <a:ext cx="0" cy="1838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39872B92-20BB-4522-B6AE-F545BC526CA4}"/>
                  </a:ext>
                </a:extLst>
              </p:cNvPr>
              <p:cNvSpPr/>
              <p:nvPr/>
            </p:nvSpPr>
            <p:spPr>
              <a:xfrm>
                <a:off x="6233939" y="4744348"/>
                <a:ext cx="502920" cy="50292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39872B92-20BB-4522-B6AE-F545BC526C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3939" y="4744348"/>
                <a:ext cx="502920" cy="502920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16844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80F84-2174-4EC0-89A0-0C314021B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324" y="82839"/>
            <a:ext cx="10515600" cy="1325563"/>
          </a:xfrm>
        </p:spPr>
        <p:txBody>
          <a:bodyPr/>
          <a:lstStyle/>
          <a:p>
            <a:r>
              <a:rPr lang="en-US" dirty="0"/>
              <a:t>H</a:t>
            </a:r>
            <a:r>
              <a:rPr lang="en-IL" dirty="0"/>
              <a:t>M</a:t>
            </a:r>
            <a:r>
              <a:rPr lang="en-US" dirty="0"/>
              <a:t>M</a:t>
            </a:r>
            <a:endParaRPr lang="en-IL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23DBC4B-7829-4EA2-8305-DB459A08633B}"/>
              </a:ext>
            </a:extLst>
          </p:cNvPr>
          <p:cNvSpPr txBox="1"/>
          <p:nvPr/>
        </p:nvSpPr>
        <p:spPr>
          <a:xfrm>
            <a:off x="9715357" y="4765422"/>
            <a:ext cx="1938528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Hidden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7F87E3D-0819-46C6-A7C1-527138C5ED7B}"/>
              </a:ext>
            </a:extLst>
          </p:cNvPr>
          <p:cNvSpPr txBox="1"/>
          <p:nvPr/>
        </p:nvSpPr>
        <p:spPr>
          <a:xfrm>
            <a:off x="9715357" y="5468445"/>
            <a:ext cx="1938528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Observed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94981FD0-A290-4D4E-92FD-520935334AA3}"/>
                  </a:ext>
                </a:extLst>
              </p:cNvPr>
              <p:cNvSpPr/>
              <p:nvPr/>
            </p:nvSpPr>
            <p:spPr>
              <a:xfrm>
                <a:off x="580979" y="5448578"/>
                <a:ext cx="502920" cy="5029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94981FD0-A290-4D4E-92FD-520935334A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979" y="5448578"/>
                <a:ext cx="502920" cy="5029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3F78C504-B1EB-45BF-A316-9E0504F9A53A}"/>
                  </a:ext>
                </a:extLst>
              </p:cNvPr>
              <p:cNvSpPr/>
              <p:nvPr/>
            </p:nvSpPr>
            <p:spPr>
              <a:xfrm>
                <a:off x="1340782" y="2447714"/>
                <a:ext cx="502920" cy="50292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3F78C504-B1EB-45BF-A316-9E0504F9A5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0782" y="2447714"/>
                <a:ext cx="502920" cy="5029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C00E0A44-3EFA-4520-BF83-A071D70723D3}"/>
                  </a:ext>
                </a:extLst>
              </p:cNvPr>
              <p:cNvSpPr/>
              <p:nvPr/>
            </p:nvSpPr>
            <p:spPr>
              <a:xfrm>
                <a:off x="2475677" y="2447714"/>
                <a:ext cx="502920" cy="5029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C00E0A44-3EFA-4520-BF83-A071D70723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5677" y="2447714"/>
                <a:ext cx="502920" cy="5029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35B3F0CA-E348-4FD4-9BD3-C31376CE63B1}"/>
              </a:ext>
            </a:extLst>
          </p:cNvPr>
          <p:cNvSpPr txBox="1"/>
          <p:nvPr/>
        </p:nvSpPr>
        <p:spPr>
          <a:xfrm>
            <a:off x="564942" y="1619501"/>
            <a:ext cx="31592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Hidden State Machine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Arc 22">
                <a:extLst>
                  <a:ext uri="{FF2B5EF4-FFF2-40B4-BE49-F238E27FC236}">
                    <a16:creationId xmlns:a16="http://schemas.microsoft.com/office/drawing/2014/main" id="{2E0DD450-787F-4C10-8B57-949F39F0CF89}"/>
                  </a:ext>
                </a:extLst>
              </p:cNvPr>
              <p:cNvSpPr/>
              <p:nvPr/>
            </p:nvSpPr>
            <p:spPr>
              <a:xfrm>
                <a:off x="1686567" y="2163656"/>
                <a:ext cx="1018247" cy="457200"/>
              </a:xfrm>
              <a:prstGeom prst="arc">
                <a:avLst>
                  <a:gd name="adj1" fmla="val 11026958"/>
                  <a:gd name="adj2" fmla="val 0"/>
                </a:avLst>
              </a:prstGeom>
              <a:ln w="28575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t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23" name="Arc 22">
                <a:extLst>
                  <a:ext uri="{FF2B5EF4-FFF2-40B4-BE49-F238E27FC236}">
                    <a16:creationId xmlns:a16="http://schemas.microsoft.com/office/drawing/2014/main" id="{2E0DD450-787F-4C10-8B57-949F39F0CF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6567" y="2163656"/>
                <a:ext cx="1018247" cy="457200"/>
              </a:xfrm>
              <a:prstGeom prst="arc">
                <a:avLst>
                  <a:gd name="adj1" fmla="val 11026958"/>
                  <a:gd name="adj2" fmla="val 0"/>
                </a:avLst>
              </a:prstGeom>
              <a:blipFill>
                <a:blip r:embed="rId5"/>
                <a:stretch>
                  <a:fillRect/>
                </a:stretch>
              </a:blipFill>
              <a:ln w="28575">
                <a:headEnd type="none" w="med" len="med"/>
                <a:tailEnd type="triangle" w="med" len="med"/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Arc 23">
            <a:extLst>
              <a:ext uri="{FF2B5EF4-FFF2-40B4-BE49-F238E27FC236}">
                <a16:creationId xmlns:a16="http://schemas.microsoft.com/office/drawing/2014/main" id="{D029955A-947B-4C9B-BBDA-881913FC7165}"/>
              </a:ext>
            </a:extLst>
          </p:cNvPr>
          <p:cNvSpPr/>
          <p:nvPr/>
        </p:nvSpPr>
        <p:spPr>
          <a:xfrm rot="10800000">
            <a:off x="1686567" y="2747990"/>
            <a:ext cx="1018247" cy="457200"/>
          </a:xfrm>
          <a:prstGeom prst="arc">
            <a:avLst>
              <a:gd name="adj1" fmla="val 11026958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0E1E96C-F268-487B-BEF5-5CB87CEEFD14}"/>
              </a:ext>
            </a:extLst>
          </p:cNvPr>
          <p:cNvCxnSpPr>
            <a:cxnSpLocks/>
            <a:stCxn id="26" idx="3"/>
          </p:cNvCxnSpPr>
          <p:nvPr/>
        </p:nvCxnSpPr>
        <p:spPr>
          <a:xfrm flipV="1">
            <a:off x="1089854" y="4988188"/>
            <a:ext cx="196596" cy="76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53B7FC0B-1A33-467D-BCCE-EACA18815EBB}"/>
                  </a:ext>
                </a:extLst>
              </p:cNvPr>
              <p:cNvSpPr/>
              <p:nvPr/>
            </p:nvSpPr>
            <p:spPr>
              <a:xfrm>
                <a:off x="586934" y="4744348"/>
                <a:ext cx="502920" cy="50292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53B7FC0B-1A33-467D-BCCE-EACA18815E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934" y="4744348"/>
                <a:ext cx="502920" cy="5029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8D17431-3190-44DE-95AB-D79D90B7AA85}"/>
              </a:ext>
            </a:extLst>
          </p:cNvPr>
          <p:cNvCxnSpPr>
            <a:cxnSpLocks/>
            <a:stCxn id="26" idx="2"/>
          </p:cNvCxnSpPr>
          <p:nvPr/>
        </p:nvCxnSpPr>
        <p:spPr>
          <a:xfrm>
            <a:off x="838394" y="5247268"/>
            <a:ext cx="3009" cy="1885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1253F55-554E-485F-B716-AF548982B09D}"/>
              </a:ext>
            </a:extLst>
          </p:cNvPr>
          <p:cNvCxnSpPr>
            <a:cxnSpLocks/>
            <a:stCxn id="29" idx="3"/>
          </p:cNvCxnSpPr>
          <p:nvPr/>
        </p:nvCxnSpPr>
        <p:spPr>
          <a:xfrm flipV="1">
            <a:off x="1790894" y="4988188"/>
            <a:ext cx="196596" cy="76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3FD47C07-FBAA-4AAD-886B-22E8F20FC9A2}"/>
                  </a:ext>
                </a:extLst>
              </p:cNvPr>
              <p:cNvSpPr/>
              <p:nvPr/>
            </p:nvSpPr>
            <p:spPr>
              <a:xfrm>
                <a:off x="1287974" y="4744348"/>
                <a:ext cx="502920" cy="50292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3FD47C07-FBAA-4AAD-886B-22E8F20FC9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7974" y="4744348"/>
                <a:ext cx="502920" cy="5029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E5C1949-4373-49B0-92D0-10A2A20747C3}"/>
              </a:ext>
            </a:extLst>
          </p:cNvPr>
          <p:cNvCxnSpPr>
            <a:cxnSpLocks/>
            <a:stCxn id="29" idx="2"/>
          </p:cNvCxnSpPr>
          <p:nvPr/>
        </p:nvCxnSpPr>
        <p:spPr>
          <a:xfrm>
            <a:off x="1539434" y="5247268"/>
            <a:ext cx="3009" cy="1885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A647F95-74ED-4A65-BE78-136A2F02AD26}"/>
              </a:ext>
            </a:extLst>
          </p:cNvPr>
          <p:cNvCxnSpPr>
            <a:cxnSpLocks/>
            <a:stCxn id="32" idx="3"/>
          </p:cNvCxnSpPr>
          <p:nvPr/>
        </p:nvCxnSpPr>
        <p:spPr>
          <a:xfrm flipV="1">
            <a:off x="2500316" y="4988188"/>
            <a:ext cx="196596" cy="76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D4960008-2871-4F47-9829-2DC751C37AF6}"/>
                  </a:ext>
                </a:extLst>
              </p:cNvPr>
              <p:cNvSpPr/>
              <p:nvPr/>
            </p:nvSpPr>
            <p:spPr>
              <a:xfrm>
                <a:off x="1997396" y="4744348"/>
                <a:ext cx="502920" cy="50292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D4960008-2871-4F47-9829-2DC751C37A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7396" y="4744348"/>
                <a:ext cx="502920" cy="5029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7C5638A-815C-47CD-BD49-93829BBDB3FF}"/>
              </a:ext>
            </a:extLst>
          </p:cNvPr>
          <p:cNvCxnSpPr>
            <a:cxnSpLocks/>
            <a:stCxn id="32" idx="2"/>
          </p:cNvCxnSpPr>
          <p:nvPr/>
        </p:nvCxnSpPr>
        <p:spPr>
          <a:xfrm>
            <a:off x="2248856" y="5247268"/>
            <a:ext cx="3009" cy="1885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09E1763-4CF9-4C00-A845-BEDDC0E53D71}"/>
              </a:ext>
            </a:extLst>
          </p:cNvPr>
          <p:cNvCxnSpPr>
            <a:cxnSpLocks/>
            <a:stCxn id="35" idx="3"/>
          </p:cNvCxnSpPr>
          <p:nvPr/>
        </p:nvCxnSpPr>
        <p:spPr>
          <a:xfrm flipV="1">
            <a:off x="3201356" y="4988188"/>
            <a:ext cx="196596" cy="76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4C9443C0-048F-4E6D-A434-D012C0795AFE}"/>
                  </a:ext>
                </a:extLst>
              </p:cNvPr>
              <p:cNvSpPr/>
              <p:nvPr/>
            </p:nvSpPr>
            <p:spPr>
              <a:xfrm>
                <a:off x="2698436" y="4744348"/>
                <a:ext cx="502920" cy="50292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4C9443C0-048F-4E6D-A434-D012C0795A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8436" y="4744348"/>
                <a:ext cx="502920" cy="5029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6C4C143-8E9F-4108-B00E-B062672E8AA2}"/>
              </a:ext>
            </a:extLst>
          </p:cNvPr>
          <p:cNvCxnSpPr>
            <a:cxnSpLocks/>
            <a:stCxn id="35" idx="2"/>
          </p:cNvCxnSpPr>
          <p:nvPr/>
        </p:nvCxnSpPr>
        <p:spPr>
          <a:xfrm>
            <a:off x="2949896" y="5247268"/>
            <a:ext cx="3009" cy="1885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61591D7-64D9-47DB-9F3E-6AA11239267E}"/>
              </a:ext>
            </a:extLst>
          </p:cNvPr>
          <p:cNvCxnSpPr>
            <a:cxnSpLocks/>
            <a:stCxn id="38" idx="3"/>
          </p:cNvCxnSpPr>
          <p:nvPr/>
        </p:nvCxnSpPr>
        <p:spPr>
          <a:xfrm flipV="1">
            <a:off x="3905405" y="4988188"/>
            <a:ext cx="196596" cy="76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91FCEDAA-5255-4B18-967A-C613ADDE024B}"/>
                  </a:ext>
                </a:extLst>
              </p:cNvPr>
              <p:cNvSpPr/>
              <p:nvPr/>
            </p:nvSpPr>
            <p:spPr>
              <a:xfrm>
                <a:off x="3402485" y="4744348"/>
                <a:ext cx="502920" cy="5029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91FCEDAA-5255-4B18-967A-C613ADDE02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2485" y="4744348"/>
                <a:ext cx="502920" cy="5029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45E719B-84DF-4852-A157-F99598FC5658}"/>
              </a:ext>
            </a:extLst>
          </p:cNvPr>
          <p:cNvCxnSpPr>
            <a:cxnSpLocks/>
            <a:stCxn id="38" idx="2"/>
          </p:cNvCxnSpPr>
          <p:nvPr/>
        </p:nvCxnSpPr>
        <p:spPr>
          <a:xfrm>
            <a:off x="3653945" y="5247268"/>
            <a:ext cx="3009" cy="1885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CAA9AD0-74F3-4844-9D46-01A37C0FA09C}"/>
              </a:ext>
            </a:extLst>
          </p:cNvPr>
          <p:cNvCxnSpPr>
            <a:cxnSpLocks/>
            <a:stCxn id="41" idx="3"/>
            <a:endCxn id="44" idx="1"/>
          </p:cNvCxnSpPr>
          <p:nvPr/>
        </p:nvCxnSpPr>
        <p:spPr>
          <a:xfrm>
            <a:off x="4609454" y="4995808"/>
            <a:ext cx="21052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9DF4AE09-7E5C-4808-9739-655BDC5B4E33}"/>
                  </a:ext>
                </a:extLst>
              </p:cNvPr>
              <p:cNvSpPr/>
              <p:nvPr/>
            </p:nvSpPr>
            <p:spPr>
              <a:xfrm>
                <a:off x="4106534" y="4744348"/>
                <a:ext cx="502920" cy="5029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9DF4AE09-7E5C-4808-9739-655BDC5B4E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6534" y="4744348"/>
                <a:ext cx="502920" cy="5029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382B8BC-27A5-439B-8248-9D625F90FEAF}"/>
              </a:ext>
            </a:extLst>
          </p:cNvPr>
          <p:cNvCxnSpPr>
            <a:cxnSpLocks/>
            <a:stCxn id="41" idx="2"/>
          </p:cNvCxnSpPr>
          <p:nvPr/>
        </p:nvCxnSpPr>
        <p:spPr>
          <a:xfrm>
            <a:off x="4357994" y="5247268"/>
            <a:ext cx="3009" cy="1885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77D94E9-34B2-4E2C-A4F6-96C112ED6439}"/>
              </a:ext>
            </a:extLst>
          </p:cNvPr>
          <p:cNvCxnSpPr>
            <a:cxnSpLocks/>
            <a:stCxn id="44" idx="3"/>
            <a:endCxn id="47" idx="1"/>
          </p:cNvCxnSpPr>
          <p:nvPr/>
        </p:nvCxnSpPr>
        <p:spPr>
          <a:xfrm>
            <a:off x="5322901" y="4995808"/>
            <a:ext cx="19358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9F3B9D9A-1B15-4F25-ACD1-32E8C93B8CE1}"/>
                  </a:ext>
                </a:extLst>
              </p:cNvPr>
              <p:cNvSpPr/>
              <p:nvPr/>
            </p:nvSpPr>
            <p:spPr>
              <a:xfrm>
                <a:off x="4819981" y="4744348"/>
                <a:ext cx="502920" cy="5029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9F3B9D9A-1B15-4F25-ACD1-32E8C93B8C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9981" y="4744348"/>
                <a:ext cx="502920" cy="5029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D624FA4-8750-4E95-A16F-0DF310184979}"/>
              </a:ext>
            </a:extLst>
          </p:cNvPr>
          <p:cNvCxnSpPr>
            <a:cxnSpLocks/>
            <a:stCxn id="44" idx="2"/>
          </p:cNvCxnSpPr>
          <p:nvPr/>
        </p:nvCxnSpPr>
        <p:spPr>
          <a:xfrm>
            <a:off x="5071441" y="5247268"/>
            <a:ext cx="3009" cy="1885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9942E4C-45F3-4038-93B3-1FE11E2D8C99}"/>
              </a:ext>
            </a:extLst>
          </p:cNvPr>
          <p:cNvCxnSpPr>
            <a:cxnSpLocks/>
            <a:stCxn id="47" idx="3"/>
            <a:endCxn id="120" idx="1"/>
          </p:cNvCxnSpPr>
          <p:nvPr/>
        </p:nvCxnSpPr>
        <p:spPr>
          <a:xfrm>
            <a:off x="6019408" y="4995808"/>
            <a:ext cx="21453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C8DD5124-82F7-43B3-87D8-354C2EF12401}"/>
                  </a:ext>
                </a:extLst>
              </p:cNvPr>
              <p:cNvSpPr/>
              <p:nvPr/>
            </p:nvSpPr>
            <p:spPr>
              <a:xfrm>
                <a:off x="5516488" y="4744348"/>
                <a:ext cx="502920" cy="5029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C8DD5124-82F7-43B3-87D8-354C2EF124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6488" y="4744348"/>
                <a:ext cx="502920" cy="5029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BDB4B79-3396-411B-8C37-4917735D22E6}"/>
              </a:ext>
            </a:extLst>
          </p:cNvPr>
          <p:cNvCxnSpPr>
            <a:cxnSpLocks/>
            <a:stCxn id="47" idx="2"/>
          </p:cNvCxnSpPr>
          <p:nvPr/>
        </p:nvCxnSpPr>
        <p:spPr>
          <a:xfrm>
            <a:off x="5767948" y="5247268"/>
            <a:ext cx="3009" cy="1885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37942C7-08B6-4681-959F-C568F1388FF0}"/>
              </a:ext>
            </a:extLst>
          </p:cNvPr>
          <p:cNvCxnSpPr>
            <a:cxnSpLocks/>
            <a:stCxn id="120" idx="3"/>
            <a:endCxn id="52" idx="1"/>
          </p:cNvCxnSpPr>
          <p:nvPr/>
        </p:nvCxnSpPr>
        <p:spPr>
          <a:xfrm>
            <a:off x="6736859" y="4995808"/>
            <a:ext cx="19507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D79D9CC-E918-4199-8A3D-2A6C751346CC}"/>
              </a:ext>
            </a:extLst>
          </p:cNvPr>
          <p:cNvCxnSpPr/>
          <p:nvPr/>
        </p:nvCxnSpPr>
        <p:spPr>
          <a:xfrm>
            <a:off x="6481395" y="5247268"/>
            <a:ext cx="3009" cy="1885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14D202D-9EE0-4FEF-8005-C9E6044936E1}"/>
              </a:ext>
            </a:extLst>
          </p:cNvPr>
          <p:cNvCxnSpPr>
            <a:cxnSpLocks/>
            <a:stCxn id="52" idx="3"/>
            <a:endCxn id="55" idx="1"/>
          </p:cNvCxnSpPr>
          <p:nvPr/>
        </p:nvCxnSpPr>
        <p:spPr>
          <a:xfrm>
            <a:off x="7434856" y="4995808"/>
            <a:ext cx="20810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EC408BD3-80A0-4580-9DF3-90236EB7A04F}"/>
                  </a:ext>
                </a:extLst>
              </p:cNvPr>
              <p:cNvSpPr/>
              <p:nvPr/>
            </p:nvSpPr>
            <p:spPr>
              <a:xfrm>
                <a:off x="6931936" y="4744348"/>
                <a:ext cx="502920" cy="50292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EC408BD3-80A0-4580-9DF3-90236EB7A0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1936" y="4744348"/>
                <a:ext cx="502920" cy="5029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A9AE5010-9B11-4FAF-806A-5166B55F61AE}"/>
              </a:ext>
            </a:extLst>
          </p:cNvPr>
          <p:cNvCxnSpPr>
            <a:cxnSpLocks/>
            <a:stCxn id="52" idx="2"/>
          </p:cNvCxnSpPr>
          <p:nvPr/>
        </p:nvCxnSpPr>
        <p:spPr>
          <a:xfrm>
            <a:off x="7183396" y="5247268"/>
            <a:ext cx="3009" cy="1885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2C584A9-AE48-4DED-94A0-0EF267E34D60}"/>
              </a:ext>
            </a:extLst>
          </p:cNvPr>
          <p:cNvCxnSpPr>
            <a:cxnSpLocks/>
            <a:stCxn id="55" idx="3"/>
            <a:endCxn id="58" idx="1"/>
          </p:cNvCxnSpPr>
          <p:nvPr/>
        </p:nvCxnSpPr>
        <p:spPr>
          <a:xfrm>
            <a:off x="8145880" y="4995808"/>
            <a:ext cx="20650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3E07BEC1-3001-45C4-B5B0-CE2D507D95D2}"/>
                  </a:ext>
                </a:extLst>
              </p:cNvPr>
              <p:cNvSpPr/>
              <p:nvPr/>
            </p:nvSpPr>
            <p:spPr>
              <a:xfrm>
                <a:off x="7642960" y="4744348"/>
                <a:ext cx="502920" cy="50292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3E07BEC1-3001-45C4-B5B0-CE2D507D95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2960" y="4744348"/>
                <a:ext cx="502920" cy="5029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0D1A508A-7AC7-4CC5-9D47-93C291C6576A}"/>
              </a:ext>
            </a:extLst>
          </p:cNvPr>
          <p:cNvCxnSpPr>
            <a:cxnSpLocks/>
            <a:stCxn id="55" idx="2"/>
          </p:cNvCxnSpPr>
          <p:nvPr/>
        </p:nvCxnSpPr>
        <p:spPr>
          <a:xfrm>
            <a:off x="7894420" y="5247268"/>
            <a:ext cx="3009" cy="1885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50C54BAF-C3FE-4066-968F-7C670FA6E0B1}"/>
              </a:ext>
            </a:extLst>
          </p:cNvPr>
          <p:cNvCxnSpPr>
            <a:cxnSpLocks/>
            <a:stCxn id="58" idx="3"/>
          </p:cNvCxnSpPr>
          <p:nvPr/>
        </p:nvCxnSpPr>
        <p:spPr>
          <a:xfrm flipV="1">
            <a:off x="8855302" y="4988188"/>
            <a:ext cx="196596" cy="76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C5538C6F-ACC1-4434-849A-8292B1D0E5EE}"/>
                  </a:ext>
                </a:extLst>
              </p:cNvPr>
              <p:cNvSpPr/>
              <p:nvPr/>
            </p:nvSpPr>
            <p:spPr>
              <a:xfrm>
                <a:off x="8352382" y="4744348"/>
                <a:ext cx="502920" cy="50292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C5538C6F-ACC1-4434-849A-8292B1D0E5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2382" y="4744348"/>
                <a:ext cx="502920" cy="5029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A9FDDDE6-3484-4831-83AA-8A49CEBEB741}"/>
              </a:ext>
            </a:extLst>
          </p:cNvPr>
          <p:cNvCxnSpPr>
            <a:cxnSpLocks/>
            <a:stCxn id="58" idx="2"/>
          </p:cNvCxnSpPr>
          <p:nvPr/>
        </p:nvCxnSpPr>
        <p:spPr>
          <a:xfrm>
            <a:off x="8603842" y="5247268"/>
            <a:ext cx="3009" cy="1885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A822A849-87B2-41C7-A090-0BA2D2992752}"/>
                  </a:ext>
                </a:extLst>
              </p:cNvPr>
              <p:cNvSpPr/>
              <p:nvPr/>
            </p:nvSpPr>
            <p:spPr>
              <a:xfrm>
                <a:off x="9053422" y="4744348"/>
                <a:ext cx="502920" cy="50292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A822A849-87B2-41C7-A090-0BA2D29927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3422" y="4744348"/>
                <a:ext cx="502920" cy="5029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88B3D80B-6B49-4095-89BD-F9F5DA869C22}"/>
              </a:ext>
            </a:extLst>
          </p:cNvPr>
          <p:cNvCxnSpPr>
            <a:cxnSpLocks/>
            <a:stCxn id="60" idx="2"/>
          </p:cNvCxnSpPr>
          <p:nvPr/>
        </p:nvCxnSpPr>
        <p:spPr>
          <a:xfrm>
            <a:off x="9304882" y="5247268"/>
            <a:ext cx="3009" cy="1885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336A72F4-A597-4BE8-8554-AC320DD61812}"/>
                  </a:ext>
                </a:extLst>
              </p:cNvPr>
              <p:cNvSpPr/>
              <p:nvPr/>
            </p:nvSpPr>
            <p:spPr>
              <a:xfrm>
                <a:off x="1289908" y="5448578"/>
                <a:ext cx="502920" cy="5029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336A72F4-A597-4BE8-8554-AC320DD618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9908" y="5448578"/>
                <a:ext cx="502920" cy="50292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F2D7ACCF-290D-486D-884A-92A1621F38D1}"/>
                  </a:ext>
                </a:extLst>
              </p:cNvPr>
              <p:cNvSpPr/>
              <p:nvPr/>
            </p:nvSpPr>
            <p:spPr>
              <a:xfrm>
                <a:off x="1995641" y="5448578"/>
                <a:ext cx="502920" cy="5029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F2D7ACCF-290D-486D-884A-92A1621F38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5641" y="5448578"/>
                <a:ext cx="502920" cy="50292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164D8FCA-EE51-4CA4-84A5-517F23FE0D4A}"/>
                  </a:ext>
                </a:extLst>
              </p:cNvPr>
              <p:cNvSpPr/>
              <p:nvPr/>
            </p:nvSpPr>
            <p:spPr>
              <a:xfrm>
                <a:off x="2698436" y="5448578"/>
                <a:ext cx="502920" cy="5029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164D8FCA-EE51-4CA4-84A5-517F23FE0D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8436" y="5448578"/>
                <a:ext cx="502920" cy="50292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07C5FD14-4C7B-40A0-9E21-2FCDF2E53188}"/>
                  </a:ext>
                </a:extLst>
              </p:cNvPr>
              <p:cNvSpPr/>
              <p:nvPr/>
            </p:nvSpPr>
            <p:spPr>
              <a:xfrm>
                <a:off x="3403325" y="5448578"/>
                <a:ext cx="502920" cy="5029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07C5FD14-4C7B-40A0-9E21-2FCDF2E531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3325" y="5448578"/>
                <a:ext cx="502920" cy="50292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29BF70D6-0DC3-4003-911D-5F8C64FEC328}"/>
                  </a:ext>
                </a:extLst>
              </p:cNvPr>
              <p:cNvSpPr/>
              <p:nvPr/>
            </p:nvSpPr>
            <p:spPr>
              <a:xfrm>
                <a:off x="4100792" y="5448578"/>
                <a:ext cx="502920" cy="5029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29BF70D6-0DC3-4003-911D-5F8C64FEC3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0792" y="5448578"/>
                <a:ext cx="502920" cy="50292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C0BC165D-B9E8-401F-8D66-ED05F2A4986B}"/>
                  </a:ext>
                </a:extLst>
              </p:cNvPr>
              <p:cNvSpPr/>
              <p:nvPr/>
            </p:nvSpPr>
            <p:spPr>
              <a:xfrm>
                <a:off x="4819297" y="5448578"/>
                <a:ext cx="502920" cy="5029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C0BC165D-B9E8-401F-8D66-ED05F2A498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9297" y="5448578"/>
                <a:ext cx="502920" cy="50292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6371DA52-CC4C-4AB0-AB9B-8F058067D72C}"/>
                  </a:ext>
                </a:extLst>
              </p:cNvPr>
              <p:cNvSpPr/>
              <p:nvPr/>
            </p:nvSpPr>
            <p:spPr>
              <a:xfrm>
                <a:off x="5514827" y="5448578"/>
                <a:ext cx="502920" cy="5029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6371DA52-CC4C-4AB0-AB9B-8F058067D7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4827" y="5448578"/>
                <a:ext cx="502920" cy="502920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D504A7A5-A51F-4312-96F6-03C6215C0141}"/>
                  </a:ext>
                </a:extLst>
              </p:cNvPr>
              <p:cNvSpPr/>
              <p:nvPr/>
            </p:nvSpPr>
            <p:spPr>
              <a:xfrm>
                <a:off x="6229759" y="5448578"/>
                <a:ext cx="502920" cy="5029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D504A7A5-A51F-4312-96F6-03C6215C01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9759" y="5448578"/>
                <a:ext cx="502920" cy="502920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3BE0D5A3-A1BC-40E6-938D-3DD22C05B173}"/>
                  </a:ext>
                </a:extLst>
              </p:cNvPr>
              <p:cNvSpPr/>
              <p:nvPr/>
            </p:nvSpPr>
            <p:spPr>
              <a:xfrm>
                <a:off x="6941920" y="5448578"/>
                <a:ext cx="502920" cy="5029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3BE0D5A3-A1BC-40E6-938D-3DD22C05B1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1920" y="5448578"/>
                <a:ext cx="502920" cy="502920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460B3DFB-9C9A-4941-8198-45393E67C37B}"/>
                  </a:ext>
                </a:extLst>
              </p:cNvPr>
              <p:cNvSpPr/>
              <p:nvPr/>
            </p:nvSpPr>
            <p:spPr>
              <a:xfrm>
                <a:off x="7650849" y="5448578"/>
                <a:ext cx="502920" cy="5029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460B3DFB-9C9A-4941-8198-45393E67C3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0849" y="5448578"/>
                <a:ext cx="502920" cy="502920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0162E497-8470-4B5C-A438-DEFC8A5A1448}"/>
                  </a:ext>
                </a:extLst>
              </p:cNvPr>
              <p:cNvSpPr/>
              <p:nvPr/>
            </p:nvSpPr>
            <p:spPr>
              <a:xfrm>
                <a:off x="8356582" y="5448578"/>
                <a:ext cx="502920" cy="5029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0162E497-8470-4B5C-A438-DEFC8A5A14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6582" y="5448578"/>
                <a:ext cx="502920" cy="502920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69E9875F-301C-444E-8310-66D5C467A4E5}"/>
                  </a:ext>
                </a:extLst>
              </p:cNvPr>
              <p:cNvSpPr/>
              <p:nvPr/>
            </p:nvSpPr>
            <p:spPr>
              <a:xfrm>
                <a:off x="9059377" y="5448578"/>
                <a:ext cx="502920" cy="5029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69E9875F-301C-444E-8310-66D5C467A4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9377" y="5448578"/>
                <a:ext cx="502920" cy="502920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TextBox 73">
            <a:extLst>
              <a:ext uri="{FF2B5EF4-FFF2-40B4-BE49-F238E27FC236}">
                <a16:creationId xmlns:a16="http://schemas.microsoft.com/office/drawing/2014/main" id="{104A89C0-FDAD-4692-B276-21D3BA884A75}"/>
              </a:ext>
            </a:extLst>
          </p:cNvPr>
          <p:cNvSpPr txBox="1"/>
          <p:nvPr/>
        </p:nvSpPr>
        <p:spPr>
          <a:xfrm>
            <a:off x="2762373" y="4182976"/>
            <a:ext cx="45734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Example of a Generated Sequence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FF1F1BCB-7756-48E8-B0F2-5FFF10F31386}"/>
                  </a:ext>
                </a:extLst>
              </p:cNvPr>
              <p:cNvSpPr/>
              <p:nvPr/>
            </p:nvSpPr>
            <p:spPr>
              <a:xfrm>
                <a:off x="4282328" y="2660044"/>
                <a:ext cx="502920" cy="50292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FF1F1BCB-7756-48E8-B0F2-5FFF10F313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2328" y="2660044"/>
                <a:ext cx="502920" cy="502920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33BE56C2-FE62-4E91-A754-C07CE97B3669}"/>
                  </a:ext>
                </a:extLst>
              </p:cNvPr>
              <p:cNvSpPr/>
              <p:nvPr/>
            </p:nvSpPr>
            <p:spPr>
              <a:xfrm>
                <a:off x="4282328" y="3162396"/>
                <a:ext cx="502920" cy="5029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33BE56C2-FE62-4E91-A754-C07CE97B36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2328" y="3162396"/>
                <a:ext cx="502920" cy="502920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7B62B70C-7260-4D27-8FAE-6377400FC1EA}"/>
                  </a:ext>
                </a:extLst>
              </p:cNvPr>
              <p:cNvSpPr txBox="1"/>
              <p:nvPr/>
            </p:nvSpPr>
            <p:spPr>
              <a:xfrm>
                <a:off x="3733733" y="1248415"/>
                <a:ext cx="285004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Emission Probability (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</p:txBody>
          </p:sp>
        </mc:Choice>
        <mc:Fallback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7B62B70C-7260-4D27-8FAE-6377400FC1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733" y="1248415"/>
                <a:ext cx="2850046" cy="830997"/>
              </a:xfrm>
              <a:prstGeom prst="rect">
                <a:avLst/>
              </a:prstGeom>
              <a:blipFill>
                <a:blip r:embed="rId29"/>
                <a:stretch>
                  <a:fillRect t="-5882" b="-16176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FA24D3D7-E45A-44A8-8D2D-B6842BB5E74B}"/>
                  </a:ext>
                </a:extLst>
              </p:cNvPr>
              <p:cNvSpPr/>
              <p:nvPr/>
            </p:nvSpPr>
            <p:spPr>
              <a:xfrm>
                <a:off x="4785248" y="2660044"/>
                <a:ext cx="502920" cy="50292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FA24D3D7-E45A-44A8-8D2D-B6842BB5E7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5248" y="2660044"/>
                <a:ext cx="502920" cy="502920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B3513CB8-E97F-474D-8BDA-DDF07D8E1148}"/>
                  </a:ext>
                </a:extLst>
              </p:cNvPr>
              <p:cNvSpPr/>
              <p:nvPr/>
            </p:nvSpPr>
            <p:spPr>
              <a:xfrm>
                <a:off x="4785248" y="3162396"/>
                <a:ext cx="502920" cy="50292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B3513CB8-E97F-474D-8BDA-DDF07D8E11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5248" y="3162396"/>
                <a:ext cx="502920" cy="502920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24712910-799A-4EE5-B33B-8A4335AD192C}"/>
                  </a:ext>
                </a:extLst>
              </p:cNvPr>
              <p:cNvSpPr/>
              <p:nvPr/>
            </p:nvSpPr>
            <p:spPr>
              <a:xfrm>
                <a:off x="5288426" y="2660044"/>
                <a:ext cx="502920" cy="5029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24712910-799A-4EE5-B33B-8A4335AD19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8426" y="2660044"/>
                <a:ext cx="502920" cy="502920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6A9CB388-2FA3-48CA-A421-D0A17FC3D628}"/>
                  </a:ext>
                </a:extLst>
              </p:cNvPr>
              <p:cNvSpPr/>
              <p:nvPr/>
            </p:nvSpPr>
            <p:spPr>
              <a:xfrm>
                <a:off x="5288426" y="3162396"/>
                <a:ext cx="502920" cy="50292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9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6A9CB388-2FA3-48CA-A421-D0A17FC3D6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8426" y="3162396"/>
                <a:ext cx="502920" cy="502920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0C69D03E-CB2B-4462-866F-F56C76E44893}"/>
                  </a:ext>
                </a:extLst>
              </p:cNvPr>
              <p:cNvSpPr/>
              <p:nvPr/>
            </p:nvSpPr>
            <p:spPr>
              <a:xfrm>
                <a:off x="4785248" y="2157711"/>
                <a:ext cx="502920" cy="502920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0C69D03E-CB2B-4462-866F-F56C76E448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5248" y="2157711"/>
                <a:ext cx="502920" cy="502920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E23161C6-F0AF-4B3A-BCB9-64B59722F230}"/>
                  </a:ext>
                </a:extLst>
              </p:cNvPr>
              <p:cNvSpPr/>
              <p:nvPr/>
            </p:nvSpPr>
            <p:spPr>
              <a:xfrm>
                <a:off x="5288426" y="2157711"/>
                <a:ext cx="502920" cy="502920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E23161C6-F0AF-4B3A-BCB9-64B59722F2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8426" y="2157711"/>
                <a:ext cx="502920" cy="502920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B0D12149-3D34-4A9A-A775-F81A126C1D1D}"/>
                  </a:ext>
                </a:extLst>
              </p:cNvPr>
              <p:cNvSpPr/>
              <p:nvPr/>
            </p:nvSpPr>
            <p:spPr>
              <a:xfrm>
                <a:off x="6938599" y="2664281"/>
                <a:ext cx="502920" cy="50292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B0D12149-3D34-4A9A-A775-F81A126C1D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8599" y="2664281"/>
                <a:ext cx="502920" cy="502920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112EA57C-ABAA-4160-882F-B6868D7023A7}"/>
                  </a:ext>
                </a:extLst>
              </p:cNvPr>
              <p:cNvSpPr/>
              <p:nvPr/>
            </p:nvSpPr>
            <p:spPr>
              <a:xfrm>
                <a:off x="6938599" y="3163439"/>
                <a:ext cx="502920" cy="5029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112EA57C-ABAA-4160-882F-B6868D7023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8599" y="3163439"/>
                <a:ext cx="502920" cy="502920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563F059C-C219-401A-A014-E982A57F810C}"/>
                  </a:ext>
                </a:extLst>
              </p:cNvPr>
              <p:cNvSpPr/>
              <p:nvPr/>
            </p:nvSpPr>
            <p:spPr>
              <a:xfrm>
                <a:off x="7441519" y="2664281"/>
                <a:ext cx="502920" cy="50292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563F059C-C219-401A-A014-E982A57F81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1519" y="2664281"/>
                <a:ext cx="502920" cy="502920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B91F14C4-3E3C-4CF1-B66D-84D93FC1A4FF}"/>
                  </a:ext>
                </a:extLst>
              </p:cNvPr>
              <p:cNvSpPr/>
              <p:nvPr/>
            </p:nvSpPr>
            <p:spPr>
              <a:xfrm>
                <a:off x="7441519" y="3163439"/>
                <a:ext cx="502920" cy="5029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B91F14C4-3E3C-4CF1-B66D-84D93FC1A4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1519" y="3163439"/>
                <a:ext cx="502920" cy="502920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AAE7182A-D33F-4CF9-9B8E-3EF5630A663E}"/>
                  </a:ext>
                </a:extLst>
              </p:cNvPr>
              <p:cNvSpPr/>
              <p:nvPr/>
            </p:nvSpPr>
            <p:spPr>
              <a:xfrm>
                <a:off x="7942792" y="2664281"/>
                <a:ext cx="502920" cy="5029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AAE7182A-D33F-4CF9-9B8E-3EF5630A66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2792" y="2664281"/>
                <a:ext cx="502920" cy="502920"/>
              </a:xfrm>
              <a:prstGeom prst="rect">
                <a:avLst/>
              </a:prstGeom>
              <a:blipFill>
                <a:blip r:embed="rId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D63391A8-EAED-4EF2-8EDB-178E692B5AB9}"/>
                  </a:ext>
                </a:extLst>
              </p:cNvPr>
              <p:cNvSpPr/>
              <p:nvPr/>
            </p:nvSpPr>
            <p:spPr>
              <a:xfrm>
                <a:off x="7942792" y="3163439"/>
                <a:ext cx="502920" cy="50292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D63391A8-EAED-4EF2-8EDB-178E692B5A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2792" y="3163439"/>
                <a:ext cx="502920" cy="502920"/>
              </a:xfrm>
              <a:prstGeom prst="rect">
                <a:avLst/>
              </a:prstGeom>
              <a:blipFill>
                <a:blip r:embed="rId4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DD817D8F-82C9-4D37-9625-9A2326D98086}"/>
                  </a:ext>
                </a:extLst>
              </p:cNvPr>
              <p:cNvSpPr/>
              <p:nvPr/>
            </p:nvSpPr>
            <p:spPr>
              <a:xfrm>
                <a:off x="7441519" y="2162583"/>
                <a:ext cx="502920" cy="50292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DD817D8F-82C9-4D37-9625-9A2326D980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1519" y="2162583"/>
                <a:ext cx="502920" cy="502920"/>
              </a:xfrm>
              <a:prstGeom prst="rect">
                <a:avLst/>
              </a:prstGeom>
              <a:blipFill>
                <a:blip r:embed="rId4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86FC4FA2-0E25-46B1-8C05-3793E11A4B60}"/>
                  </a:ext>
                </a:extLst>
              </p:cNvPr>
              <p:cNvSpPr/>
              <p:nvPr/>
            </p:nvSpPr>
            <p:spPr>
              <a:xfrm>
                <a:off x="7942792" y="2162737"/>
                <a:ext cx="502920" cy="5029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86FC4FA2-0E25-46B1-8C05-3793E11A4B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2792" y="2162737"/>
                <a:ext cx="502920" cy="502920"/>
              </a:xfrm>
              <a:prstGeom prst="rect">
                <a:avLst/>
              </a:prstGeom>
              <a:blipFill>
                <a:blip r:embed="rId4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A1AD2094-7AA6-45ED-86AB-E449D8AF2771}"/>
                  </a:ext>
                </a:extLst>
              </p:cNvPr>
              <p:cNvSpPr txBox="1"/>
              <p:nvPr/>
            </p:nvSpPr>
            <p:spPr>
              <a:xfrm>
                <a:off x="6290160" y="1246859"/>
                <a:ext cx="2998894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Transition Probability (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</p:txBody>
          </p:sp>
        </mc:Choice>
        <mc:Fallback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A1AD2094-7AA6-45ED-86AB-E449D8AF27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0160" y="1246859"/>
                <a:ext cx="2998894" cy="830997"/>
              </a:xfrm>
              <a:prstGeom prst="rect">
                <a:avLst/>
              </a:prstGeom>
              <a:blipFill>
                <a:blip r:embed="rId44"/>
                <a:stretch>
                  <a:fillRect t="-5882" b="-16176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FEBEF75B-E62A-48EC-A484-1EB268930EC1}"/>
                  </a:ext>
                </a:extLst>
              </p:cNvPr>
              <p:cNvSpPr/>
              <p:nvPr/>
            </p:nvSpPr>
            <p:spPr>
              <a:xfrm>
                <a:off x="1954986" y="3168821"/>
                <a:ext cx="50045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FEBEF75B-E62A-48EC-A484-1EB268930E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4986" y="3168821"/>
                <a:ext cx="500457" cy="338554"/>
              </a:xfrm>
              <a:prstGeom prst="rect">
                <a:avLst/>
              </a:prstGeom>
              <a:blipFill>
                <a:blip r:embed="rId4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Arc 93">
            <a:extLst>
              <a:ext uri="{FF2B5EF4-FFF2-40B4-BE49-F238E27FC236}">
                <a16:creationId xmlns:a16="http://schemas.microsoft.com/office/drawing/2014/main" id="{C3A319D4-C96B-4901-94AC-587A902F3B21}"/>
              </a:ext>
            </a:extLst>
          </p:cNvPr>
          <p:cNvSpPr/>
          <p:nvPr/>
        </p:nvSpPr>
        <p:spPr>
          <a:xfrm rot="5400000">
            <a:off x="2999357" y="2480650"/>
            <a:ext cx="315684" cy="476733"/>
          </a:xfrm>
          <a:prstGeom prst="arc">
            <a:avLst>
              <a:gd name="adj1" fmla="val 8739865"/>
              <a:gd name="adj2" fmla="val 2234594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0CD692F8-0930-43B0-88B5-3688C6F2BCC6}"/>
                  </a:ext>
                </a:extLst>
              </p:cNvPr>
              <p:cNvSpPr/>
              <p:nvPr/>
            </p:nvSpPr>
            <p:spPr>
              <a:xfrm>
                <a:off x="2926763" y="2552655"/>
                <a:ext cx="50045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0CD692F8-0930-43B0-88B5-3688C6F2BC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6763" y="2552655"/>
                <a:ext cx="500457" cy="338554"/>
              </a:xfrm>
              <a:prstGeom prst="rect">
                <a:avLst/>
              </a:prstGeom>
              <a:blipFill>
                <a:blip r:embed="rId4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6" name="Arc 95">
            <a:extLst>
              <a:ext uri="{FF2B5EF4-FFF2-40B4-BE49-F238E27FC236}">
                <a16:creationId xmlns:a16="http://schemas.microsoft.com/office/drawing/2014/main" id="{BBBC85FC-BE40-4840-835A-DD46C043B8C5}"/>
              </a:ext>
            </a:extLst>
          </p:cNvPr>
          <p:cNvSpPr/>
          <p:nvPr/>
        </p:nvSpPr>
        <p:spPr>
          <a:xfrm rot="16200000">
            <a:off x="1001751" y="2466340"/>
            <a:ext cx="309639" cy="457200"/>
          </a:xfrm>
          <a:prstGeom prst="arc">
            <a:avLst>
              <a:gd name="adj1" fmla="val 8739865"/>
              <a:gd name="adj2" fmla="val 1898732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80672FCA-824E-4FD4-8883-1A73F42F650E}"/>
                  </a:ext>
                </a:extLst>
              </p:cNvPr>
              <p:cNvSpPr/>
              <p:nvPr/>
            </p:nvSpPr>
            <p:spPr>
              <a:xfrm>
                <a:off x="910437" y="2531956"/>
                <a:ext cx="50045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80672FCA-824E-4FD4-8883-1A73F42F65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437" y="2531956"/>
                <a:ext cx="500457" cy="338554"/>
              </a:xfrm>
              <a:prstGeom prst="rect">
                <a:avLst/>
              </a:prstGeom>
              <a:blipFill>
                <a:blip r:embed="rId4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E3066924-EA54-420D-A76F-954309BAA48E}"/>
                  </a:ext>
                </a:extLst>
              </p:cNvPr>
              <p:cNvSpPr/>
              <p:nvPr/>
            </p:nvSpPr>
            <p:spPr>
              <a:xfrm>
                <a:off x="1219499" y="3140876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E3066924-EA54-420D-A76F-954309BAA4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499" y="3140876"/>
                <a:ext cx="237744" cy="241773"/>
              </a:xfrm>
              <a:prstGeom prst="rect">
                <a:avLst/>
              </a:prstGeom>
              <a:blipFill>
                <a:blip r:embed="rId48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246D7486-3629-4E6F-B5CD-027CA681000B}"/>
              </a:ext>
            </a:extLst>
          </p:cNvPr>
          <p:cNvCxnSpPr/>
          <p:nvPr/>
        </p:nvCxnSpPr>
        <p:spPr>
          <a:xfrm>
            <a:off x="2895912" y="2957426"/>
            <a:ext cx="0" cy="1838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C4DBEDCD-C0B9-4C8B-AE13-B2F7737FFC73}"/>
                  </a:ext>
                </a:extLst>
              </p:cNvPr>
              <p:cNvSpPr/>
              <p:nvPr/>
            </p:nvSpPr>
            <p:spPr>
              <a:xfrm>
                <a:off x="9715357" y="2653369"/>
                <a:ext cx="502920" cy="50292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C4DBEDCD-C0B9-4C8B-AE13-B2F7737FFC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5357" y="2653369"/>
                <a:ext cx="502920" cy="502920"/>
              </a:xfrm>
              <a:prstGeom prst="rect">
                <a:avLst/>
              </a:prstGeom>
              <a:blipFill>
                <a:blip r:embed="rId4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3C788ACB-E2CB-45AD-A77D-9F0244B0634E}"/>
                  </a:ext>
                </a:extLst>
              </p:cNvPr>
              <p:cNvSpPr/>
              <p:nvPr/>
            </p:nvSpPr>
            <p:spPr>
              <a:xfrm>
                <a:off x="10216630" y="2653369"/>
                <a:ext cx="502920" cy="50292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6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3C788ACB-E2CB-45AD-A77D-9F0244B063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6630" y="2653369"/>
                <a:ext cx="502920" cy="502920"/>
              </a:xfrm>
              <a:prstGeom prst="rect">
                <a:avLst/>
              </a:prstGeom>
              <a:blipFill>
                <a:blip r:embed="rId5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DADAC9A4-6CF3-40D8-BF49-6C07891A9260}"/>
                  </a:ext>
                </a:extLst>
              </p:cNvPr>
              <p:cNvSpPr/>
              <p:nvPr/>
            </p:nvSpPr>
            <p:spPr>
              <a:xfrm>
                <a:off x="9715357" y="2149131"/>
                <a:ext cx="502920" cy="50292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DADAC9A4-6CF3-40D8-BF49-6C07891A92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5357" y="2149131"/>
                <a:ext cx="502920" cy="502920"/>
              </a:xfrm>
              <a:prstGeom prst="rect">
                <a:avLst/>
              </a:prstGeom>
              <a:blipFill>
                <a:blip r:embed="rId5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B049165B-22C6-4AE7-820D-59FFB38D06E1}"/>
                  </a:ext>
                </a:extLst>
              </p:cNvPr>
              <p:cNvSpPr/>
              <p:nvPr/>
            </p:nvSpPr>
            <p:spPr>
              <a:xfrm>
                <a:off x="10216630" y="2149285"/>
                <a:ext cx="502920" cy="5029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B049165B-22C6-4AE7-820D-59FFB38D06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6630" y="2149285"/>
                <a:ext cx="502920" cy="502920"/>
              </a:xfrm>
              <a:prstGeom prst="rect">
                <a:avLst/>
              </a:prstGeom>
              <a:blipFill>
                <a:blip r:embed="rId5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CC81A251-9352-4FEB-9199-305B2F552153}"/>
                  </a:ext>
                </a:extLst>
              </p:cNvPr>
              <p:cNvSpPr txBox="1"/>
              <p:nvPr/>
            </p:nvSpPr>
            <p:spPr>
              <a:xfrm>
                <a:off x="8755845" y="1253302"/>
                <a:ext cx="287121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Start </a:t>
                </a:r>
                <a:endParaRPr lang="he-IL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Probability (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CC81A251-9352-4FEB-9199-305B2F5521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5845" y="1253302"/>
                <a:ext cx="2871213" cy="830997"/>
              </a:xfrm>
              <a:prstGeom prst="rect">
                <a:avLst/>
              </a:prstGeom>
              <a:blipFill>
                <a:blip r:embed="rId53"/>
                <a:stretch>
                  <a:fillRect t="-5882" b="-16176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F6B234F1-1383-4B8D-B6B3-3225D46E6D0C}"/>
              </a:ext>
            </a:extLst>
          </p:cNvPr>
          <p:cNvCxnSpPr/>
          <p:nvPr/>
        </p:nvCxnSpPr>
        <p:spPr>
          <a:xfrm>
            <a:off x="1141330" y="2216915"/>
            <a:ext cx="194450" cy="2155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BA767023-862B-494D-B5BD-BCF41422F60B}"/>
                  </a:ext>
                </a:extLst>
              </p:cNvPr>
              <p:cNvSpPr/>
              <p:nvPr/>
            </p:nvSpPr>
            <p:spPr>
              <a:xfrm>
                <a:off x="1155930" y="2060362"/>
                <a:ext cx="50045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BA767023-862B-494D-B5BD-BCF41422F6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5930" y="2060362"/>
                <a:ext cx="500457" cy="338554"/>
              </a:xfrm>
              <a:prstGeom prst="rect">
                <a:avLst/>
              </a:prstGeom>
              <a:blipFill>
                <a:blip r:embed="rId5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99C840B1-7230-4764-9AB1-CEC41EEAA607}"/>
              </a:ext>
            </a:extLst>
          </p:cNvPr>
          <p:cNvCxnSpPr/>
          <p:nvPr/>
        </p:nvCxnSpPr>
        <p:spPr>
          <a:xfrm flipH="1">
            <a:off x="2996051" y="2227438"/>
            <a:ext cx="225938" cy="22027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A17D639D-01D6-41C5-866C-5AB2379A4D59}"/>
                  </a:ext>
                </a:extLst>
              </p:cNvPr>
              <p:cNvSpPr/>
              <p:nvPr/>
            </p:nvSpPr>
            <p:spPr>
              <a:xfrm>
                <a:off x="2750646" y="2060363"/>
                <a:ext cx="50045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A17D639D-01D6-41C5-866C-5AB2379A4D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0646" y="2060363"/>
                <a:ext cx="500457" cy="338554"/>
              </a:xfrm>
              <a:prstGeom prst="rect">
                <a:avLst/>
              </a:prstGeom>
              <a:blipFill>
                <a:blip r:embed="rId5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4951EEEC-3598-4BFA-98F3-4F710633D692}"/>
                  </a:ext>
                </a:extLst>
              </p:cNvPr>
              <p:cNvSpPr/>
              <p:nvPr/>
            </p:nvSpPr>
            <p:spPr>
              <a:xfrm>
                <a:off x="1373809" y="3255177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4951EEEC-3598-4BFA-98F3-4F710633D6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3809" y="3255177"/>
                <a:ext cx="237744" cy="241773"/>
              </a:xfrm>
              <a:prstGeom prst="rect">
                <a:avLst/>
              </a:prstGeom>
              <a:blipFill>
                <a:blip r:embed="rId56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31BEF761-E234-4DC2-8520-85300E7A76A1}"/>
                  </a:ext>
                </a:extLst>
              </p:cNvPr>
              <p:cNvSpPr/>
              <p:nvPr/>
            </p:nvSpPr>
            <p:spPr>
              <a:xfrm>
                <a:off x="2691129" y="3149211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31BEF761-E234-4DC2-8520-85300E7A76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1129" y="3149211"/>
                <a:ext cx="237744" cy="241773"/>
              </a:xfrm>
              <a:prstGeom prst="rect">
                <a:avLst/>
              </a:prstGeom>
              <a:blipFill>
                <a:blip r:embed="rId57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7D86BF2F-E4A6-4811-B0A3-E3A1CEB230B8}"/>
                  </a:ext>
                </a:extLst>
              </p:cNvPr>
              <p:cNvSpPr/>
              <p:nvPr/>
            </p:nvSpPr>
            <p:spPr>
              <a:xfrm>
                <a:off x="2845439" y="3263512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7D86BF2F-E4A6-4811-B0A3-E3A1CEB230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5439" y="3263512"/>
                <a:ext cx="237744" cy="241773"/>
              </a:xfrm>
              <a:prstGeom prst="rect">
                <a:avLst/>
              </a:prstGeom>
              <a:blipFill>
                <a:blip r:embed="rId58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7D34BF6D-3C86-4728-8123-3F5846C6B400}"/>
              </a:ext>
            </a:extLst>
          </p:cNvPr>
          <p:cNvCxnSpPr/>
          <p:nvPr/>
        </p:nvCxnSpPr>
        <p:spPr>
          <a:xfrm>
            <a:off x="1412783" y="2946824"/>
            <a:ext cx="0" cy="1838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39872B92-20BB-4522-B6AE-F545BC526CA4}"/>
                  </a:ext>
                </a:extLst>
              </p:cNvPr>
              <p:cNvSpPr/>
              <p:nvPr/>
            </p:nvSpPr>
            <p:spPr>
              <a:xfrm>
                <a:off x="6233939" y="4744348"/>
                <a:ext cx="502920" cy="50292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39872B92-20BB-4522-B6AE-F545BC526C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3939" y="4744348"/>
                <a:ext cx="502920" cy="502920"/>
              </a:xfrm>
              <a:prstGeom prst="rect">
                <a:avLst/>
              </a:prstGeom>
              <a:blipFill>
                <a:blip r:embed="rId5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435685C9-B639-409E-AC28-1068ACC3D08B}"/>
                  </a:ext>
                </a:extLst>
              </p:cNvPr>
              <p:cNvSpPr/>
              <p:nvPr/>
            </p:nvSpPr>
            <p:spPr>
              <a:xfrm>
                <a:off x="6938186" y="2161725"/>
                <a:ext cx="502920" cy="50292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435685C9-B639-409E-AC28-1068ACC3D0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8186" y="2161725"/>
                <a:ext cx="502920" cy="502920"/>
              </a:xfrm>
              <a:prstGeom prst="rect">
                <a:avLst/>
              </a:prstGeom>
              <a:blipFill>
                <a:blip r:embed="rId6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5A4EC03-CC6D-4FB1-8B21-F96D84A70FAB}"/>
                  </a:ext>
                </a:extLst>
              </p:cNvPr>
              <p:cNvSpPr/>
              <p:nvPr/>
            </p:nvSpPr>
            <p:spPr>
              <a:xfrm>
                <a:off x="6887455" y="2311825"/>
                <a:ext cx="502920" cy="5029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from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5A4EC03-CC6D-4FB1-8B21-F96D84A70F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7455" y="2311825"/>
                <a:ext cx="502920" cy="502920"/>
              </a:xfrm>
              <a:prstGeom prst="rect">
                <a:avLst/>
              </a:prstGeom>
              <a:blipFill>
                <a:blip r:embed="rId6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A59C392E-8298-4D4F-95D3-0A1CE4092F10}"/>
                  </a:ext>
                </a:extLst>
              </p:cNvPr>
              <p:cNvSpPr/>
              <p:nvPr/>
            </p:nvSpPr>
            <p:spPr>
              <a:xfrm>
                <a:off x="7059086" y="2050889"/>
                <a:ext cx="502920" cy="5029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𝑡𝑜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A59C392E-8298-4D4F-95D3-0A1CE4092F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9086" y="2050889"/>
                <a:ext cx="502920" cy="502920"/>
              </a:xfrm>
              <a:prstGeom prst="rect">
                <a:avLst/>
              </a:prstGeom>
              <a:blipFill>
                <a:blip r:embed="rId6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DC24E56-5BBD-4339-93A4-107527CA0A0A}"/>
              </a:ext>
            </a:extLst>
          </p:cNvPr>
          <p:cNvCxnSpPr/>
          <p:nvPr/>
        </p:nvCxnSpPr>
        <p:spPr>
          <a:xfrm>
            <a:off x="6933860" y="2157304"/>
            <a:ext cx="509409" cy="508919"/>
          </a:xfrm>
          <a:prstGeom prst="line">
            <a:avLst/>
          </a:prstGeom>
          <a:ln w="12700">
            <a:solidFill>
              <a:srgbClr val="4171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59E9769C-EBB1-4F5F-ADDE-4C56B3F279BD}"/>
                  </a:ext>
                </a:extLst>
              </p:cNvPr>
              <p:cNvSpPr/>
              <p:nvPr/>
            </p:nvSpPr>
            <p:spPr>
              <a:xfrm>
                <a:off x="4283046" y="2155836"/>
                <a:ext cx="502920" cy="50292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59E9769C-EBB1-4F5F-ADDE-4C56B3F279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3046" y="2155836"/>
                <a:ext cx="502920" cy="502920"/>
              </a:xfrm>
              <a:prstGeom prst="rect">
                <a:avLst/>
              </a:prstGeom>
              <a:blipFill>
                <a:blip r:embed="rId6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6F0E764-E862-4FFC-A438-661C3139D6AE}"/>
                  </a:ext>
                </a:extLst>
              </p:cNvPr>
              <p:cNvSpPr/>
              <p:nvPr/>
            </p:nvSpPr>
            <p:spPr>
              <a:xfrm rot="2640031">
                <a:off x="4231250" y="2358722"/>
                <a:ext cx="502920" cy="24366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105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𝑖𝑑𝑑𝑒𝑛</m:t>
                      </m:r>
                    </m:oMath>
                  </m:oMathPara>
                </a14:m>
                <a:endParaRPr lang="en-US" sz="105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6F0E764-E862-4FFC-A438-661C3139D6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640031">
                <a:off x="4231250" y="2358722"/>
                <a:ext cx="502920" cy="243663"/>
              </a:xfrm>
              <a:prstGeom prst="rect">
                <a:avLst/>
              </a:prstGeom>
              <a:blipFill>
                <a:blip r:embed="rId6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237B9A5-D846-4F15-AE2E-8297D720D3B6}"/>
                  </a:ext>
                </a:extLst>
              </p:cNvPr>
              <p:cNvSpPr/>
              <p:nvPr/>
            </p:nvSpPr>
            <p:spPr>
              <a:xfrm rot="2709129">
                <a:off x="4334191" y="2267544"/>
                <a:ext cx="502920" cy="18570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𝑜𝑏𝑠𝑒𝑟𝑣𝑒𝑑</m:t>
                      </m:r>
                    </m:oMath>
                  </m:oMathPara>
                </a14:m>
                <a:endParaRPr 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237B9A5-D846-4F15-AE2E-8297D720D3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709129">
                <a:off x="4334191" y="2267544"/>
                <a:ext cx="502920" cy="185708"/>
              </a:xfrm>
              <a:prstGeom prst="rect">
                <a:avLst/>
              </a:prstGeom>
              <a:blipFill>
                <a:blip r:embed="rId65"/>
                <a:stretch>
                  <a:fillRect l="-9877" t="-7407" r="-1235" b="-370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4365613-C4A8-4716-820A-32AE561102E8}"/>
              </a:ext>
            </a:extLst>
          </p:cNvPr>
          <p:cNvCxnSpPr/>
          <p:nvPr/>
        </p:nvCxnSpPr>
        <p:spPr>
          <a:xfrm>
            <a:off x="4278720" y="2151415"/>
            <a:ext cx="509409" cy="508919"/>
          </a:xfrm>
          <a:prstGeom prst="line">
            <a:avLst/>
          </a:prstGeom>
          <a:ln w="12700">
            <a:solidFill>
              <a:srgbClr val="4171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Left Brace 2">
            <a:extLst>
              <a:ext uri="{FF2B5EF4-FFF2-40B4-BE49-F238E27FC236}">
                <a16:creationId xmlns:a16="http://schemas.microsoft.com/office/drawing/2014/main" id="{A6194C97-2BD4-482E-AAD4-AB1D17A721C0}"/>
              </a:ext>
            </a:extLst>
          </p:cNvPr>
          <p:cNvSpPr/>
          <p:nvPr/>
        </p:nvSpPr>
        <p:spPr>
          <a:xfrm rot="5400000">
            <a:off x="7222756" y="-2185422"/>
            <a:ext cx="381812" cy="6574737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7E6D7490-938D-4B94-AF47-9BDB2F812A71}"/>
                  </a:ext>
                </a:extLst>
              </p:cNvPr>
              <p:cNvSpPr/>
              <p:nvPr/>
            </p:nvSpPr>
            <p:spPr>
              <a:xfrm>
                <a:off x="6402727" y="485602"/>
                <a:ext cx="2201115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Parameters (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7E6D7490-938D-4B94-AF47-9BDB2F812A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2727" y="485602"/>
                <a:ext cx="2201115" cy="461665"/>
              </a:xfrm>
              <a:prstGeom prst="rect">
                <a:avLst/>
              </a:prstGeom>
              <a:blipFill>
                <a:blip r:embed="rId66"/>
                <a:stretch>
                  <a:fillRect l="-3878" t="-10667" r="-3878" b="-306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80287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80F84-2174-4EC0-89A0-0C314021B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324" y="82839"/>
            <a:ext cx="10515600" cy="1325563"/>
          </a:xfrm>
        </p:spPr>
        <p:txBody>
          <a:bodyPr/>
          <a:lstStyle/>
          <a:p>
            <a:r>
              <a:rPr lang="en-US" dirty="0"/>
              <a:t>H</a:t>
            </a:r>
            <a:r>
              <a:rPr lang="en-IL" dirty="0"/>
              <a:t>M</a:t>
            </a:r>
            <a:r>
              <a:rPr lang="en-US" dirty="0"/>
              <a:t>M</a:t>
            </a:r>
            <a:endParaRPr lang="en-IL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23DBC4B-7829-4EA2-8305-DB459A08633B}"/>
              </a:ext>
            </a:extLst>
          </p:cNvPr>
          <p:cNvSpPr txBox="1"/>
          <p:nvPr/>
        </p:nvSpPr>
        <p:spPr>
          <a:xfrm>
            <a:off x="9715357" y="4765422"/>
            <a:ext cx="1938528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Hidden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7F87E3D-0819-46C6-A7C1-527138C5ED7B}"/>
              </a:ext>
            </a:extLst>
          </p:cNvPr>
          <p:cNvSpPr txBox="1"/>
          <p:nvPr/>
        </p:nvSpPr>
        <p:spPr>
          <a:xfrm>
            <a:off x="9715357" y="5468445"/>
            <a:ext cx="1938528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Observed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94981FD0-A290-4D4E-92FD-520935334AA3}"/>
                  </a:ext>
                </a:extLst>
              </p:cNvPr>
              <p:cNvSpPr/>
              <p:nvPr/>
            </p:nvSpPr>
            <p:spPr>
              <a:xfrm>
                <a:off x="580979" y="5448578"/>
                <a:ext cx="502920" cy="5029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94981FD0-A290-4D4E-92FD-520935334A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979" y="5448578"/>
                <a:ext cx="502920" cy="5029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3F78C504-B1EB-45BF-A316-9E0504F9A53A}"/>
                  </a:ext>
                </a:extLst>
              </p:cNvPr>
              <p:cNvSpPr/>
              <p:nvPr/>
            </p:nvSpPr>
            <p:spPr>
              <a:xfrm>
                <a:off x="1340782" y="2447714"/>
                <a:ext cx="502920" cy="50292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3F78C504-B1EB-45BF-A316-9E0504F9A5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0782" y="2447714"/>
                <a:ext cx="502920" cy="5029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C00E0A44-3EFA-4520-BF83-A071D70723D3}"/>
                  </a:ext>
                </a:extLst>
              </p:cNvPr>
              <p:cNvSpPr/>
              <p:nvPr/>
            </p:nvSpPr>
            <p:spPr>
              <a:xfrm>
                <a:off x="2475677" y="2447714"/>
                <a:ext cx="502920" cy="5029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C00E0A44-3EFA-4520-BF83-A071D70723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5677" y="2447714"/>
                <a:ext cx="502920" cy="5029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35B3F0CA-E348-4FD4-9BD3-C31376CE63B1}"/>
              </a:ext>
            </a:extLst>
          </p:cNvPr>
          <p:cNvSpPr txBox="1"/>
          <p:nvPr/>
        </p:nvSpPr>
        <p:spPr>
          <a:xfrm>
            <a:off x="564942" y="1619501"/>
            <a:ext cx="31592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Hidden State Machine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Arc 22">
                <a:extLst>
                  <a:ext uri="{FF2B5EF4-FFF2-40B4-BE49-F238E27FC236}">
                    <a16:creationId xmlns:a16="http://schemas.microsoft.com/office/drawing/2014/main" id="{2E0DD450-787F-4C10-8B57-949F39F0CF89}"/>
                  </a:ext>
                </a:extLst>
              </p:cNvPr>
              <p:cNvSpPr/>
              <p:nvPr/>
            </p:nvSpPr>
            <p:spPr>
              <a:xfrm>
                <a:off x="1686567" y="2163656"/>
                <a:ext cx="1018247" cy="457200"/>
              </a:xfrm>
              <a:prstGeom prst="arc">
                <a:avLst>
                  <a:gd name="adj1" fmla="val 11026958"/>
                  <a:gd name="adj2" fmla="val 0"/>
                </a:avLst>
              </a:prstGeom>
              <a:ln w="28575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t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23" name="Arc 22">
                <a:extLst>
                  <a:ext uri="{FF2B5EF4-FFF2-40B4-BE49-F238E27FC236}">
                    <a16:creationId xmlns:a16="http://schemas.microsoft.com/office/drawing/2014/main" id="{2E0DD450-787F-4C10-8B57-949F39F0CF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6567" y="2163656"/>
                <a:ext cx="1018247" cy="457200"/>
              </a:xfrm>
              <a:prstGeom prst="arc">
                <a:avLst>
                  <a:gd name="adj1" fmla="val 11026958"/>
                  <a:gd name="adj2" fmla="val 0"/>
                </a:avLst>
              </a:prstGeom>
              <a:blipFill>
                <a:blip r:embed="rId5"/>
                <a:stretch>
                  <a:fillRect/>
                </a:stretch>
              </a:blipFill>
              <a:ln w="28575">
                <a:headEnd type="none" w="med" len="med"/>
                <a:tailEnd type="triangle" w="med" len="med"/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Arc 23">
            <a:extLst>
              <a:ext uri="{FF2B5EF4-FFF2-40B4-BE49-F238E27FC236}">
                <a16:creationId xmlns:a16="http://schemas.microsoft.com/office/drawing/2014/main" id="{D029955A-947B-4C9B-BBDA-881913FC7165}"/>
              </a:ext>
            </a:extLst>
          </p:cNvPr>
          <p:cNvSpPr/>
          <p:nvPr/>
        </p:nvSpPr>
        <p:spPr>
          <a:xfrm rot="10800000">
            <a:off x="1686567" y="2747990"/>
            <a:ext cx="1018247" cy="457200"/>
          </a:xfrm>
          <a:prstGeom prst="arc">
            <a:avLst>
              <a:gd name="adj1" fmla="val 11026958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0E1E96C-F268-487B-BEF5-5CB87CEEFD14}"/>
              </a:ext>
            </a:extLst>
          </p:cNvPr>
          <p:cNvCxnSpPr>
            <a:cxnSpLocks/>
            <a:stCxn id="26" idx="3"/>
          </p:cNvCxnSpPr>
          <p:nvPr/>
        </p:nvCxnSpPr>
        <p:spPr>
          <a:xfrm flipV="1">
            <a:off x="1089854" y="4988188"/>
            <a:ext cx="196596" cy="76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53B7FC0B-1A33-467D-BCCE-EACA18815EBB}"/>
                  </a:ext>
                </a:extLst>
              </p:cNvPr>
              <p:cNvSpPr/>
              <p:nvPr/>
            </p:nvSpPr>
            <p:spPr>
              <a:xfrm>
                <a:off x="586934" y="4744348"/>
                <a:ext cx="502920" cy="50292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53B7FC0B-1A33-467D-BCCE-EACA18815E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934" y="4744348"/>
                <a:ext cx="502920" cy="5029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8D17431-3190-44DE-95AB-D79D90B7AA85}"/>
              </a:ext>
            </a:extLst>
          </p:cNvPr>
          <p:cNvCxnSpPr>
            <a:cxnSpLocks/>
            <a:stCxn id="26" idx="2"/>
          </p:cNvCxnSpPr>
          <p:nvPr/>
        </p:nvCxnSpPr>
        <p:spPr>
          <a:xfrm>
            <a:off x="838394" y="5247268"/>
            <a:ext cx="3009" cy="1885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1253F55-554E-485F-B716-AF548982B09D}"/>
              </a:ext>
            </a:extLst>
          </p:cNvPr>
          <p:cNvCxnSpPr>
            <a:cxnSpLocks/>
            <a:stCxn id="29" idx="3"/>
          </p:cNvCxnSpPr>
          <p:nvPr/>
        </p:nvCxnSpPr>
        <p:spPr>
          <a:xfrm flipV="1">
            <a:off x="1790894" y="4988188"/>
            <a:ext cx="196596" cy="76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3FD47C07-FBAA-4AAD-886B-22E8F20FC9A2}"/>
                  </a:ext>
                </a:extLst>
              </p:cNvPr>
              <p:cNvSpPr/>
              <p:nvPr/>
            </p:nvSpPr>
            <p:spPr>
              <a:xfrm>
                <a:off x="1287974" y="4744348"/>
                <a:ext cx="502920" cy="50292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3FD47C07-FBAA-4AAD-886B-22E8F20FC9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7974" y="4744348"/>
                <a:ext cx="502920" cy="5029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E5C1949-4373-49B0-92D0-10A2A20747C3}"/>
              </a:ext>
            </a:extLst>
          </p:cNvPr>
          <p:cNvCxnSpPr>
            <a:cxnSpLocks/>
            <a:stCxn id="29" idx="2"/>
          </p:cNvCxnSpPr>
          <p:nvPr/>
        </p:nvCxnSpPr>
        <p:spPr>
          <a:xfrm>
            <a:off x="1539434" y="5247268"/>
            <a:ext cx="3009" cy="1885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A647F95-74ED-4A65-BE78-136A2F02AD26}"/>
              </a:ext>
            </a:extLst>
          </p:cNvPr>
          <p:cNvCxnSpPr>
            <a:cxnSpLocks/>
            <a:stCxn id="32" idx="3"/>
          </p:cNvCxnSpPr>
          <p:nvPr/>
        </p:nvCxnSpPr>
        <p:spPr>
          <a:xfrm flipV="1">
            <a:off x="2500316" y="4988188"/>
            <a:ext cx="196596" cy="76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D4960008-2871-4F47-9829-2DC751C37AF6}"/>
                  </a:ext>
                </a:extLst>
              </p:cNvPr>
              <p:cNvSpPr/>
              <p:nvPr/>
            </p:nvSpPr>
            <p:spPr>
              <a:xfrm>
                <a:off x="1997396" y="4744348"/>
                <a:ext cx="502920" cy="50292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D4960008-2871-4F47-9829-2DC751C37A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7396" y="4744348"/>
                <a:ext cx="502920" cy="5029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7C5638A-815C-47CD-BD49-93829BBDB3FF}"/>
              </a:ext>
            </a:extLst>
          </p:cNvPr>
          <p:cNvCxnSpPr>
            <a:cxnSpLocks/>
            <a:stCxn id="32" idx="2"/>
          </p:cNvCxnSpPr>
          <p:nvPr/>
        </p:nvCxnSpPr>
        <p:spPr>
          <a:xfrm>
            <a:off x="2248856" y="5247268"/>
            <a:ext cx="3009" cy="1885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09E1763-4CF9-4C00-A845-BEDDC0E53D71}"/>
              </a:ext>
            </a:extLst>
          </p:cNvPr>
          <p:cNvCxnSpPr>
            <a:cxnSpLocks/>
            <a:stCxn id="35" idx="3"/>
          </p:cNvCxnSpPr>
          <p:nvPr/>
        </p:nvCxnSpPr>
        <p:spPr>
          <a:xfrm flipV="1">
            <a:off x="3201356" y="4988188"/>
            <a:ext cx="196596" cy="76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4C9443C0-048F-4E6D-A434-D012C0795AFE}"/>
                  </a:ext>
                </a:extLst>
              </p:cNvPr>
              <p:cNvSpPr/>
              <p:nvPr/>
            </p:nvSpPr>
            <p:spPr>
              <a:xfrm>
                <a:off x="2698436" y="4744348"/>
                <a:ext cx="502920" cy="50292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4C9443C0-048F-4E6D-A434-D012C0795A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8436" y="4744348"/>
                <a:ext cx="502920" cy="5029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6C4C143-8E9F-4108-B00E-B062672E8AA2}"/>
              </a:ext>
            </a:extLst>
          </p:cNvPr>
          <p:cNvCxnSpPr>
            <a:cxnSpLocks/>
            <a:stCxn id="35" idx="2"/>
          </p:cNvCxnSpPr>
          <p:nvPr/>
        </p:nvCxnSpPr>
        <p:spPr>
          <a:xfrm>
            <a:off x="2949896" y="5247268"/>
            <a:ext cx="3009" cy="1885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61591D7-64D9-47DB-9F3E-6AA11239267E}"/>
              </a:ext>
            </a:extLst>
          </p:cNvPr>
          <p:cNvCxnSpPr>
            <a:cxnSpLocks/>
            <a:stCxn id="38" idx="3"/>
          </p:cNvCxnSpPr>
          <p:nvPr/>
        </p:nvCxnSpPr>
        <p:spPr>
          <a:xfrm flipV="1">
            <a:off x="3905405" y="4988188"/>
            <a:ext cx="196596" cy="76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91FCEDAA-5255-4B18-967A-C613ADDE024B}"/>
                  </a:ext>
                </a:extLst>
              </p:cNvPr>
              <p:cNvSpPr/>
              <p:nvPr/>
            </p:nvSpPr>
            <p:spPr>
              <a:xfrm>
                <a:off x="3402485" y="4744348"/>
                <a:ext cx="502920" cy="5029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91FCEDAA-5255-4B18-967A-C613ADDE02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2485" y="4744348"/>
                <a:ext cx="502920" cy="5029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45E719B-84DF-4852-A157-F99598FC5658}"/>
              </a:ext>
            </a:extLst>
          </p:cNvPr>
          <p:cNvCxnSpPr>
            <a:cxnSpLocks/>
            <a:stCxn id="38" idx="2"/>
          </p:cNvCxnSpPr>
          <p:nvPr/>
        </p:nvCxnSpPr>
        <p:spPr>
          <a:xfrm>
            <a:off x="3653945" y="5247268"/>
            <a:ext cx="3009" cy="1885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CAA9AD0-74F3-4844-9D46-01A37C0FA09C}"/>
              </a:ext>
            </a:extLst>
          </p:cNvPr>
          <p:cNvCxnSpPr>
            <a:cxnSpLocks/>
            <a:stCxn id="41" idx="3"/>
            <a:endCxn id="44" idx="1"/>
          </p:cNvCxnSpPr>
          <p:nvPr/>
        </p:nvCxnSpPr>
        <p:spPr>
          <a:xfrm>
            <a:off x="4609454" y="4995808"/>
            <a:ext cx="21052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9DF4AE09-7E5C-4808-9739-655BDC5B4E33}"/>
                  </a:ext>
                </a:extLst>
              </p:cNvPr>
              <p:cNvSpPr/>
              <p:nvPr/>
            </p:nvSpPr>
            <p:spPr>
              <a:xfrm>
                <a:off x="4106534" y="4744348"/>
                <a:ext cx="502920" cy="5029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9DF4AE09-7E5C-4808-9739-655BDC5B4E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6534" y="4744348"/>
                <a:ext cx="502920" cy="5029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382B8BC-27A5-439B-8248-9D625F90FEAF}"/>
              </a:ext>
            </a:extLst>
          </p:cNvPr>
          <p:cNvCxnSpPr>
            <a:cxnSpLocks/>
            <a:stCxn id="41" idx="2"/>
          </p:cNvCxnSpPr>
          <p:nvPr/>
        </p:nvCxnSpPr>
        <p:spPr>
          <a:xfrm>
            <a:off x="4357994" y="5247268"/>
            <a:ext cx="3009" cy="1885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77D94E9-34B2-4E2C-A4F6-96C112ED6439}"/>
              </a:ext>
            </a:extLst>
          </p:cNvPr>
          <p:cNvCxnSpPr>
            <a:cxnSpLocks/>
            <a:stCxn id="44" idx="3"/>
            <a:endCxn id="47" idx="1"/>
          </p:cNvCxnSpPr>
          <p:nvPr/>
        </p:nvCxnSpPr>
        <p:spPr>
          <a:xfrm>
            <a:off x="5322901" y="4995808"/>
            <a:ext cx="19358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9F3B9D9A-1B15-4F25-ACD1-32E8C93B8CE1}"/>
                  </a:ext>
                </a:extLst>
              </p:cNvPr>
              <p:cNvSpPr/>
              <p:nvPr/>
            </p:nvSpPr>
            <p:spPr>
              <a:xfrm>
                <a:off x="4819981" y="4744348"/>
                <a:ext cx="502920" cy="5029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9F3B9D9A-1B15-4F25-ACD1-32E8C93B8C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9981" y="4744348"/>
                <a:ext cx="502920" cy="5029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D624FA4-8750-4E95-A16F-0DF310184979}"/>
              </a:ext>
            </a:extLst>
          </p:cNvPr>
          <p:cNvCxnSpPr>
            <a:cxnSpLocks/>
            <a:stCxn id="44" idx="2"/>
          </p:cNvCxnSpPr>
          <p:nvPr/>
        </p:nvCxnSpPr>
        <p:spPr>
          <a:xfrm>
            <a:off x="5071441" y="5247268"/>
            <a:ext cx="3009" cy="1885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9942E4C-45F3-4038-93B3-1FE11E2D8C99}"/>
              </a:ext>
            </a:extLst>
          </p:cNvPr>
          <p:cNvCxnSpPr>
            <a:cxnSpLocks/>
            <a:stCxn id="47" idx="3"/>
            <a:endCxn id="120" idx="1"/>
          </p:cNvCxnSpPr>
          <p:nvPr/>
        </p:nvCxnSpPr>
        <p:spPr>
          <a:xfrm>
            <a:off x="6019408" y="4995808"/>
            <a:ext cx="21453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C8DD5124-82F7-43B3-87D8-354C2EF12401}"/>
                  </a:ext>
                </a:extLst>
              </p:cNvPr>
              <p:cNvSpPr/>
              <p:nvPr/>
            </p:nvSpPr>
            <p:spPr>
              <a:xfrm>
                <a:off x="5516488" y="4744348"/>
                <a:ext cx="502920" cy="5029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C8DD5124-82F7-43B3-87D8-354C2EF124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6488" y="4744348"/>
                <a:ext cx="502920" cy="5029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BDB4B79-3396-411B-8C37-4917735D22E6}"/>
              </a:ext>
            </a:extLst>
          </p:cNvPr>
          <p:cNvCxnSpPr>
            <a:cxnSpLocks/>
            <a:stCxn id="47" idx="2"/>
          </p:cNvCxnSpPr>
          <p:nvPr/>
        </p:nvCxnSpPr>
        <p:spPr>
          <a:xfrm>
            <a:off x="5767948" y="5247268"/>
            <a:ext cx="3009" cy="1885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37942C7-08B6-4681-959F-C568F1388FF0}"/>
              </a:ext>
            </a:extLst>
          </p:cNvPr>
          <p:cNvCxnSpPr>
            <a:cxnSpLocks/>
            <a:stCxn id="120" idx="3"/>
            <a:endCxn id="52" idx="1"/>
          </p:cNvCxnSpPr>
          <p:nvPr/>
        </p:nvCxnSpPr>
        <p:spPr>
          <a:xfrm>
            <a:off x="6736859" y="4995808"/>
            <a:ext cx="19507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D79D9CC-E918-4199-8A3D-2A6C751346CC}"/>
              </a:ext>
            </a:extLst>
          </p:cNvPr>
          <p:cNvCxnSpPr/>
          <p:nvPr/>
        </p:nvCxnSpPr>
        <p:spPr>
          <a:xfrm>
            <a:off x="6481395" y="5247268"/>
            <a:ext cx="3009" cy="1885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14D202D-9EE0-4FEF-8005-C9E6044936E1}"/>
              </a:ext>
            </a:extLst>
          </p:cNvPr>
          <p:cNvCxnSpPr>
            <a:cxnSpLocks/>
            <a:stCxn id="52" idx="3"/>
            <a:endCxn id="55" idx="1"/>
          </p:cNvCxnSpPr>
          <p:nvPr/>
        </p:nvCxnSpPr>
        <p:spPr>
          <a:xfrm>
            <a:off x="7434856" y="4995808"/>
            <a:ext cx="20810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EC408BD3-80A0-4580-9DF3-90236EB7A04F}"/>
                  </a:ext>
                </a:extLst>
              </p:cNvPr>
              <p:cNvSpPr/>
              <p:nvPr/>
            </p:nvSpPr>
            <p:spPr>
              <a:xfrm>
                <a:off x="6931936" y="4744348"/>
                <a:ext cx="502920" cy="50292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EC408BD3-80A0-4580-9DF3-90236EB7A0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1936" y="4744348"/>
                <a:ext cx="502920" cy="5029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A9AE5010-9B11-4FAF-806A-5166B55F61AE}"/>
              </a:ext>
            </a:extLst>
          </p:cNvPr>
          <p:cNvCxnSpPr>
            <a:cxnSpLocks/>
            <a:stCxn id="52" idx="2"/>
          </p:cNvCxnSpPr>
          <p:nvPr/>
        </p:nvCxnSpPr>
        <p:spPr>
          <a:xfrm>
            <a:off x="7183396" y="5247268"/>
            <a:ext cx="3009" cy="1885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2C584A9-AE48-4DED-94A0-0EF267E34D60}"/>
              </a:ext>
            </a:extLst>
          </p:cNvPr>
          <p:cNvCxnSpPr>
            <a:cxnSpLocks/>
            <a:stCxn id="55" idx="3"/>
            <a:endCxn id="58" idx="1"/>
          </p:cNvCxnSpPr>
          <p:nvPr/>
        </p:nvCxnSpPr>
        <p:spPr>
          <a:xfrm>
            <a:off x="8145880" y="4995808"/>
            <a:ext cx="20650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3E07BEC1-3001-45C4-B5B0-CE2D507D95D2}"/>
                  </a:ext>
                </a:extLst>
              </p:cNvPr>
              <p:cNvSpPr/>
              <p:nvPr/>
            </p:nvSpPr>
            <p:spPr>
              <a:xfrm>
                <a:off x="7642960" y="4744348"/>
                <a:ext cx="502920" cy="50292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3E07BEC1-3001-45C4-B5B0-CE2D507D95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2960" y="4744348"/>
                <a:ext cx="502920" cy="5029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0D1A508A-7AC7-4CC5-9D47-93C291C6576A}"/>
              </a:ext>
            </a:extLst>
          </p:cNvPr>
          <p:cNvCxnSpPr>
            <a:cxnSpLocks/>
            <a:stCxn id="55" idx="2"/>
          </p:cNvCxnSpPr>
          <p:nvPr/>
        </p:nvCxnSpPr>
        <p:spPr>
          <a:xfrm>
            <a:off x="7894420" y="5247268"/>
            <a:ext cx="3009" cy="1885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50C54BAF-C3FE-4066-968F-7C670FA6E0B1}"/>
              </a:ext>
            </a:extLst>
          </p:cNvPr>
          <p:cNvCxnSpPr>
            <a:cxnSpLocks/>
            <a:stCxn id="58" idx="3"/>
          </p:cNvCxnSpPr>
          <p:nvPr/>
        </p:nvCxnSpPr>
        <p:spPr>
          <a:xfrm flipV="1">
            <a:off x="8855302" y="4988188"/>
            <a:ext cx="196596" cy="76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C5538C6F-ACC1-4434-849A-8292B1D0E5EE}"/>
                  </a:ext>
                </a:extLst>
              </p:cNvPr>
              <p:cNvSpPr/>
              <p:nvPr/>
            </p:nvSpPr>
            <p:spPr>
              <a:xfrm>
                <a:off x="8352382" y="4744348"/>
                <a:ext cx="502920" cy="50292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C5538C6F-ACC1-4434-849A-8292B1D0E5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2382" y="4744348"/>
                <a:ext cx="502920" cy="5029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A9FDDDE6-3484-4831-83AA-8A49CEBEB741}"/>
              </a:ext>
            </a:extLst>
          </p:cNvPr>
          <p:cNvCxnSpPr>
            <a:cxnSpLocks/>
            <a:stCxn id="58" idx="2"/>
          </p:cNvCxnSpPr>
          <p:nvPr/>
        </p:nvCxnSpPr>
        <p:spPr>
          <a:xfrm>
            <a:off x="8603842" y="5247268"/>
            <a:ext cx="3009" cy="1885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A822A849-87B2-41C7-A090-0BA2D2992752}"/>
                  </a:ext>
                </a:extLst>
              </p:cNvPr>
              <p:cNvSpPr/>
              <p:nvPr/>
            </p:nvSpPr>
            <p:spPr>
              <a:xfrm>
                <a:off x="9053422" y="4744348"/>
                <a:ext cx="502920" cy="50292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A822A849-87B2-41C7-A090-0BA2D29927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3422" y="4744348"/>
                <a:ext cx="502920" cy="5029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88B3D80B-6B49-4095-89BD-F9F5DA869C22}"/>
              </a:ext>
            </a:extLst>
          </p:cNvPr>
          <p:cNvCxnSpPr>
            <a:cxnSpLocks/>
            <a:stCxn id="60" idx="2"/>
          </p:cNvCxnSpPr>
          <p:nvPr/>
        </p:nvCxnSpPr>
        <p:spPr>
          <a:xfrm>
            <a:off x="9304882" y="5247268"/>
            <a:ext cx="3009" cy="1885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336A72F4-A597-4BE8-8554-AC320DD61812}"/>
                  </a:ext>
                </a:extLst>
              </p:cNvPr>
              <p:cNvSpPr/>
              <p:nvPr/>
            </p:nvSpPr>
            <p:spPr>
              <a:xfrm>
                <a:off x="1289908" y="5448578"/>
                <a:ext cx="502920" cy="5029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336A72F4-A597-4BE8-8554-AC320DD618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9908" y="5448578"/>
                <a:ext cx="502920" cy="50292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F2D7ACCF-290D-486D-884A-92A1621F38D1}"/>
                  </a:ext>
                </a:extLst>
              </p:cNvPr>
              <p:cNvSpPr/>
              <p:nvPr/>
            </p:nvSpPr>
            <p:spPr>
              <a:xfrm>
                <a:off x="1995641" y="5448578"/>
                <a:ext cx="502920" cy="5029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F2D7ACCF-290D-486D-884A-92A1621F38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5641" y="5448578"/>
                <a:ext cx="502920" cy="50292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164D8FCA-EE51-4CA4-84A5-517F23FE0D4A}"/>
                  </a:ext>
                </a:extLst>
              </p:cNvPr>
              <p:cNvSpPr/>
              <p:nvPr/>
            </p:nvSpPr>
            <p:spPr>
              <a:xfrm>
                <a:off x="2698436" y="5448578"/>
                <a:ext cx="502920" cy="5029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164D8FCA-EE51-4CA4-84A5-517F23FE0D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8436" y="5448578"/>
                <a:ext cx="502920" cy="50292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07C5FD14-4C7B-40A0-9E21-2FCDF2E53188}"/>
                  </a:ext>
                </a:extLst>
              </p:cNvPr>
              <p:cNvSpPr/>
              <p:nvPr/>
            </p:nvSpPr>
            <p:spPr>
              <a:xfrm>
                <a:off x="3403325" y="5448578"/>
                <a:ext cx="502920" cy="5029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07C5FD14-4C7B-40A0-9E21-2FCDF2E531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3325" y="5448578"/>
                <a:ext cx="502920" cy="50292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29BF70D6-0DC3-4003-911D-5F8C64FEC328}"/>
                  </a:ext>
                </a:extLst>
              </p:cNvPr>
              <p:cNvSpPr/>
              <p:nvPr/>
            </p:nvSpPr>
            <p:spPr>
              <a:xfrm>
                <a:off x="4100792" y="5448578"/>
                <a:ext cx="502920" cy="5029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29BF70D6-0DC3-4003-911D-5F8C64FEC3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0792" y="5448578"/>
                <a:ext cx="502920" cy="50292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C0BC165D-B9E8-401F-8D66-ED05F2A4986B}"/>
                  </a:ext>
                </a:extLst>
              </p:cNvPr>
              <p:cNvSpPr/>
              <p:nvPr/>
            </p:nvSpPr>
            <p:spPr>
              <a:xfrm>
                <a:off x="4819297" y="5448578"/>
                <a:ext cx="502920" cy="5029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C0BC165D-B9E8-401F-8D66-ED05F2A498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9297" y="5448578"/>
                <a:ext cx="502920" cy="50292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6371DA52-CC4C-4AB0-AB9B-8F058067D72C}"/>
                  </a:ext>
                </a:extLst>
              </p:cNvPr>
              <p:cNvSpPr/>
              <p:nvPr/>
            </p:nvSpPr>
            <p:spPr>
              <a:xfrm>
                <a:off x="5514827" y="5448578"/>
                <a:ext cx="502920" cy="5029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6371DA52-CC4C-4AB0-AB9B-8F058067D7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4827" y="5448578"/>
                <a:ext cx="502920" cy="502920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D504A7A5-A51F-4312-96F6-03C6215C0141}"/>
                  </a:ext>
                </a:extLst>
              </p:cNvPr>
              <p:cNvSpPr/>
              <p:nvPr/>
            </p:nvSpPr>
            <p:spPr>
              <a:xfrm>
                <a:off x="6229759" y="5448578"/>
                <a:ext cx="502920" cy="5029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D504A7A5-A51F-4312-96F6-03C6215C01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9759" y="5448578"/>
                <a:ext cx="502920" cy="502920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3BE0D5A3-A1BC-40E6-938D-3DD22C05B173}"/>
                  </a:ext>
                </a:extLst>
              </p:cNvPr>
              <p:cNvSpPr/>
              <p:nvPr/>
            </p:nvSpPr>
            <p:spPr>
              <a:xfrm>
                <a:off x="6941920" y="5448578"/>
                <a:ext cx="502920" cy="5029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3BE0D5A3-A1BC-40E6-938D-3DD22C05B1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1920" y="5448578"/>
                <a:ext cx="502920" cy="502920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460B3DFB-9C9A-4941-8198-45393E67C37B}"/>
                  </a:ext>
                </a:extLst>
              </p:cNvPr>
              <p:cNvSpPr/>
              <p:nvPr/>
            </p:nvSpPr>
            <p:spPr>
              <a:xfrm>
                <a:off x="7650849" y="5448578"/>
                <a:ext cx="502920" cy="5029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460B3DFB-9C9A-4941-8198-45393E67C3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0849" y="5448578"/>
                <a:ext cx="502920" cy="502920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0162E497-8470-4B5C-A438-DEFC8A5A1448}"/>
                  </a:ext>
                </a:extLst>
              </p:cNvPr>
              <p:cNvSpPr/>
              <p:nvPr/>
            </p:nvSpPr>
            <p:spPr>
              <a:xfrm>
                <a:off x="8356582" y="5448578"/>
                <a:ext cx="502920" cy="5029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0162E497-8470-4B5C-A438-DEFC8A5A14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6582" y="5448578"/>
                <a:ext cx="502920" cy="502920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69E9875F-301C-444E-8310-66D5C467A4E5}"/>
                  </a:ext>
                </a:extLst>
              </p:cNvPr>
              <p:cNvSpPr/>
              <p:nvPr/>
            </p:nvSpPr>
            <p:spPr>
              <a:xfrm>
                <a:off x="9059377" y="5448578"/>
                <a:ext cx="502920" cy="5029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69E9875F-301C-444E-8310-66D5C467A4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9377" y="5448578"/>
                <a:ext cx="502920" cy="502920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TextBox 73">
            <a:extLst>
              <a:ext uri="{FF2B5EF4-FFF2-40B4-BE49-F238E27FC236}">
                <a16:creationId xmlns:a16="http://schemas.microsoft.com/office/drawing/2014/main" id="{104A89C0-FDAD-4692-B276-21D3BA884A75}"/>
              </a:ext>
            </a:extLst>
          </p:cNvPr>
          <p:cNvSpPr txBox="1"/>
          <p:nvPr/>
        </p:nvSpPr>
        <p:spPr>
          <a:xfrm>
            <a:off x="2762373" y="4182976"/>
            <a:ext cx="45734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Example of a Generated Sequence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FF1F1BCB-7756-48E8-B0F2-5FFF10F31386}"/>
                  </a:ext>
                </a:extLst>
              </p:cNvPr>
              <p:cNvSpPr/>
              <p:nvPr/>
            </p:nvSpPr>
            <p:spPr>
              <a:xfrm>
                <a:off x="4282328" y="2660044"/>
                <a:ext cx="502920" cy="50292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FF1F1BCB-7756-48E8-B0F2-5FFF10F313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2328" y="2660044"/>
                <a:ext cx="502920" cy="502920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33BE56C2-FE62-4E91-A754-C07CE97B3669}"/>
                  </a:ext>
                </a:extLst>
              </p:cNvPr>
              <p:cNvSpPr/>
              <p:nvPr/>
            </p:nvSpPr>
            <p:spPr>
              <a:xfrm>
                <a:off x="4282328" y="3162396"/>
                <a:ext cx="502920" cy="5029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33BE56C2-FE62-4E91-A754-C07CE97B36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2328" y="3162396"/>
                <a:ext cx="502920" cy="502920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7B62B70C-7260-4D27-8FAE-6377400FC1EA}"/>
                  </a:ext>
                </a:extLst>
              </p:cNvPr>
              <p:cNvSpPr txBox="1"/>
              <p:nvPr/>
            </p:nvSpPr>
            <p:spPr>
              <a:xfrm>
                <a:off x="3733733" y="1248415"/>
                <a:ext cx="285004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Emission Probability (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</p:txBody>
          </p:sp>
        </mc:Choice>
        <mc:Fallback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7B62B70C-7260-4D27-8FAE-6377400FC1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733" y="1248415"/>
                <a:ext cx="2850046" cy="830997"/>
              </a:xfrm>
              <a:prstGeom prst="rect">
                <a:avLst/>
              </a:prstGeom>
              <a:blipFill>
                <a:blip r:embed="rId29"/>
                <a:stretch>
                  <a:fillRect t="-5882" b="-16176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FA24D3D7-E45A-44A8-8D2D-B6842BB5E74B}"/>
                  </a:ext>
                </a:extLst>
              </p:cNvPr>
              <p:cNvSpPr/>
              <p:nvPr/>
            </p:nvSpPr>
            <p:spPr>
              <a:xfrm>
                <a:off x="4785248" y="2660044"/>
                <a:ext cx="502920" cy="50292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FA24D3D7-E45A-44A8-8D2D-B6842BB5E7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5248" y="2660044"/>
                <a:ext cx="502920" cy="502920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24712910-799A-4EE5-B33B-8A4335AD192C}"/>
                  </a:ext>
                </a:extLst>
              </p:cNvPr>
              <p:cNvSpPr/>
              <p:nvPr/>
            </p:nvSpPr>
            <p:spPr>
              <a:xfrm>
                <a:off x="5288426" y="2660044"/>
                <a:ext cx="502920" cy="5029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24712910-799A-4EE5-B33B-8A4335AD19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8426" y="2660044"/>
                <a:ext cx="502920" cy="502920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6A9CB388-2FA3-48CA-A421-D0A17FC3D628}"/>
                  </a:ext>
                </a:extLst>
              </p:cNvPr>
              <p:cNvSpPr/>
              <p:nvPr/>
            </p:nvSpPr>
            <p:spPr>
              <a:xfrm>
                <a:off x="5288426" y="3162396"/>
                <a:ext cx="502920" cy="50292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9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6A9CB388-2FA3-48CA-A421-D0A17FC3D6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8426" y="3162396"/>
                <a:ext cx="502920" cy="502920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0C69D03E-CB2B-4462-866F-F56C76E44893}"/>
                  </a:ext>
                </a:extLst>
              </p:cNvPr>
              <p:cNvSpPr/>
              <p:nvPr/>
            </p:nvSpPr>
            <p:spPr>
              <a:xfrm>
                <a:off x="4785248" y="2157711"/>
                <a:ext cx="502920" cy="502920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0C69D03E-CB2B-4462-866F-F56C76E448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5248" y="2157711"/>
                <a:ext cx="502920" cy="502920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E23161C6-F0AF-4B3A-BCB9-64B59722F230}"/>
                  </a:ext>
                </a:extLst>
              </p:cNvPr>
              <p:cNvSpPr/>
              <p:nvPr/>
            </p:nvSpPr>
            <p:spPr>
              <a:xfrm>
                <a:off x="5288426" y="2157711"/>
                <a:ext cx="502920" cy="502920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E23161C6-F0AF-4B3A-BCB9-64B59722F2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8426" y="2157711"/>
                <a:ext cx="502920" cy="502920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B0D12149-3D34-4A9A-A775-F81A126C1D1D}"/>
                  </a:ext>
                </a:extLst>
              </p:cNvPr>
              <p:cNvSpPr/>
              <p:nvPr/>
            </p:nvSpPr>
            <p:spPr>
              <a:xfrm>
                <a:off x="6938599" y="2664281"/>
                <a:ext cx="502920" cy="50292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B0D12149-3D34-4A9A-A775-F81A126C1D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8599" y="2664281"/>
                <a:ext cx="502920" cy="502920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112EA57C-ABAA-4160-882F-B6868D7023A7}"/>
                  </a:ext>
                </a:extLst>
              </p:cNvPr>
              <p:cNvSpPr/>
              <p:nvPr/>
            </p:nvSpPr>
            <p:spPr>
              <a:xfrm>
                <a:off x="6938599" y="3163439"/>
                <a:ext cx="502920" cy="5029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112EA57C-ABAA-4160-882F-B6868D7023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8599" y="3163439"/>
                <a:ext cx="502920" cy="502920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563F059C-C219-401A-A014-E982A57F810C}"/>
                  </a:ext>
                </a:extLst>
              </p:cNvPr>
              <p:cNvSpPr/>
              <p:nvPr/>
            </p:nvSpPr>
            <p:spPr>
              <a:xfrm>
                <a:off x="7441519" y="2664281"/>
                <a:ext cx="502920" cy="50292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563F059C-C219-401A-A014-E982A57F81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1519" y="2664281"/>
                <a:ext cx="502920" cy="502920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B91F14C4-3E3C-4CF1-B66D-84D93FC1A4FF}"/>
                  </a:ext>
                </a:extLst>
              </p:cNvPr>
              <p:cNvSpPr/>
              <p:nvPr/>
            </p:nvSpPr>
            <p:spPr>
              <a:xfrm>
                <a:off x="7441519" y="3163439"/>
                <a:ext cx="502920" cy="5029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B91F14C4-3E3C-4CF1-B66D-84D93FC1A4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1519" y="3163439"/>
                <a:ext cx="502920" cy="502920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AAE7182A-D33F-4CF9-9B8E-3EF5630A663E}"/>
                  </a:ext>
                </a:extLst>
              </p:cNvPr>
              <p:cNvSpPr/>
              <p:nvPr/>
            </p:nvSpPr>
            <p:spPr>
              <a:xfrm>
                <a:off x="7942792" y="2664281"/>
                <a:ext cx="502920" cy="5029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AAE7182A-D33F-4CF9-9B8E-3EF5630A66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2792" y="2664281"/>
                <a:ext cx="502920" cy="502920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D63391A8-EAED-4EF2-8EDB-178E692B5AB9}"/>
                  </a:ext>
                </a:extLst>
              </p:cNvPr>
              <p:cNvSpPr/>
              <p:nvPr/>
            </p:nvSpPr>
            <p:spPr>
              <a:xfrm>
                <a:off x="7942792" y="3163439"/>
                <a:ext cx="502920" cy="50292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D63391A8-EAED-4EF2-8EDB-178E692B5A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2792" y="3163439"/>
                <a:ext cx="502920" cy="502920"/>
              </a:xfrm>
              <a:prstGeom prst="rect">
                <a:avLst/>
              </a:prstGeom>
              <a:blipFill>
                <a:blip r:embed="rId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DD817D8F-82C9-4D37-9625-9A2326D98086}"/>
                  </a:ext>
                </a:extLst>
              </p:cNvPr>
              <p:cNvSpPr/>
              <p:nvPr/>
            </p:nvSpPr>
            <p:spPr>
              <a:xfrm>
                <a:off x="7441519" y="2162583"/>
                <a:ext cx="502920" cy="50292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DD817D8F-82C9-4D37-9625-9A2326D980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1519" y="2162583"/>
                <a:ext cx="502920" cy="502920"/>
              </a:xfrm>
              <a:prstGeom prst="rect">
                <a:avLst/>
              </a:prstGeom>
              <a:blipFill>
                <a:blip r:embed="rId4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86FC4FA2-0E25-46B1-8C05-3793E11A4B60}"/>
                  </a:ext>
                </a:extLst>
              </p:cNvPr>
              <p:cNvSpPr/>
              <p:nvPr/>
            </p:nvSpPr>
            <p:spPr>
              <a:xfrm>
                <a:off x="7942792" y="2162737"/>
                <a:ext cx="502920" cy="5029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86FC4FA2-0E25-46B1-8C05-3793E11A4B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2792" y="2162737"/>
                <a:ext cx="502920" cy="502920"/>
              </a:xfrm>
              <a:prstGeom prst="rect">
                <a:avLst/>
              </a:prstGeom>
              <a:blipFill>
                <a:blip r:embed="rId4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A1AD2094-7AA6-45ED-86AB-E449D8AF2771}"/>
                  </a:ext>
                </a:extLst>
              </p:cNvPr>
              <p:cNvSpPr txBox="1"/>
              <p:nvPr/>
            </p:nvSpPr>
            <p:spPr>
              <a:xfrm>
                <a:off x="6290160" y="1246859"/>
                <a:ext cx="2998894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Transition Probability (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</p:txBody>
          </p:sp>
        </mc:Choice>
        <mc:Fallback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A1AD2094-7AA6-45ED-86AB-E449D8AF27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0160" y="1246859"/>
                <a:ext cx="2998894" cy="830997"/>
              </a:xfrm>
              <a:prstGeom prst="rect">
                <a:avLst/>
              </a:prstGeom>
              <a:blipFill>
                <a:blip r:embed="rId43"/>
                <a:stretch>
                  <a:fillRect t="-5882" b="-16176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FEBEF75B-E62A-48EC-A484-1EB268930EC1}"/>
                  </a:ext>
                </a:extLst>
              </p:cNvPr>
              <p:cNvSpPr/>
              <p:nvPr/>
            </p:nvSpPr>
            <p:spPr>
              <a:xfrm>
                <a:off x="1954986" y="3168821"/>
                <a:ext cx="50045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FEBEF75B-E62A-48EC-A484-1EB268930E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4986" y="3168821"/>
                <a:ext cx="500457" cy="338554"/>
              </a:xfrm>
              <a:prstGeom prst="rect">
                <a:avLst/>
              </a:prstGeom>
              <a:blipFill>
                <a:blip r:embed="rId4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Arc 93">
            <a:extLst>
              <a:ext uri="{FF2B5EF4-FFF2-40B4-BE49-F238E27FC236}">
                <a16:creationId xmlns:a16="http://schemas.microsoft.com/office/drawing/2014/main" id="{C3A319D4-C96B-4901-94AC-587A902F3B21}"/>
              </a:ext>
            </a:extLst>
          </p:cNvPr>
          <p:cNvSpPr/>
          <p:nvPr/>
        </p:nvSpPr>
        <p:spPr>
          <a:xfrm rot="5400000">
            <a:off x="2999357" y="2480650"/>
            <a:ext cx="315684" cy="476733"/>
          </a:xfrm>
          <a:prstGeom prst="arc">
            <a:avLst>
              <a:gd name="adj1" fmla="val 8739865"/>
              <a:gd name="adj2" fmla="val 2234594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0CD692F8-0930-43B0-88B5-3688C6F2BCC6}"/>
                  </a:ext>
                </a:extLst>
              </p:cNvPr>
              <p:cNvSpPr/>
              <p:nvPr/>
            </p:nvSpPr>
            <p:spPr>
              <a:xfrm>
                <a:off x="2926763" y="2552655"/>
                <a:ext cx="50045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0CD692F8-0930-43B0-88B5-3688C6F2BC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6763" y="2552655"/>
                <a:ext cx="500457" cy="338554"/>
              </a:xfrm>
              <a:prstGeom prst="rect">
                <a:avLst/>
              </a:prstGeom>
              <a:blipFill>
                <a:blip r:embed="rId4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6" name="Arc 95">
            <a:extLst>
              <a:ext uri="{FF2B5EF4-FFF2-40B4-BE49-F238E27FC236}">
                <a16:creationId xmlns:a16="http://schemas.microsoft.com/office/drawing/2014/main" id="{BBBC85FC-BE40-4840-835A-DD46C043B8C5}"/>
              </a:ext>
            </a:extLst>
          </p:cNvPr>
          <p:cNvSpPr/>
          <p:nvPr/>
        </p:nvSpPr>
        <p:spPr>
          <a:xfrm rot="16200000">
            <a:off x="1001751" y="2466340"/>
            <a:ext cx="309639" cy="457200"/>
          </a:xfrm>
          <a:prstGeom prst="arc">
            <a:avLst>
              <a:gd name="adj1" fmla="val 8739865"/>
              <a:gd name="adj2" fmla="val 1898732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80672FCA-824E-4FD4-8883-1A73F42F650E}"/>
                  </a:ext>
                </a:extLst>
              </p:cNvPr>
              <p:cNvSpPr/>
              <p:nvPr/>
            </p:nvSpPr>
            <p:spPr>
              <a:xfrm>
                <a:off x="910437" y="2531956"/>
                <a:ext cx="50045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80672FCA-824E-4FD4-8883-1A73F42F65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437" y="2531956"/>
                <a:ext cx="500457" cy="338554"/>
              </a:xfrm>
              <a:prstGeom prst="rect">
                <a:avLst/>
              </a:prstGeom>
              <a:blipFill>
                <a:blip r:embed="rId4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E3066924-EA54-420D-A76F-954309BAA48E}"/>
                  </a:ext>
                </a:extLst>
              </p:cNvPr>
              <p:cNvSpPr/>
              <p:nvPr/>
            </p:nvSpPr>
            <p:spPr>
              <a:xfrm>
                <a:off x="1219499" y="3140876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E3066924-EA54-420D-A76F-954309BAA4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499" y="3140876"/>
                <a:ext cx="237744" cy="241773"/>
              </a:xfrm>
              <a:prstGeom prst="rect">
                <a:avLst/>
              </a:prstGeom>
              <a:blipFill>
                <a:blip r:embed="rId47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246D7486-3629-4E6F-B5CD-027CA681000B}"/>
              </a:ext>
            </a:extLst>
          </p:cNvPr>
          <p:cNvCxnSpPr/>
          <p:nvPr/>
        </p:nvCxnSpPr>
        <p:spPr>
          <a:xfrm>
            <a:off x="2895912" y="2957426"/>
            <a:ext cx="0" cy="1838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C4DBEDCD-C0B9-4C8B-AE13-B2F7737FFC73}"/>
                  </a:ext>
                </a:extLst>
              </p:cNvPr>
              <p:cNvSpPr/>
              <p:nvPr/>
            </p:nvSpPr>
            <p:spPr>
              <a:xfrm>
                <a:off x="9715357" y="2653369"/>
                <a:ext cx="502920" cy="50292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C4DBEDCD-C0B9-4C8B-AE13-B2F7737FFC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5357" y="2653369"/>
                <a:ext cx="502920" cy="502920"/>
              </a:xfrm>
              <a:prstGeom prst="rect">
                <a:avLst/>
              </a:prstGeom>
              <a:blipFill>
                <a:blip r:embed="rId4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3C788ACB-E2CB-45AD-A77D-9F0244B0634E}"/>
                  </a:ext>
                </a:extLst>
              </p:cNvPr>
              <p:cNvSpPr/>
              <p:nvPr/>
            </p:nvSpPr>
            <p:spPr>
              <a:xfrm>
                <a:off x="10216630" y="2653369"/>
                <a:ext cx="502920" cy="50292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6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3C788ACB-E2CB-45AD-A77D-9F0244B063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6630" y="2653369"/>
                <a:ext cx="502920" cy="502920"/>
              </a:xfrm>
              <a:prstGeom prst="rect">
                <a:avLst/>
              </a:prstGeom>
              <a:blipFill>
                <a:blip r:embed="rId4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DADAC9A4-6CF3-40D8-BF49-6C07891A9260}"/>
                  </a:ext>
                </a:extLst>
              </p:cNvPr>
              <p:cNvSpPr/>
              <p:nvPr/>
            </p:nvSpPr>
            <p:spPr>
              <a:xfrm>
                <a:off x="9715357" y="2149131"/>
                <a:ext cx="502920" cy="50292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DADAC9A4-6CF3-40D8-BF49-6C07891A92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5357" y="2149131"/>
                <a:ext cx="502920" cy="502920"/>
              </a:xfrm>
              <a:prstGeom prst="rect">
                <a:avLst/>
              </a:prstGeom>
              <a:blipFill>
                <a:blip r:embed="rId5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B049165B-22C6-4AE7-820D-59FFB38D06E1}"/>
                  </a:ext>
                </a:extLst>
              </p:cNvPr>
              <p:cNvSpPr/>
              <p:nvPr/>
            </p:nvSpPr>
            <p:spPr>
              <a:xfrm>
                <a:off x="10216630" y="2149285"/>
                <a:ext cx="502920" cy="5029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B049165B-22C6-4AE7-820D-59FFB38D06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6630" y="2149285"/>
                <a:ext cx="502920" cy="502920"/>
              </a:xfrm>
              <a:prstGeom prst="rect">
                <a:avLst/>
              </a:prstGeom>
              <a:blipFill>
                <a:blip r:embed="rId5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CC81A251-9352-4FEB-9199-305B2F552153}"/>
                  </a:ext>
                </a:extLst>
              </p:cNvPr>
              <p:cNvSpPr txBox="1"/>
              <p:nvPr/>
            </p:nvSpPr>
            <p:spPr>
              <a:xfrm>
                <a:off x="8755845" y="1253302"/>
                <a:ext cx="287121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Start </a:t>
                </a:r>
                <a:endParaRPr lang="he-IL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Probability (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CC81A251-9352-4FEB-9199-305B2F5521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5845" y="1253302"/>
                <a:ext cx="2871213" cy="830997"/>
              </a:xfrm>
              <a:prstGeom prst="rect">
                <a:avLst/>
              </a:prstGeom>
              <a:blipFill>
                <a:blip r:embed="rId52"/>
                <a:stretch>
                  <a:fillRect t="-5882" b="-16176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F6B234F1-1383-4B8D-B6B3-3225D46E6D0C}"/>
              </a:ext>
            </a:extLst>
          </p:cNvPr>
          <p:cNvCxnSpPr/>
          <p:nvPr/>
        </p:nvCxnSpPr>
        <p:spPr>
          <a:xfrm>
            <a:off x="1141330" y="2216915"/>
            <a:ext cx="194450" cy="2155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BA767023-862B-494D-B5BD-BCF41422F60B}"/>
                  </a:ext>
                </a:extLst>
              </p:cNvPr>
              <p:cNvSpPr/>
              <p:nvPr/>
            </p:nvSpPr>
            <p:spPr>
              <a:xfrm>
                <a:off x="1155930" y="2060362"/>
                <a:ext cx="50045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BA767023-862B-494D-B5BD-BCF41422F6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5930" y="2060362"/>
                <a:ext cx="500457" cy="338554"/>
              </a:xfrm>
              <a:prstGeom prst="rect">
                <a:avLst/>
              </a:prstGeom>
              <a:blipFill>
                <a:blip r:embed="rId5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99C840B1-7230-4764-9AB1-CEC41EEAA607}"/>
              </a:ext>
            </a:extLst>
          </p:cNvPr>
          <p:cNvCxnSpPr/>
          <p:nvPr/>
        </p:nvCxnSpPr>
        <p:spPr>
          <a:xfrm flipH="1">
            <a:off x="2996051" y="2227438"/>
            <a:ext cx="225938" cy="22027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A17D639D-01D6-41C5-866C-5AB2379A4D59}"/>
                  </a:ext>
                </a:extLst>
              </p:cNvPr>
              <p:cNvSpPr/>
              <p:nvPr/>
            </p:nvSpPr>
            <p:spPr>
              <a:xfrm>
                <a:off x="2750646" y="2060363"/>
                <a:ext cx="50045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A17D639D-01D6-41C5-866C-5AB2379A4D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0646" y="2060363"/>
                <a:ext cx="500457" cy="338554"/>
              </a:xfrm>
              <a:prstGeom prst="rect">
                <a:avLst/>
              </a:prstGeom>
              <a:blipFill>
                <a:blip r:embed="rId5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4951EEEC-3598-4BFA-98F3-4F710633D692}"/>
                  </a:ext>
                </a:extLst>
              </p:cNvPr>
              <p:cNvSpPr/>
              <p:nvPr/>
            </p:nvSpPr>
            <p:spPr>
              <a:xfrm>
                <a:off x="1373809" y="3255177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4951EEEC-3598-4BFA-98F3-4F710633D6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3809" y="3255177"/>
                <a:ext cx="237744" cy="241773"/>
              </a:xfrm>
              <a:prstGeom prst="rect">
                <a:avLst/>
              </a:prstGeom>
              <a:blipFill>
                <a:blip r:embed="rId55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31BEF761-E234-4DC2-8520-85300E7A76A1}"/>
                  </a:ext>
                </a:extLst>
              </p:cNvPr>
              <p:cNvSpPr/>
              <p:nvPr/>
            </p:nvSpPr>
            <p:spPr>
              <a:xfrm>
                <a:off x="2691129" y="3149211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31BEF761-E234-4DC2-8520-85300E7A76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1129" y="3149211"/>
                <a:ext cx="237744" cy="241773"/>
              </a:xfrm>
              <a:prstGeom prst="rect">
                <a:avLst/>
              </a:prstGeom>
              <a:blipFill>
                <a:blip r:embed="rId56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7D86BF2F-E4A6-4811-B0A3-E3A1CEB230B8}"/>
                  </a:ext>
                </a:extLst>
              </p:cNvPr>
              <p:cNvSpPr/>
              <p:nvPr/>
            </p:nvSpPr>
            <p:spPr>
              <a:xfrm>
                <a:off x="2845439" y="3263512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7D86BF2F-E4A6-4811-B0A3-E3A1CEB230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5439" y="3263512"/>
                <a:ext cx="237744" cy="241773"/>
              </a:xfrm>
              <a:prstGeom prst="rect">
                <a:avLst/>
              </a:prstGeom>
              <a:blipFill>
                <a:blip r:embed="rId57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7D34BF6D-3C86-4728-8123-3F5846C6B400}"/>
              </a:ext>
            </a:extLst>
          </p:cNvPr>
          <p:cNvCxnSpPr/>
          <p:nvPr/>
        </p:nvCxnSpPr>
        <p:spPr>
          <a:xfrm>
            <a:off x="1412783" y="2946824"/>
            <a:ext cx="0" cy="1838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28C8E573-BAD4-48FA-9051-4AB098BDF1A0}"/>
                  </a:ext>
                </a:extLst>
              </p:cNvPr>
              <p:cNvSpPr txBox="1"/>
              <p:nvPr/>
            </p:nvSpPr>
            <p:spPr>
              <a:xfrm>
                <a:off x="5216887" y="3656002"/>
                <a:ext cx="397702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sSub>
                            <m:sSubPr>
                              <m:ctrlP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40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en-US" sz="2400" dirty="0">
                  <a:latin typeface="Arial Narrow" panose="020B0606020202030204" pitchFamily="34" charset="0"/>
                </a:endParaRPr>
              </a:p>
            </p:txBody>
          </p:sp>
        </mc:Choice>
        <mc:Fallback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28C8E573-BAD4-48FA-9051-4AB098BDF1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6887" y="3656002"/>
                <a:ext cx="3977020" cy="461665"/>
              </a:xfrm>
              <a:prstGeom prst="rect">
                <a:avLst/>
              </a:prstGeom>
              <a:blipFill>
                <a:blip r:embed="rId58"/>
                <a:stretch>
                  <a:fillRect l="-460" b="-1333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39872B92-20BB-4522-B6AE-F545BC526CA4}"/>
                  </a:ext>
                </a:extLst>
              </p:cNvPr>
              <p:cNvSpPr/>
              <p:nvPr/>
            </p:nvSpPr>
            <p:spPr>
              <a:xfrm>
                <a:off x="6233939" y="4744348"/>
                <a:ext cx="502920" cy="50292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39872B92-20BB-4522-B6AE-F545BC526C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3939" y="4744348"/>
                <a:ext cx="502920" cy="502920"/>
              </a:xfrm>
              <a:prstGeom prst="rect">
                <a:avLst/>
              </a:prstGeom>
              <a:blipFill>
                <a:blip r:embed="rId5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435685C9-B639-409E-AC28-1068ACC3D08B}"/>
                  </a:ext>
                </a:extLst>
              </p:cNvPr>
              <p:cNvSpPr/>
              <p:nvPr/>
            </p:nvSpPr>
            <p:spPr>
              <a:xfrm>
                <a:off x="6938186" y="2161725"/>
                <a:ext cx="502920" cy="50292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435685C9-B639-409E-AC28-1068ACC3D0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8186" y="2161725"/>
                <a:ext cx="502920" cy="502920"/>
              </a:xfrm>
              <a:prstGeom prst="rect">
                <a:avLst/>
              </a:prstGeom>
              <a:blipFill>
                <a:blip r:embed="rId6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5A4EC03-CC6D-4FB1-8B21-F96D84A70FAB}"/>
                  </a:ext>
                </a:extLst>
              </p:cNvPr>
              <p:cNvSpPr/>
              <p:nvPr/>
            </p:nvSpPr>
            <p:spPr>
              <a:xfrm>
                <a:off x="6887455" y="2311825"/>
                <a:ext cx="502920" cy="5029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from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5A4EC03-CC6D-4FB1-8B21-F96D84A70F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7455" y="2311825"/>
                <a:ext cx="502920" cy="502920"/>
              </a:xfrm>
              <a:prstGeom prst="rect">
                <a:avLst/>
              </a:prstGeom>
              <a:blipFill>
                <a:blip r:embed="rId6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A59C392E-8298-4D4F-95D3-0A1CE4092F10}"/>
                  </a:ext>
                </a:extLst>
              </p:cNvPr>
              <p:cNvSpPr/>
              <p:nvPr/>
            </p:nvSpPr>
            <p:spPr>
              <a:xfrm>
                <a:off x="7059086" y="2050889"/>
                <a:ext cx="502920" cy="5029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𝑡𝑜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A59C392E-8298-4D4F-95D3-0A1CE4092F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9086" y="2050889"/>
                <a:ext cx="502920" cy="502920"/>
              </a:xfrm>
              <a:prstGeom prst="rect">
                <a:avLst/>
              </a:prstGeom>
              <a:blipFill>
                <a:blip r:embed="rId6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DC24E56-5BBD-4339-93A4-107527CA0A0A}"/>
              </a:ext>
            </a:extLst>
          </p:cNvPr>
          <p:cNvCxnSpPr/>
          <p:nvPr/>
        </p:nvCxnSpPr>
        <p:spPr>
          <a:xfrm>
            <a:off x="6933860" y="2157304"/>
            <a:ext cx="509409" cy="508919"/>
          </a:xfrm>
          <a:prstGeom prst="line">
            <a:avLst/>
          </a:prstGeom>
          <a:ln w="12700">
            <a:solidFill>
              <a:srgbClr val="4171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59E9769C-EBB1-4F5F-ADDE-4C56B3F279BD}"/>
                  </a:ext>
                </a:extLst>
              </p:cNvPr>
              <p:cNvSpPr/>
              <p:nvPr/>
            </p:nvSpPr>
            <p:spPr>
              <a:xfrm>
                <a:off x="4283046" y="2155836"/>
                <a:ext cx="502920" cy="50292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59E9769C-EBB1-4F5F-ADDE-4C56B3F279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3046" y="2155836"/>
                <a:ext cx="502920" cy="502920"/>
              </a:xfrm>
              <a:prstGeom prst="rect">
                <a:avLst/>
              </a:prstGeom>
              <a:blipFill>
                <a:blip r:embed="rId6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6F0E764-E862-4FFC-A438-661C3139D6AE}"/>
                  </a:ext>
                </a:extLst>
              </p:cNvPr>
              <p:cNvSpPr/>
              <p:nvPr/>
            </p:nvSpPr>
            <p:spPr>
              <a:xfrm rot="2640031">
                <a:off x="4231250" y="2358722"/>
                <a:ext cx="502920" cy="24366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105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𝑖𝑑𝑑𝑒𝑛</m:t>
                      </m:r>
                    </m:oMath>
                  </m:oMathPara>
                </a14:m>
                <a:endParaRPr lang="en-US" sz="105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6F0E764-E862-4FFC-A438-661C3139D6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640031">
                <a:off x="4231250" y="2358722"/>
                <a:ext cx="502920" cy="243663"/>
              </a:xfrm>
              <a:prstGeom prst="rect">
                <a:avLst/>
              </a:prstGeom>
              <a:blipFill>
                <a:blip r:embed="rId6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237B9A5-D846-4F15-AE2E-8297D720D3B6}"/>
                  </a:ext>
                </a:extLst>
              </p:cNvPr>
              <p:cNvSpPr/>
              <p:nvPr/>
            </p:nvSpPr>
            <p:spPr>
              <a:xfrm rot="2709129">
                <a:off x="4334191" y="2267544"/>
                <a:ext cx="502920" cy="18570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𝑜𝑏𝑠𝑒𝑟𝑣𝑒𝑑</m:t>
                      </m:r>
                    </m:oMath>
                  </m:oMathPara>
                </a14:m>
                <a:endParaRPr 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237B9A5-D846-4F15-AE2E-8297D720D3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709129">
                <a:off x="4334191" y="2267544"/>
                <a:ext cx="502920" cy="185708"/>
              </a:xfrm>
              <a:prstGeom prst="rect">
                <a:avLst/>
              </a:prstGeom>
              <a:blipFill>
                <a:blip r:embed="rId65"/>
                <a:stretch>
                  <a:fillRect l="-9877" t="-7407" r="-1235" b="-370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4365613-C4A8-4716-820A-32AE561102E8}"/>
              </a:ext>
            </a:extLst>
          </p:cNvPr>
          <p:cNvCxnSpPr/>
          <p:nvPr/>
        </p:nvCxnSpPr>
        <p:spPr>
          <a:xfrm>
            <a:off x="4278720" y="2151415"/>
            <a:ext cx="509409" cy="508919"/>
          </a:xfrm>
          <a:prstGeom prst="line">
            <a:avLst/>
          </a:prstGeom>
          <a:ln w="12700">
            <a:solidFill>
              <a:srgbClr val="4171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41A836C-9A23-4FEA-9BC0-0750A02D92E4}"/>
              </a:ext>
            </a:extLst>
          </p:cNvPr>
          <p:cNvCxnSpPr>
            <a:cxnSpLocks/>
          </p:cNvCxnSpPr>
          <p:nvPr/>
        </p:nvCxnSpPr>
        <p:spPr>
          <a:xfrm flipV="1">
            <a:off x="5049076" y="6064649"/>
            <a:ext cx="0" cy="319522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B7138C2E-3C23-4F3D-BAB0-14861705E99E}"/>
              </a:ext>
            </a:extLst>
          </p:cNvPr>
          <p:cNvCxnSpPr>
            <a:cxnSpLocks/>
          </p:cNvCxnSpPr>
          <p:nvPr/>
        </p:nvCxnSpPr>
        <p:spPr>
          <a:xfrm flipV="1">
            <a:off x="2436700" y="3371021"/>
            <a:ext cx="228576" cy="282667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B3513CB8-E97F-474D-8BDA-DDF07D8E1148}"/>
                  </a:ext>
                </a:extLst>
              </p:cNvPr>
              <p:cNvSpPr/>
              <p:nvPr/>
            </p:nvSpPr>
            <p:spPr>
              <a:xfrm>
                <a:off x="4785248" y="3162396"/>
                <a:ext cx="502920" cy="50292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B3513CB8-E97F-474D-8BDA-DDF07D8E11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5248" y="3162396"/>
                <a:ext cx="502920" cy="502920"/>
              </a:xfrm>
              <a:prstGeom prst="rect">
                <a:avLst/>
              </a:prstGeom>
              <a:blipFill>
                <a:blip r:embed="rId66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664ED25B-B20E-4AEF-8AD6-F1169695B463}"/>
              </a:ext>
            </a:extLst>
          </p:cNvPr>
          <p:cNvCxnSpPr>
            <a:cxnSpLocks/>
          </p:cNvCxnSpPr>
          <p:nvPr/>
        </p:nvCxnSpPr>
        <p:spPr>
          <a:xfrm>
            <a:off x="5123386" y="3855615"/>
            <a:ext cx="103599" cy="3077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71704CE4-AAA0-44D9-84E4-6961DBD5110B}"/>
              </a:ext>
            </a:extLst>
          </p:cNvPr>
          <p:cNvCxnSpPr>
            <a:cxnSpLocks/>
          </p:cNvCxnSpPr>
          <p:nvPr/>
        </p:nvCxnSpPr>
        <p:spPr>
          <a:xfrm>
            <a:off x="5123386" y="3730752"/>
            <a:ext cx="7491" cy="12486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Left Brace 132">
            <a:extLst>
              <a:ext uri="{FF2B5EF4-FFF2-40B4-BE49-F238E27FC236}">
                <a16:creationId xmlns:a16="http://schemas.microsoft.com/office/drawing/2014/main" id="{3EB82E5B-6A44-4E84-8040-DB619589A901}"/>
              </a:ext>
            </a:extLst>
          </p:cNvPr>
          <p:cNvSpPr/>
          <p:nvPr/>
        </p:nvSpPr>
        <p:spPr>
          <a:xfrm rot="5400000">
            <a:off x="7222756" y="-2185422"/>
            <a:ext cx="381812" cy="6574737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CBA96FDD-7C9F-417C-A9D2-9A878437C467}"/>
                  </a:ext>
                </a:extLst>
              </p:cNvPr>
              <p:cNvSpPr/>
              <p:nvPr/>
            </p:nvSpPr>
            <p:spPr>
              <a:xfrm>
                <a:off x="6402727" y="485602"/>
                <a:ext cx="2201115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Parameters (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</p:txBody>
          </p:sp>
        </mc:Choice>
        <mc:Fallback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CBA96FDD-7C9F-417C-A9D2-9A878437C4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2727" y="485602"/>
                <a:ext cx="2201115" cy="461665"/>
              </a:xfrm>
              <a:prstGeom prst="rect">
                <a:avLst/>
              </a:prstGeom>
              <a:blipFill>
                <a:blip r:embed="rId67"/>
                <a:stretch>
                  <a:fillRect l="-3878" t="-10667" r="-3878" b="-306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54355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80F84-2174-4EC0-89A0-0C314021B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324" y="82839"/>
            <a:ext cx="10515600" cy="1325563"/>
          </a:xfrm>
        </p:spPr>
        <p:txBody>
          <a:bodyPr/>
          <a:lstStyle/>
          <a:p>
            <a:r>
              <a:rPr lang="en-US" dirty="0"/>
              <a:t>H</a:t>
            </a:r>
            <a:r>
              <a:rPr lang="en-IL" dirty="0"/>
              <a:t>M</a:t>
            </a:r>
            <a:r>
              <a:rPr lang="en-US" dirty="0"/>
              <a:t>M</a:t>
            </a:r>
            <a:endParaRPr lang="en-IL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23DBC4B-7829-4EA2-8305-DB459A08633B}"/>
              </a:ext>
            </a:extLst>
          </p:cNvPr>
          <p:cNvSpPr txBox="1"/>
          <p:nvPr/>
        </p:nvSpPr>
        <p:spPr>
          <a:xfrm>
            <a:off x="9715357" y="4765422"/>
            <a:ext cx="1938528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Hidden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7F87E3D-0819-46C6-A7C1-527138C5ED7B}"/>
              </a:ext>
            </a:extLst>
          </p:cNvPr>
          <p:cNvSpPr txBox="1"/>
          <p:nvPr/>
        </p:nvSpPr>
        <p:spPr>
          <a:xfrm>
            <a:off x="9715357" y="5468445"/>
            <a:ext cx="1938528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Observed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94981FD0-A290-4D4E-92FD-520935334AA3}"/>
                  </a:ext>
                </a:extLst>
              </p:cNvPr>
              <p:cNvSpPr/>
              <p:nvPr/>
            </p:nvSpPr>
            <p:spPr>
              <a:xfrm>
                <a:off x="580979" y="5448578"/>
                <a:ext cx="502920" cy="5029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94981FD0-A290-4D4E-92FD-520935334A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979" y="5448578"/>
                <a:ext cx="502920" cy="5029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3F78C504-B1EB-45BF-A316-9E0504F9A53A}"/>
                  </a:ext>
                </a:extLst>
              </p:cNvPr>
              <p:cNvSpPr/>
              <p:nvPr/>
            </p:nvSpPr>
            <p:spPr>
              <a:xfrm>
                <a:off x="1340782" y="2447714"/>
                <a:ext cx="502920" cy="50292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3F78C504-B1EB-45BF-A316-9E0504F9A5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0782" y="2447714"/>
                <a:ext cx="502920" cy="5029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C00E0A44-3EFA-4520-BF83-A071D70723D3}"/>
                  </a:ext>
                </a:extLst>
              </p:cNvPr>
              <p:cNvSpPr/>
              <p:nvPr/>
            </p:nvSpPr>
            <p:spPr>
              <a:xfrm>
                <a:off x="2475677" y="2447714"/>
                <a:ext cx="502920" cy="5029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C00E0A44-3EFA-4520-BF83-A071D70723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5677" y="2447714"/>
                <a:ext cx="502920" cy="5029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35B3F0CA-E348-4FD4-9BD3-C31376CE63B1}"/>
              </a:ext>
            </a:extLst>
          </p:cNvPr>
          <p:cNvSpPr txBox="1"/>
          <p:nvPr/>
        </p:nvSpPr>
        <p:spPr>
          <a:xfrm>
            <a:off x="564942" y="1619501"/>
            <a:ext cx="31592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Hidden State Machine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Arc 22">
                <a:extLst>
                  <a:ext uri="{FF2B5EF4-FFF2-40B4-BE49-F238E27FC236}">
                    <a16:creationId xmlns:a16="http://schemas.microsoft.com/office/drawing/2014/main" id="{2E0DD450-787F-4C10-8B57-949F39F0CF89}"/>
                  </a:ext>
                </a:extLst>
              </p:cNvPr>
              <p:cNvSpPr/>
              <p:nvPr/>
            </p:nvSpPr>
            <p:spPr>
              <a:xfrm>
                <a:off x="1686567" y="2163656"/>
                <a:ext cx="1018247" cy="457200"/>
              </a:xfrm>
              <a:prstGeom prst="arc">
                <a:avLst>
                  <a:gd name="adj1" fmla="val 11026958"/>
                  <a:gd name="adj2" fmla="val 0"/>
                </a:avLst>
              </a:prstGeom>
              <a:ln w="28575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t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23" name="Arc 22">
                <a:extLst>
                  <a:ext uri="{FF2B5EF4-FFF2-40B4-BE49-F238E27FC236}">
                    <a16:creationId xmlns:a16="http://schemas.microsoft.com/office/drawing/2014/main" id="{2E0DD450-787F-4C10-8B57-949F39F0CF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6567" y="2163656"/>
                <a:ext cx="1018247" cy="457200"/>
              </a:xfrm>
              <a:prstGeom prst="arc">
                <a:avLst>
                  <a:gd name="adj1" fmla="val 11026958"/>
                  <a:gd name="adj2" fmla="val 0"/>
                </a:avLst>
              </a:prstGeom>
              <a:blipFill>
                <a:blip r:embed="rId5"/>
                <a:stretch>
                  <a:fillRect/>
                </a:stretch>
              </a:blipFill>
              <a:ln w="28575">
                <a:headEnd type="none" w="med" len="med"/>
                <a:tailEnd type="triangle" w="med" len="med"/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Arc 23">
            <a:extLst>
              <a:ext uri="{FF2B5EF4-FFF2-40B4-BE49-F238E27FC236}">
                <a16:creationId xmlns:a16="http://schemas.microsoft.com/office/drawing/2014/main" id="{D029955A-947B-4C9B-BBDA-881913FC7165}"/>
              </a:ext>
            </a:extLst>
          </p:cNvPr>
          <p:cNvSpPr/>
          <p:nvPr/>
        </p:nvSpPr>
        <p:spPr>
          <a:xfrm rot="10800000">
            <a:off x="1686567" y="2747990"/>
            <a:ext cx="1018247" cy="457200"/>
          </a:xfrm>
          <a:prstGeom prst="arc">
            <a:avLst>
              <a:gd name="adj1" fmla="val 11026958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0E1E96C-F268-487B-BEF5-5CB87CEEFD14}"/>
              </a:ext>
            </a:extLst>
          </p:cNvPr>
          <p:cNvCxnSpPr>
            <a:cxnSpLocks/>
            <a:stCxn id="26" idx="3"/>
          </p:cNvCxnSpPr>
          <p:nvPr/>
        </p:nvCxnSpPr>
        <p:spPr>
          <a:xfrm flipV="1">
            <a:off x="1089854" y="4988188"/>
            <a:ext cx="196596" cy="76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53B7FC0B-1A33-467D-BCCE-EACA18815EBB}"/>
                  </a:ext>
                </a:extLst>
              </p:cNvPr>
              <p:cNvSpPr/>
              <p:nvPr/>
            </p:nvSpPr>
            <p:spPr>
              <a:xfrm>
                <a:off x="586934" y="4744348"/>
                <a:ext cx="502920" cy="50292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53B7FC0B-1A33-467D-BCCE-EACA18815E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934" y="4744348"/>
                <a:ext cx="502920" cy="5029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8D17431-3190-44DE-95AB-D79D90B7AA85}"/>
              </a:ext>
            </a:extLst>
          </p:cNvPr>
          <p:cNvCxnSpPr>
            <a:cxnSpLocks/>
            <a:stCxn id="26" idx="2"/>
          </p:cNvCxnSpPr>
          <p:nvPr/>
        </p:nvCxnSpPr>
        <p:spPr>
          <a:xfrm>
            <a:off x="838394" y="5247268"/>
            <a:ext cx="3009" cy="1885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1253F55-554E-485F-B716-AF548982B09D}"/>
              </a:ext>
            </a:extLst>
          </p:cNvPr>
          <p:cNvCxnSpPr>
            <a:cxnSpLocks/>
            <a:stCxn id="29" idx="3"/>
          </p:cNvCxnSpPr>
          <p:nvPr/>
        </p:nvCxnSpPr>
        <p:spPr>
          <a:xfrm flipV="1">
            <a:off x="1790894" y="4988188"/>
            <a:ext cx="196596" cy="76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3FD47C07-FBAA-4AAD-886B-22E8F20FC9A2}"/>
                  </a:ext>
                </a:extLst>
              </p:cNvPr>
              <p:cNvSpPr/>
              <p:nvPr/>
            </p:nvSpPr>
            <p:spPr>
              <a:xfrm>
                <a:off x="1287974" y="4744348"/>
                <a:ext cx="502920" cy="50292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3FD47C07-FBAA-4AAD-886B-22E8F20FC9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7974" y="4744348"/>
                <a:ext cx="502920" cy="5029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E5C1949-4373-49B0-92D0-10A2A20747C3}"/>
              </a:ext>
            </a:extLst>
          </p:cNvPr>
          <p:cNvCxnSpPr>
            <a:cxnSpLocks/>
            <a:stCxn id="29" idx="2"/>
          </p:cNvCxnSpPr>
          <p:nvPr/>
        </p:nvCxnSpPr>
        <p:spPr>
          <a:xfrm>
            <a:off x="1539434" y="5247268"/>
            <a:ext cx="3009" cy="1885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A647F95-74ED-4A65-BE78-136A2F02AD26}"/>
              </a:ext>
            </a:extLst>
          </p:cNvPr>
          <p:cNvCxnSpPr>
            <a:cxnSpLocks/>
            <a:stCxn id="32" idx="3"/>
          </p:cNvCxnSpPr>
          <p:nvPr/>
        </p:nvCxnSpPr>
        <p:spPr>
          <a:xfrm flipV="1">
            <a:off x="2500316" y="4988188"/>
            <a:ext cx="196596" cy="76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D4960008-2871-4F47-9829-2DC751C37AF6}"/>
                  </a:ext>
                </a:extLst>
              </p:cNvPr>
              <p:cNvSpPr/>
              <p:nvPr/>
            </p:nvSpPr>
            <p:spPr>
              <a:xfrm>
                <a:off x="1997396" y="4744348"/>
                <a:ext cx="502920" cy="50292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D4960008-2871-4F47-9829-2DC751C37A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7396" y="4744348"/>
                <a:ext cx="502920" cy="5029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7C5638A-815C-47CD-BD49-93829BBDB3FF}"/>
              </a:ext>
            </a:extLst>
          </p:cNvPr>
          <p:cNvCxnSpPr>
            <a:cxnSpLocks/>
            <a:stCxn id="32" idx="2"/>
          </p:cNvCxnSpPr>
          <p:nvPr/>
        </p:nvCxnSpPr>
        <p:spPr>
          <a:xfrm>
            <a:off x="2248856" y="5247268"/>
            <a:ext cx="3009" cy="1885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09E1763-4CF9-4C00-A845-BEDDC0E53D71}"/>
              </a:ext>
            </a:extLst>
          </p:cNvPr>
          <p:cNvCxnSpPr>
            <a:cxnSpLocks/>
            <a:stCxn id="35" idx="3"/>
          </p:cNvCxnSpPr>
          <p:nvPr/>
        </p:nvCxnSpPr>
        <p:spPr>
          <a:xfrm flipV="1">
            <a:off x="3201356" y="4988188"/>
            <a:ext cx="196596" cy="76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4C9443C0-048F-4E6D-A434-D012C0795AFE}"/>
                  </a:ext>
                </a:extLst>
              </p:cNvPr>
              <p:cNvSpPr/>
              <p:nvPr/>
            </p:nvSpPr>
            <p:spPr>
              <a:xfrm>
                <a:off x="2698436" y="4744348"/>
                <a:ext cx="502920" cy="50292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4C9443C0-048F-4E6D-A434-D012C0795A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8436" y="4744348"/>
                <a:ext cx="502920" cy="5029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6C4C143-8E9F-4108-B00E-B062672E8AA2}"/>
              </a:ext>
            </a:extLst>
          </p:cNvPr>
          <p:cNvCxnSpPr>
            <a:cxnSpLocks/>
            <a:stCxn id="35" idx="2"/>
          </p:cNvCxnSpPr>
          <p:nvPr/>
        </p:nvCxnSpPr>
        <p:spPr>
          <a:xfrm>
            <a:off x="2949896" y="5247268"/>
            <a:ext cx="3009" cy="1885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61591D7-64D9-47DB-9F3E-6AA11239267E}"/>
              </a:ext>
            </a:extLst>
          </p:cNvPr>
          <p:cNvCxnSpPr>
            <a:cxnSpLocks/>
            <a:stCxn id="38" idx="3"/>
          </p:cNvCxnSpPr>
          <p:nvPr/>
        </p:nvCxnSpPr>
        <p:spPr>
          <a:xfrm flipV="1">
            <a:off x="3905405" y="4988188"/>
            <a:ext cx="196596" cy="76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91FCEDAA-5255-4B18-967A-C613ADDE024B}"/>
                  </a:ext>
                </a:extLst>
              </p:cNvPr>
              <p:cNvSpPr/>
              <p:nvPr/>
            </p:nvSpPr>
            <p:spPr>
              <a:xfrm>
                <a:off x="3402485" y="4744348"/>
                <a:ext cx="502920" cy="5029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91FCEDAA-5255-4B18-967A-C613ADDE02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2485" y="4744348"/>
                <a:ext cx="502920" cy="5029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45E719B-84DF-4852-A157-F99598FC5658}"/>
              </a:ext>
            </a:extLst>
          </p:cNvPr>
          <p:cNvCxnSpPr>
            <a:cxnSpLocks/>
            <a:stCxn id="38" idx="2"/>
          </p:cNvCxnSpPr>
          <p:nvPr/>
        </p:nvCxnSpPr>
        <p:spPr>
          <a:xfrm>
            <a:off x="3653945" y="5247268"/>
            <a:ext cx="3009" cy="1885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CAA9AD0-74F3-4844-9D46-01A37C0FA09C}"/>
              </a:ext>
            </a:extLst>
          </p:cNvPr>
          <p:cNvCxnSpPr>
            <a:cxnSpLocks/>
            <a:stCxn id="41" idx="3"/>
            <a:endCxn id="44" idx="1"/>
          </p:cNvCxnSpPr>
          <p:nvPr/>
        </p:nvCxnSpPr>
        <p:spPr>
          <a:xfrm>
            <a:off x="4609454" y="4995808"/>
            <a:ext cx="21052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9DF4AE09-7E5C-4808-9739-655BDC5B4E33}"/>
                  </a:ext>
                </a:extLst>
              </p:cNvPr>
              <p:cNvSpPr/>
              <p:nvPr/>
            </p:nvSpPr>
            <p:spPr>
              <a:xfrm>
                <a:off x="4106534" y="4744348"/>
                <a:ext cx="502920" cy="5029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9DF4AE09-7E5C-4808-9739-655BDC5B4E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6534" y="4744348"/>
                <a:ext cx="502920" cy="5029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382B8BC-27A5-439B-8248-9D625F90FEAF}"/>
              </a:ext>
            </a:extLst>
          </p:cNvPr>
          <p:cNvCxnSpPr>
            <a:cxnSpLocks/>
            <a:stCxn id="41" idx="2"/>
          </p:cNvCxnSpPr>
          <p:nvPr/>
        </p:nvCxnSpPr>
        <p:spPr>
          <a:xfrm>
            <a:off x="4357994" y="5247268"/>
            <a:ext cx="3009" cy="1885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77D94E9-34B2-4E2C-A4F6-96C112ED6439}"/>
              </a:ext>
            </a:extLst>
          </p:cNvPr>
          <p:cNvCxnSpPr>
            <a:cxnSpLocks/>
            <a:stCxn id="44" idx="3"/>
            <a:endCxn id="47" idx="1"/>
          </p:cNvCxnSpPr>
          <p:nvPr/>
        </p:nvCxnSpPr>
        <p:spPr>
          <a:xfrm>
            <a:off x="5322901" y="4995808"/>
            <a:ext cx="19358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9F3B9D9A-1B15-4F25-ACD1-32E8C93B8CE1}"/>
                  </a:ext>
                </a:extLst>
              </p:cNvPr>
              <p:cNvSpPr/>
              <p:nvPr/>
            </p:nvSpPr>
            <p:spPr>
              <a:xfrm>
                <a:off x="4819981" y="4744348"/>
                <a:ext cx="502920" cy="5029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9F3B9D9A-1B15-4F25-ACD1-32E8C93B8C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9981" y="4744348"/>
                <a:ext cx="502920" cy="5029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D624FA4-8750-4E95-A16F-0DF310184979}"/>
              </a:ext>
            </a:extLst>
          </p:cNvPr>
          <p:cNvCxnSpPr>
            <a:cxnSpLocks/>
            <a:stCxn id="44" idx="2"/>
          </p:cNvCxnSpPr>
          <p:nvPr/>
        </p:nvCxnSpPr>
        <p:spPr>
          <a:xfrm>
            <a:off x="5071441" y="5247268"/>
            <a:ext cx="3009" cy="1885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9942E4C-45F3-4038-93B3-1FE11E2D8C99}"/>
              </a:ext>
            </a:extLst>
          </p:cNvPr>
          <p:cNvCxnSpPr>
            <a:cxnSpLocks/>
            <a:stCxn id="47" idx="3"/>
            <a:endCxn id="120" idx="1"/>
          </p:cNvCxnSpPr>
          <p:nvPr/>
        </p:nvCxnSpPr>
        <p:spPr>
          <a:xfrm>
            <a:off x="6019408" y="4995808"/>
            <a:ext cx="21453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C8DD5124-82F7-43B3-87D8-354C2EF12401}"/>
                  </a:ext>
                </a:extLst>
              </p:cNvPr>
              <p:cNvSpPr/>
              <p:nvPr/>
            </p:nvSpPr>
            <p:spPr>
              <a:xfrm>
                <a:off x="5516488" y="4744348"/>
                <a:ext cx="502920" cy="5029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C8DD5124-82F7-43B3-87D8-354C2EF124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6488" y="4744348"/>
                <a:ext cx="502920" cy="5029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BDB4B79-3396-411B-8C37-4917735D22E6}"/>
              </a:ext>
            </a:extLst>
          </p:cNvPr>
          <p:cNvCxnSpPr>
            <a:cxnSpLocks/>
            <a:stCxn id="47" idx="2"/>
          </p:cNvCxnSpPr>
          <p:nvPr/>
        </p:nvCxnSpPr>
        <p:spPr>
          <a:xfrm>
            <a:off x="5767948" y="5247268"/>
            <a:ext cx="3009" cy="1885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37942C7-08B6-4681-959F-C568F1388FF0}"/>
              </a:ext>
            </a:extLst>
          </p:cNvPr>
          <p:cNvCxnSpPr>
            <a:cxnSpLocks/>
            <a:stCxn id="120" idx="3"/>
            <a:endCxn id="52" idx="1"/>
          </p:cNvCxnSpPr>
          <p:nvPr/>
        </p:nvCxnSpPr>
        <p:spPr>
          <a:xfrm>
            <a:off x="6736859" y="4995808"/>
            <a:ext cx="19507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D79D9CC-E918-4199-8A3D-2A6C751346CC}"/>
              </a:ext>
            </a:extLst>
          </p:cNvPr>
          <p:cNvCxnSpPr/>
          <p:nvPr/>
        </p:nvCxnSpPr>
        <p:spPr>
          <a:xfrm>
            <a:off x="6481395" y="5247268"/>
            <a:ext cx="3009" cy="1885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14D202D-9EE0-4FEF-8005-C9E6044936E1}"/>
              </a:ext>
            </a:extLst>
          </p:cNvPr>
          <p:cNvCxnSpPr>
            <a:cxnSpLocks/>
            <a:stCxn id="52" idx="3"/>
            <a:endCxn id="55" idx="1"/>
          </p:cNvCxnSpPr>
          <p:nvPr/>
        </p:nvCxnSpPr>
        <p:spPr>
          <a:xfrm>
            <a:off x="7434856" y="4995808"/>
            <a:ext cx="20810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EC408BD3-80A0-4580-9DF3-90236EB7A04F}"/>
                  </a:ext>
                </a:extLst>
              </p:cNvPr>
              <p:cNvSpPr/>
              <p:nvPr/>
            </p:nvSpPr>
            <p:spPr>
              <a:xfrm>
                <a:off x="6931936" y="4744348"/>
                <a:ext cx="502920" cy="50292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EC408BD3-80A0-4580-9DF3-90236EB7A0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1936" y="4744348"/>
                <a:ext cx="502920" cy="5029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A9AE5010-9B11-4FAF-806A-5166B55F61AE}"/>
              </a:ext>
            </a:extLst>
          </p:cNvPr>
          <p:cNvCxnSpPr>
            <a:cxnSpLocks/>
            <a:stCxn id="52" idx="2"/>
          </p:cNvCxnSpPr>
          <p:nvPr/>
        </p:nvCxnSpPr>
        <p:spPr>
          <a:xfrm>
            <a:off x="7183396" y="5247268"/>
            <a:ext cx="3009" cy="1885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2C584A9-AE48-4DED-94A0-0EF267E34D60}"/>
              </a:ext>
            </a:extLst>
          </p:cNvPr>
          <p:cNvCxnSpPr>
            <a:cxnSpLocks/>
            <a:stCxn id="55" idx="3"/>
            <a:endCxn id="58" idx="1"/>
          </p:cNvCxnSpPr>
          <p:nvPr/>
        </p:nvCxnSpPr>
        <p:spPr>
          <a:xfrm>
            <a:off x="8145880" y="4995808"/>
            <a:ext cx="20650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3E07BEC1-3001-45C4-B5B0-CE2D507D95D2}"/>
                  </a:ext>
                </a:extLst>
              </p:cNvPr>
              <p:cNvSpPr/>
              <p:nvPr/>
            </p:nvSpPr>
            <p:spPr>
              <a:xfrm>
                <a:off x="7642960" y="4744348"/>
                <a:ext cx="502920" cy="50292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3E07BEC1-3001-45C4-B5B0-CE2D507D95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2960" y="4744348"/>
                <a:ext cx="502920" cy="5029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0D1A508A-7AC7-4CC5-9D47-93C291C6576A}"/>
              </a:ext>
            </a:extLst>
          </p:cNvPr>
          <p:cNvCxnSpPr>
            <a:cxnSpLocks/>
            <a:stCxn id="55" idx="2"/>
          </p:cNvCxnSpPr>
          <p:nvPr/>
        </p:nvCxnSpPr>
        <p:spPr>
          <a:xfrm>
            <a:off x="7894420" y="5247268"/>
            <a:ext cx="3009" cy="1885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50C54BAF-C3FE-4066-968F-7C670FA6E0B1}"/>
              </a:ext>
            </a:extLst>
          </p:cNvPr>
          <p:cNvCxnSpPr>
            <a:cxnSpLocks/>
            <a:stCxn id="58" idx="3"/>
          </p:cNvCxnSpPr>
          <p:nvPr/>
        </p:nvCxnSpPr>
        <p:spPr>
          <a:xfrm flipV="1">
            <a:off x="8855302" y="4988188"/>
            <a:ext cx="196596" cy="76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C5538C6F-ACC1-4434-849A-8292B1D0E5EE}"/>
                  </a:ext>
                </a:extLst>
              </p:cNvPr>
              <p:cNvSpPr/>
              <p:nvPr/>
            </p:nvSpPr>
            <p:spPr>
              <a:xfrm>
                <a:off x="8352382" y="4744348"/>
                <a:ext cx="502920" cy="50292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C5538C6F-ACC1-4434-849A-8292B1D0E5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2382" y="4744348"/>
                <a:ext cx="502920" cy="5029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A9FDDDE6-3484-4831-83AA-8A49CEBEB741}"/>
              </a:ext>
            </a:extLst>
          </p:cNvPr>
          <p:cNvCxnSpPr>
            <a:cxnSpLocks/>
            <a:stCxn id="58" idx="2"/>
          </p:cNvCxnSpPr>
          <p:nvPr/>
        </p:nvCxnSpPr>
        <p:spPr>
          <a:xfrm>
            <a:off x="8603842" y="5247268"/>
            <a:ext cx="3009" cy="1885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A822A849-87B2-41C7-A090-0BA2D2992752}"/>
                  </a:ext>
                </a:extLst>
              </p:cNvPr>
              <p:cNvSpPr/>
              <p:nvPr/>
            </p:nvSpPr>
            <p:spPr>
              <a:xfrm>
                <a:off x="9053422" y="4744348"/>
                <a:ext cx="502920" cy="50292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A822A849-87B2-41C7-A090-0BA2D29927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3422" y="4744348"/>
                <a:ext cx="502920" cy="5029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88B3D80B-6B49-4095-89BD-F9F5DA869C22}"/>
              </a:ext>
            </a:extLst>
          </p:cNvPr>
          <p:cNvCxnSpPr>
            <a:cxnSpLocks/>
            <a:stCxn id="60" idx="2"/>
          </p:cNvCxnSpPr>
          <p:nvPr/>
        </p:nvCxnSpPr>
        <p:spPr>
          <a:xfrm>
            <a:off x="9304882" y="5247268"/>
            <a:ext cx="3009" cy="1885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336A72F4-A597-4BE8-8554-AC320DD61812}"/>
                  </a:ext>
                </a:extLst>
              </p:cNvPr>
              <p:cNvSpPr/>
              <p:nvPr/>
            </p:nvSpPr>
            <p:spPr>
              <a:xfrm>
                <a:off x="1289908" y="5448578"/>
                <a:ext cx="502920" cy="5029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336A72F4-A597-4BE8-8554-AC320DD618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9908" y="5448578"/>
                <a:ext cx="502920" cy="50292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F2D7ACCF-290D-486D-884A-92A1621F38D1}"/>
                  </a:ext>
                </a:extLst>
              </p:cNvPr>
              <p:cNvSpPr/>
              <p:nvPr/>
            </p:nvSpPr>
            <p:spPr>
              <a:xfrm>
                <a:off x="1995641" y="5448578"/>
                <a:ext cx="502920" cy="5029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F2D7ACCF-290D-486D-884A-92A1621F38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5641" y="5448578"/>
                <a:ext cx="502920" cy="50292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164D8FCA-EE51-4CA4-84A5-517F23FE0D4A}"/>
                  </a:ext>
                </a:extLst>
              </p:cNvPr>
              <p:cNvSpPr/>
              <p:nvPr/>
            </p:nvSpPr>
            <p:spPr>
              <a:xfrm>
                <a:off x="2698436" y="5448578"/>
                <a:ext cx="502920" cy="5029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164D8FCA-EE51-4CA4-84A5-517F23FE0D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8436" y="5448578"/>
                <a:ext cx="502920" cy="50292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07C5FD14-4C7B-40A0-9E21-2FCDF2E53188}"/>
                  </a:ext>
                </a:extLst>
              </p:cNvPr>
              <p:cNvSpPr/>
              <p:nvPr/>
            </p:nvSpPr>
            <p:spPr>
              <a:xfrm>
                <a:off x="3403325" y="5448578"/>
                <a:ext cx="502920" cy="5029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07C5FD14-4C7B-40A0-9E21-2FCDF2E531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3325" y="5448578"/>
                <a:ext cx="502920" cy="50292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29BF70D6-0DC3-4003-911D-5F8C64FEC328}"/>
                  </a:ext>
                </a:extLst>
              </p:cNvPr>
              <p:cNvSpPr/>
              <p:nvPr/>
            </p:nvSpPr>
            <p:spPr>
              <a:xfrm>
                <a:off x="4100792" y="5448578"/>
                <a:ext cx="502920" cy="5029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29BF70D6-0DC3-4003-911D-5F8C64FEC3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0792" y="5448578"/>
                <a:ext cx="502920" cy="50292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C0BC165D-B9E8-401F-8D66-ED05F2A4986B}"/>
                  </a:ext>
                </a:extLst>
              </p:cNvPr>
              <p:cNvSpPr/>
              <p:nvPr/>
            </p:nvSpPr>
            <p:spPr>
              <a:xfrm>
                <a:off x="4819297" y="5448578"/>
                <a:ext cx="502920" cy="5029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C0BC165D-B9E8-401F-8D66-ED05F2A498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9297" y="5448578"/>
                <a:ext cx="502920" cy="50292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6371DA52-CC4C-4AB0-AB9B-8F058067D72C}"/>
                  </a:ext>
                </a:extLst>
              </p:cNvPr>
              <p:cNvSpPr/>
              <p:nvPr/>
            </p:nvSpPr>
            <p:spPr>
              <a:xfrm>
                <a:off x="5514827" y="5448578"/>
                <a:ext cx="502920" cy="5029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6371DA52-CC4C-4AB0-AB9B-8F058067D7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4827" y="5448578"/>
                <a:ext cx="502920" cy="502920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D504A7A5-A51F-4312-96F6-03C6215C0141}"/>
                  </a:ext>
                </a:extLst>
              </p:cNvPr>
              <p:cNvSpPr/>
              <p:nvPr/>
            </p:nvSpPr>
            <p:spPr>
              <a:xfrm>
                <a:off x="6229759" y="5448578"/>
                <a:ext cx="502920" cy="5029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D504A7A5-A51F-4312-96F6-03C6215C01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9759" y="5448578"/>
                <a:ext cx="502920" cy="502920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3BE0D5A3-A1BC-40E6-938D-3DD22C05B173}"/>
                  </a:ext>
                </a:extLst>
              </p:cNvPr>
              <p:cNvSpPr/>
              <p:nvPr/>
            </p:nvSpPr>
            <p:spPr>
              <a:xfrm>
                <a:off x="6941920" y="5448578"/>
                <a:ext cx="502920" cy="5029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3BE0D5A3-A1BC-40E6-938D-3DD22C05B1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1920" y="5448578"/>
                <a:ext cx="502920" cy="502920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460B3DFB-9C9A-4941-8198-45393E67C37B}"/>
                  </a:ext>
                </a:extLst>
              </p:cNvPr>
              <p:cNvSpPr/>
              <p:nvPr/>
            </p:nvSpPr>
            <p:spPr>
              <a:xfrm>
                <a:off x="7650849" y="5448578"/>
                <a:ext cx="502920" cy="5029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460B3DFB-9C9A-4941-8198-45393E67C3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0849" y="5448578"/>
                <a:ext cx="502920" cy="502920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0162E497-8470-4B5C-A438-DEFC8A5A1448}"/>
                  </a:ext>
                </a:extLst>
              </p:cNvPr>
              <p:cNvSpPr/>
              <p:nvPr/>
            </p:nvSpPr>
            <p:spPr>
              <a:xfrm>
                <a:off x="8356582" y="5448578"/>
                <a:ext cx="502920" cy="5029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0162E497-8470-4B5C-A438-DEFC8A5A14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6582" y="5448578"/>
                <a:ext cx="502920" cy="502920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69E9875F-301C-444E-8310-66D5C467A4E5}"/>
                  </a:ext>
                </a:extLst>
              </p:cNvPr>
              <p:cNvSpPr/>
              <p:nvPr/>
            </p:nvSpPr>
            <p:spPr>
              <a:xfrm>
                <a:off x="9059377" y="5448578"/>
                <a:ext cx="502920" cy="5029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69E9875F-301C-444E-8310-66D5C467A4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9377" y="5448578"/>
                <a:ext cx="502920" cy="502920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TextBox 73">
            <a:extLst>
              <a:ext uri="{FF2B5EF4-FFF2-40B4-BE49-F238E27FC236}">
                <a16:creationId xmlns:a16="http://schemas.microsoft.com/office/drawing/2014/main" id="{104A89C0-FDAD-4692-B276-21D3BA884A75}"/>
              </a:ext>
            </a:extLst>
          </p:cNvPr>
          <p:cNvSpPr txBox="1"/>
          <p:nvPr/>
        </p:nvSpPr>
        <p:spPr>
          <a:xfrm>
            <a:off x="2762373" y="4182976"/>
            <a:ext cx="45734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Example of a Generated Sequence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FF1F1BCB-7756-48E8-B0F2-5FFF10F31386}"/>
                  </a:ext>
                </a:extLst>
              </p:cNvPr>
              <p:cNvSpPr/>
              <p:nvPr/>
            </p:nvSpPr>
            <p:spPr>
              <a:xfrm>
                <a:off x="4282328" y="2660044"/>
                <a:ext cx="502920" cy="50292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FF1F1BCB-7756-48E8-B0F2-5FFF10F313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2328" y="2660044"/>
                <a:ext cx="502920" cy="502920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33BE56C2-FE62-4E91-A754-C07CE97B3669}"/>
                  </a:ext>
                </a:extLst>
              </p:cNvPr>
              <p:cNvSpPr/>
              <p:nvPr/>
            </p:nvSpPr>
            <p:spPr>
              <a:xfrm>
                <a:off x="4282328" y="3162396"/>
                <a:ext cx="502920" cy="5029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33BE56C2-FE62-4E91-A754-C07CE97B36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2328" y="3162396"/>
                <a:ext cx="502920" cy="502920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7B62B70C-7260-4D27-8FAE-6377400FC1EA}"/>
                  </a:ext>
                </a:extLst>
              </p:cNvPr>
              <p:cNvSpPr txBox="1"/>
              <p:nvPr/>
            </p:nvSpPr>
            <p:spPr>
              <a:xfrm>
                <a:off x="3733733" y="1248415"/>
                <a:ext cx="285004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Emission Probability (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</p:txBody>
          </p:sp>
        </mc:Choice>
        <mc:Fallback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7B62B70C-7260-4D27-8FAE-6377400FC1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733" y="1248415"/>
                <a:ext cx="2850046" cy="830997"/>
              </a:xfrm>
              <a:prstGeom prst="rect">
                <a:avLst/>
              </a:prstGeom>
              <a:blipFill>
                <a:blip r:embed="rId29"/>
                <a:stretch>
                  <a:fillRect t="-5882" b="-16176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FA24D3D7-E45A-44A8-8D2D-B6842BB5E74B}"/>
                  </a:ext>
                </a:extLst>
              </p:cNvPr>
              <p:cNvSpPr/>
              <p:nvPr/>
            </p:nvSpPr>
            <p:spPr>
              <a:xfrm>
                <a:off x="4785248" y="2660044"/>
                <a:ext cx="502920" cy="50292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FA24D3D7-E45A-44A8-8D2D-B6842BB5E7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5248" y="2660044"/>
                <a:ext cx="502920" cy="502920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B3513CB8-E97F-474D-8BDA-DDF07D8E1148}"/>
                  </a:ext>
                </a:extLst>
              </p:cNvPr>
              <p:cNvSpPr/>
              <p:nvPr/>
            </p:nvSpPr>
            <p:spPr>
              <a:xfrm>
                <a:off x="4785248" y="3162396"/>
                <a:ext cx="502920" cy="50292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B3513CB8-E97F-474D-8BDA-DDF07D8E11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5248" y="3162396"/>
                <a:ext cx="502920" cy="502920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24712910-799A-4EE5-B33B-8A4335AD192C}"/>
                  </a:ext>
                </a:extLst>
              </p:cNvPr>
              <p:cNvSpPr/>
              <p:nvPr/>
            </p:nvSpPr>
            <p:spPr>
              <a:xfrm>
                <a:off x="5288426" y="2660044"/>
                <a:ext cx="502920" cy="5029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24712910-799A-4EE5-B33B-8A4335AD19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8426" y="2660044"/>
                <a:ext cx="502920" cy="502920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6A9CB388-2FA3-48CA-A421-D0A17FC3D628}"/>
                  </a:ext>
                </a:extLst>
              </p:cNvPr>
              <p:cNvSpPr/>
              <p:nvPr/>
            </p:nvSpPr>
            <p:spPr>
              <a:xfrm>
                <a:off x="5288426" y="3162396"/>
                <a:ext cx="502920" cy="50292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9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6A9CB388-2FA3-48CA-A421-D0A17FC3D6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8426" y="3162396"/>
                <a:ext cx="502920" cy="502920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0C69D03E-CB2B-4462-866F-F56C76E44893}"/>
                  </a:ext>
                </a:extLst>
              </p:cNvPr>
              <p:cNvSpPr/>
              <p:nvPr/>
            </p:nvSpPr>
            <p:spPr>
              <a:xfrm>
                <a:off x="4785248" y="2157711"/>
                <a:ext cx="502920" cy="502920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0C69D03E-CB2B-4462-866F-F56C76E448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5248" y="2157711"/>
                <a:ext cx="502920" cy="502920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E23161C6-F0AF-4B3A-BCB9-64B59722F230}"/>
                  </a:ext>
                </a:extLst>
              </p:cNvPr>
              <p:cNvSpPr/>
              <p:nvPr/>
            </p:nvSpPr>
            <p:spPr>
              <a:xfrm>
                <a:off x="5288426" y="2157711"/>
                <a:ext cx="502920" cy="502920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E23161C6-F0AF-4B3A-BCB9-64B59722F2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8426" y="2157711"/>
                <a:ext cx="502920" cy="502920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B0D12149-3D34-4A9A-A775-F81A126C1D1D}"/>
                  </a:ext>
                </a:extLst>
              </p:cNvPr>
              <p:cNvSpPr/>
              <p:nvPr/>
            </p:nvSpPr>
            <p:spPr>
              <a:xfrm>
                <a:off x="6938599" y="2664281"/>
                <a:ext cx="502920" cy="50292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B0D12149-3D34-4A9A-A775-F81A126C1D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8599" y="2664281"/>
                <a:ext cx="502920" cy="502920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112EA57C-ABAA-4160-882F-B6868D7023A7}"/>
                  </a:ext>
                </a:extLst>
              </p:cNvPr>
              <p:cNvSpPr/>
              <p:nvPr/>
            </p:nvSpPr>
            <p:spPr>
              <a:xfrm>
                <a:off x="6938599" y="3163439"/>
                <a:ext cx="502920" cy="5029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112EA57C-ABAA-4160-882F-B6868D7023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8599" y="3163439"/>
                <a:ext cx="502920" cy="502920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563F059C-C219-401A-A014-E982A57F810C}"/>
                  </a:ext>
                </a:extLst>
              </p:cNvPr>
              <p:cNvSpPr/>
              <p:nvPr/>
            </p:nvSpPr>
            <p:spPr>
              <a:xfrm>
                <a:off x="7441519" y="2664281"/>
                <a:ext cx="502920" cy="50292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563F059C-C219-401A-A014-E982A57F81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1519" y="2664281"/>
                <a:ext cx="502920" cy="502920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AAE7182A-D33F-4CF9-9B8E-3EF5630A663E}"/>
                  </a:ext>
                </a:extLst>
              </p:cNvPr>
              <p:cNvSpPr/>
              <p:nvPr/>
            </p:nvSpPr>
            <p:spPr>
              <a:xfrm>
                <a:off x="7942792" y="2664281"/>
                <a:ext cx="502920" cy="5029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AAE7182A-D33F-4CF9-9B8E-3EF5630A66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2792" y="2664281"/>
                <a:ext cx="502920" cy="502920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D63391A8-EAED-4EF2-8EDB-178E692B5AB9}"/>
                  </a:ext>
                </a:extLst>
              </p:cNvPr>
              <p:cNvSpPr/>
              <p:nvPr/>
            </p:nvSpPr>
            <p:spPr>
              <a:xfrm>
                <a:off x="7942792" y="3163439"/>
                <a:ext cx="502920" cy="50292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D63391A8-EAED-4EF2-8EDB-178E692B5A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2792" y="3163439"/>
                <a:ext cx="502920" cy="502920"/>
              </a:xfrm>
              <a:prstGeom prst="rect">
                <a:avLst/>
              </a:prstGeom>
              <a:blipFill>
                <a:blip r:embed="rId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DD817D8F-82C9-4D37-9625-9A2326D98086}"/>
                  </a:ext>
                </a:extLst>
              </p:cNvPr>
              <p:cNvSpPr/>
              <p:nvPr/>
            </p:nvSpPr>
            <p:spPr>
              <a:xfrm>
                <a:off x="7441519" y="2162583"/>
                <a:ext cx="502920" cy="50292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DD817D8F-82C9-4D37-9625-9A2326D980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1519" y="2162583"/>
                <a:ext cx="502920" cy="502920"/>
              </a:xfrm>
              <a:prstGeom prst="rect">
                <a:avLst/>
              </a:prstGeom>
              <a:blipFill>
                <a:blip r:embed="rId4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86FC4FA2-0E25-46B1-8C05-3793E11A4B60}"/>
                  </a:ext>
                </a:extLst>
              </p:cNvPr>
              <p:cNvSpPr/>
              <p:nvPr/>
            </p:nvSpPr>
            <p:spPr>
              <a:xfrm>
                <a:off x="7942792" y="2162737"/>
                <a:ext cx="502920" cy="5029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86FC4FA2-0E25-46B1-8C05-3793E11A4B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2792" y="2162737"/>
                <a:ext cx="502920" cy="502920"/>
              </a:xfrm>
              <a:prstGeom prst="rect">
                <a:avLst/>
              </a:prstGeom>
              <a:blipFill>
                <a:blip r:embed="rId4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A1AD2094-7AA6-45ED-86AB-E449D8AF2771}"/>
                  </a:ext>
                </a:extLst>
              </p:cNvPr>
              <p:cNvSpPr txBox="1"/>
              <p:nvPr/>
            </p:nvSpPr>
            <p:spPr>
              <a:xfrm>
                <a:off x="6290160" y="1246859"/>
                <a:ext cx="2998894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Transition Probability (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</p:txBody>
          </p:sp>
        </mc:Choice>
        <mc:Fallback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A1AD2094-7AA6-45ED-86AB-E449D8AF27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0160" y="1246859"/>
                <a:ext cx="2998894" cy="830997"/>
              </a:xfrm>
              <a:prstGeom prst="rect">
                <a:avLst/>
              </a:prstGeom>
              <a:blipFill>
                <a:blip r:embed="rId43"/>
                <a:stretch>
                  <a:fillRect t="-5882" b="-16176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FEBEF75B-E62A-48EC-A484-1EB268930EC1}"/>
                  </a:ext>
                </a:extLst>
              </p:cNvPr>
              <p:cNvSpPr/>
              <p:nvPr/>
            </p:nvSpPr>
            <p:spPr>
              <a:xfrm>
                <a:off x="1954986" y="3168821"/>
                <a:ext cx="50045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FEBEF75B-E62A-48EC-A484-1EB268930E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4986" y="3168821"/>
                <a:ext cx="500457" cy="338554"/>
              </a:xfrm>
              <a:prstGeom prst="rect">
                <a:avLst/>
              </a:prstGeom>
              <a:blipFill>
                <a:blip r:embed="rId4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Arc 93">
            <a:extLst>
              <a:ext uri="{FF2B5EF4-FFF2-40B4-BE49-F238E27FC236}">
                <a16:creationId xmlns:a16="http://schemas.microsoft.com/office/drawing/2014/main" id="{C3A319D4-C96B-4901-94AC-587A902F3B21}"/>
              </a:ext>
            </a:extLst>
          </p:cNvPr>
          <p:cNvSpPr/>
          <p:nvPr/>
        </p:nvSpPr>
        <p:spPr>
          <a:xfrm rot="5400000">
            <a:off x="2999357" y="2480650"/>
            <a:ext cx="315684" cy="476733"/>
          </a:xfrm>
          <a:prstGeom prst="arc">
            <a:avLst>
              <a:gd name="adj1" fmla="val 8739865"/>
              <a:gd name="adj2" fmla="val 2234594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0CD692F8-0930-43B0-88B5-3688C6F2BCC6}"/>
                  </a:ext>
                </a:extLst>
              </p:cNvPr>
              <p:cNvSpPr/>
              <p:nvPr/>
            </p:nvSpPr>
            <p:spPr>
              <a:xfrm>
                <a:off x="2926763" y="2552655"/>
                <a:ext cx="50045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0CD692F8-0930-43B0-88B5-3688C6F2BC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6763" y="2552655"/>
                <a:ext cx="500457" cy="338554"/>
              </a:xfrm>
              <a:prstGeom prst="rect">
                <a:avLst/>
              </a:prstGeom>
              <a:blipFill>
                <a:blip r:embed="rId4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6" name="Arc 95">
            <a:extLst>
              <a:ext uri="{FF2B5EF4-FFF2-40B4-BE49-F238E27FC236}">
                <a16:creationId xmlns:a16="http://schemas.microsoft.com/office/drawing/2014/main" id="{BBBC85FC-BE40-4840-835A-DD46C043B8C5}"/>
              </a:ext>
            </a:extLst>
          </p:cNvPr>
          <p:cNvSpPr/>
          <p:nvPr/>
        </p:nvSpPr>
        <p:spPr>
          <a:xfrm rot="16200000">
            <a:off x="1001751" y="2466340"/>
            <a:ext cx="309639" cy="457200"/>
          </a:xfrm>
          <a:prstGeom prst="arc">
            <a:avLst>
              <a:gd name="adj1" fmla="val 8739865"/>
              <a:gd name="adj2" fmla="val 1898732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80672FCA-824E-4FD4-8883-1A73F42F650E}"/>
                  </a:ext>
                </a:extLst>
              </p:cNvPr>
              <p:cNvSpPr/>
              <p:nvPr/>
            </p:nvSpPr>
            <p:spPr>
              <a:xfrm>
                <a:off x="910437" y="2531956"/>
                <a:ext cx="50045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80672FCA-824E-4FD4-8883-1A73F42F65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437" y="2531956"/>
                <a:ext cx="500457" cy="338554"/>
              </a:xfrm>
              <a:prstGeom prst="rect">
                <a:avLst/>
              </a:prstGeom>
              <a:blipFill>
                <a:blip r:embed="rId4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E3066924-EA54-420D-A76F-954309BAA48E}"/>
                  </a:ext>
                </a:extLst>
              </p:cNvPr>
              <p:cNvSpPr/>
              <p:nvPr/>
            </p:nvSpPr>
            <p:spPr>
              <a:xfrm>
                <a:off x="1219499" y="3140876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E3066924-EA54-420D-A76F-954309BAA4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499" y="3140876"/>
                <a:ext cx="237744" cy="241773"/>
              </a:xfrm>
              <a:prstGeom prst="rect">
                <a:avLst/>
              </a:prstGeom>
              <a:blipFill>
                <a:blip r:embed="rId47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246D7486-3629-4E6F-B5CD-027CA681000B}"/>
              </a:ext>
            </a:extLst>
          </p:cNvPr>
          <p:cNvCxnSpPr/>
          <p:nvPr/>
        </p:nvCxnSpPr>
        <p:spPr>
          <a:xfrm>
            <a:off x="2895912" y="2957426"/>
            <a:ext cx="0" cy="1838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C4DBEDCD-C0B9-4C8B-AE13-B2F7737FFC73}"/>
                  </a:ext>
                </a:extLst>
              </p:cNvPr>
              <p:cNvSpPr/>
              <p:nvPr/>
            </p:nvSpPr>
            <p:spPr>
              <a:xfrm>
                <a:off x="9715357" y="2653369"/>
                <a:ext cx="502920" cy="50292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C4DBEDCD-C0B9-4C8B-AE13-B2F7737FFC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5357" y="2653369"/>
                <a:ext cx="502920" cy="502920"/>
              </a:xfrm>
              <a:prstGeom prst="rect">
                <a:avLst/>
              </a:prstGeom>
              <a:blipFill>
                <a:blip r:embed="rId4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3C788ACB-E2CB-45AD-A77D-9F0244B0634E}"/>
                  </a:ext>
                </a:extLst>
              </p:cNvPr>
              <p:cNvSpPr/>
              <p:nvPr/>
            </p:nvSpPr>
            <p:spPr>
              <a:xfrm>
                <a:off x="10216630" y="2653369"/>
                <a:ext cx="502920" cy="50292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6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3C788ACB-E2CB-45AD-A77D-9F0244B063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6630" y="2653369"/>
                <a:ext cx="502920" cy="502920"/>
              </a:xfrm>
              <a:prstGeom prst="rect">
                <a:avLst/>
              </a:prstGeom>
              <a:blipFill>
                <a:blip r:embed="rId4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DADAC9A4-6CF3-40D8-BF49-6C07891A9260}"/>
                  </a:ext>
                </a:extLst>
              </p:cNvPr>
              <p:cNvSpPr/>
              <p:nvPr/>
            </p:nvSpPr>
            <p:spPr>
              <a:xfrm>
                <a:off x="9715357" y="2149131"/>
                <a:ext cx="502920" cy="50292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DADAC9A4-6CF3-40D8-BF49-6C07891A92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5357" y="2149131"/>
                <a:ext cx="502920" cy="502920"/>
              </a:xfrm>
              <a:prstGeom prst="rect">
                <a:avLst/>
              </a:prstGeom>
              <a:blipFill>
                <a:blip r:embed="rId5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B049165B-22C6-4AE7-820D-59FFB38D06E1}"/>
                  </a:ext>
                </a:extLst>
              </p:cNvPr>
              <p:cNvSpPr/>
              <p:nvPr/>
            </p:nvSpPr>
            <p:spPr>
              <a:xfrm>
                <a:off x="10216630" y="2149285"/>
                <a:ext cx="502920" cy="5029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B049165B-22C6-4AE7-820D-59FFB38D06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6630" y="2149285"/>
                <a:ext cx="502920" cy="502920"/>
              </a:xfrm>
              <a:prstGeom prst="rect">
                <a:avLst/>
              </a:prstGeom>
              <a:blipFill>
                <a:blip r:embed="rId5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CC81A251-9352-4FEB-9199-305B2F552153}"/>
                  </a:ext>
                </a:extLst>
              </p:cNvPr>
              <p:cNvSpPr txBox="1"/>
              <p:nvPr/>
            </p:nvSpPr>
            <p:spPr>
              <a:xfrm>
                <a:off x="8755845" y="1253302"/>
                <a:ext cx="287121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Start </a:t>
                </a:r>
                <a:endParaRPr lang="he-IL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Probability (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CC81A251-9352-4FEB-9199-305B2F5521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5845" y="1253302"/>
                <a:ext cx="2871213" cy="830997"/>
              </a:xfrm>
              <a:prstGeom prst="rect">
                <a:avLst/>
              </a:prstGeom>
              <a:blipFill>
                <a:blip r:embed="rId52"/>
                <a:stretch>
                  <a:fillRect t="-5882" b="-16176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F6B234F1-1383-4B8D-B6B3-3225D46E6D0C}"/>
              </a:ext>
            </a:extLst>
          </p:cNvPr>
          <p:cNvCxnSpPr/>
          <p:nvPr/>
        </p:nvCxnSpPr>
        <p:spPr>
          <a:xfrm>
            <a:off x="1141330" y="2216915"/>
            <a:ext cx="194450" cy="2155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BA767023-862B-494D-B5BD-BCF41422F60B}"/>
                  </a:ext>
                </a:extLst>
              </p:cNvPr>
              <p:cNvSpPr/>
              <p:nvPr/>
            </p:nvSpPr>
            <p:spPr>
              <a:xfrm>
                <a:off x="1155930" y="2060362"/>
                <a:ext cx="50045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BA767023-862B-494D-B5BD-BCF41422F6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5930" y="2060362"/>
                <a:ext cx="500457" cy="338554"/>
              </a:xfrm>
              <a:prstGeom prst="rect">
                <a:avLst/>
              </a:prstGeom>
              <a:blipFill>
                <a:blip r:embed="rId5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99C840B1-7230-4764-9AB1-CEC41EEAA607}"/>
              </a:ext>
            </a:extLst>
          </p:cNvPr>
          <p:cNvCxnSpPr/>
          <p:nvPr/>
        </p:nvCxnSpPr>
        <p:spPr>
          <a:xfrm flipH="1">
            <a:off x="2996051" y="2227438"/>
            <a:ext cx="225938" cy="22027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A17D639D-01D6-41C5-866C-5AB2379A4D59}"/>
                  </a:ext>
                </a:extLst>
              </p:cNvPr>
              <p:cNvSpPr/>
              <p:nvPr/>
            </p:nvSpPr>
            <p:spPr>
              <a:xfrm>
                <a:off x="2750646" y="2060363"/>
                <a:ext cx="50045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A17D639D-01D6-41C5-866C-5AB2379A4D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0646" y="2060363"/>
                <a:ext cx="500457" cy="338554"/>
              </a:xfrm>
              <a:prstGeom prst="rect">
                <a:avLst/>
              </a:prstGeom>
              <a:blipFill>
                <a:blip r:embed="rId5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4951EEEC-3598-4BFA-98F3-4F710633D692}"/>
                  </a:ext>
                </a:extLst>
              </p:cNvPr>
              <p:cNvSpPr/>
              <p:nvPr/>
            </p:nvSpPr>
            <p:spPr>
              <a:xfrm>
                <a:off x="1373809" y="3255177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4951EEEC-3598-4BFA-98F3-4F710633D6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3809" y="3255177"/>
                <a:ext cx="237744" cy="241773"/>
              </a:xfrm>
              <a:prstGeom prst="rect">
                <a:avLst/>
              </a:prstGeom>
              <a:blipFill>
                <a:blip r:embed="rId55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31BEF761-E234-4DC2-8520-85300E7A76A1}"/>
                  </a:ext>
                </a:extLst>
              </p:cNvPr>
              <p:cNvSpPr/>
              <p:nvPr/>
            </p:nvSpPr>
            <p:spPr>
              <a:xfrm>
                <a:off x="2691129" y="3149211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31BEF761-E234-4DC2-8520-85300E7A76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1129" y="3149211"/>
                <a:ext cx="237744" cy="241773"/>
              </a:xfrm>
              <a:prstGeom prst="rect">
                <a:avLst/>
              </a:prstGeom>
              <a:blipFill>
                <a:blip r:embed="rId56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7D86BF2F-E4A6-4811-B0A3-E3A1CEB230B8}"/>
                  </a:ext>
                </a:extLst>
              </p:cNvPr>
              <p:cNvSpPr/>
              <p:nvPr/>
            </p:nvSpPr>
            <p:spPr>
              <a:xfrm>
                <a:off x="2845439" y="3263512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7D86BF2F-E4A6-4811-B0A3-E3A1CEB230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5439" y="3263512"/>
                <a:ext cx="237744" cy="241773"/>
              </a:xfrm>
              <a:prstGeom prst="rect">
                <a:avLst/>
              </a:prstGeom>
              <a:blipFill>
                <a:blip r:embed="rId57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7D34BF6D-3C86-4728-8123-3F5846C6B400}"/>
              </a:ext>
            </a:extLst>
          </p:cNvPr>
          <p:cNvCxnSpPr/>
          <p:nvPr/>
        </p:nvCxnSpPr>
        <p:spPr>
          <a:xfrm>
            <a:off x="1412783" y="2946824"/>
            <a:ext cx="0" cy="1838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6910F106-ADA4-4EF4-B8F0-9ED4DC741811}"/>
                  </a:ext>
                </a:extLst>
              </p:cNvPr>
              <p:cNvSpPr txBox="1"/>
              <p:nvPr/>
            </p:nvSpPr>
            <p:spPr>
              <a:xfrm>
                <a:off x="7860457" y="3655560"/>
                <a:ext cx="397702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e>
                          <m:sSub>
                            <m:sSubPr>
                              <m:ctrlP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en-US" sz="2400" dirty="0">
                  <a:latin typeface="Arial Narrow" panose="020B0606020202030204" pitchFamily="34" charset="0"/>
                </a:endParaRPr>
              </a:p>
            </p:txBody>
          </p:sp>
        </mc:Choice>
        <mc:Fallback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6910F106-ADA4-4EF4-B8F0-9ED4DC7418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0457" y="3655560"/>
                <a:ext cx="3977020" cy="461665"/>
              </a:xfrm>
              <a:prstGeom prst="rect">
                <a:avLst/>
              </a:prstGeom>
              <a:blipFill>
                <a:blip r:embed="rId58"/>
                <a:stretch>
                  <a:fillRect l="-306" b="-1333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A712BB69-AC53-4927-BA3A-F9C92F788A06}"/>
              </a:ext>
            </a:extLst>
          </p:cNvPr>
          <p:cNvCxnSpPr>
            <a:cxnSpLocks/>
            <a:endCxn id="121" idx="1"/>
          </p:cNvCxnSpPr>
          <p:nvPr/>
        </p:nvCxnSpPr>
        <p:spPr>
          <a:xfrm>
            <a:off x="7756858" y="3855615"/>
            <a:ext cx="103599" cy="3077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39872B92-20BB-4522-B6AE-F545BC526CA4}"/>
                  </a:ext>
                </a:extLst>
              </p:cNvPr>
              <p:cNvSpPr/>
              <p:nvPr/>
            </p:nvSpPr>
            <p:spPr>
              <a:xfrm>
                <a:off x="6233939" y="4744348"/>
                <a:ext cx="502920" cy="50292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39872B92-20BB-4522-B6AE-F545BC526C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3939" y="4744348"/>
                <a:ext cx="502920" cy="502920"/>
              </a:xfrm>
              <a:prstGeom prst="rect">
                <a:avLst/>
              </a:prstGeom>
              <a:blipFill>
                <a:blip r:embed="rId5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435685C9-B639-409E-AC28-1068ACC3D08B}"/>
                  </a:ext>
                </a:extLst>
              </p:cNvPr>
              <p:cNvSpPr/>
              <p:nvPr/>
            </p:nvSpPr>
            <p:spPr>
              <a:xfrm>
                <a:off x="6938186" y="2161725"/>
                <a:ext cx="502920" cy="50292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435685C9-B639-409E-AC28-1068ACC3D0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8186" y="2161725"/>
                <a:ext cx="502920" cy="502920"/>
              </a:xfrm>
              <a:prstGeom prst="rect">
                <a:avLst/>
              </a:prstGeom>
              <a:blipFill>
                <a:blip r:embed="rId6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5A4EC03-CC6D-4FB1-8B21-F96D84A70FAB}"/>
                  </a:ext>
                </a:extLst>
              </p:cNvPr>
              <p:cNvSpPr/>
              <p:nvPr/>
            </p:nvSpPr>
            <p:spPr>
              <a:xfrm>
                <a:off x="6887455" y="2311825"/>
                <a:ext cx="502920" cy="5029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from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5A4EC03-CC6D-4FB1-8B21-F96D84A70F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7455" y="2311825"/>
                <a:ext cx="502920" cy="502920"/>
              </a:xfrm>
              <a:prstGeom prst="rect">
                <a:avLst/>
              </a:prstGeom>
              <a:blipFill>
                <a:blip r:embed="rId6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A59C392E-8298-4D4F-95D3-0A1CE4092F10}"/>
                  </a:ext>
                </a:extLst>
              </p:cNvPr>
              <p:cNvSpPr/>
              <p:nvPr/>
            </p:nvSpPr>
            <p:spPr>
              <a:xfrm>
                <a:off x="7059086" y="2050889"/>
                <a:ext cx="502920" cy="5029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𝑡𝑜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A59C392E-8298-4D4F-95D3-0A1CE4092F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9086" y="2050889"/>
                <a:ext cx="502920" cy="502920"/>
              </a:xfrm>
              <a:prstGeom prst="rect">
                <a:avLst/>
              </a:prstGeom>
              <a:blipFill>
                <a:blip r:embed="rId6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DC24E56-5BBD-4339-93A4-107527CA0A0A}"/>
              </a:ext>
            </a:extLst>
          </p:cNvPr>
          <p:cNvCxnSpPr/>
          <p:nvPr/>
        </p:nvCxnSpPr>
        <p:spPr>
          <a:xfrm>
            <a:off x="6933860" y="2157304"/>
            <a:ext cx="509409" cy="508919"/>
          </a:xfrm>
          <a:prstGeom prst="line">
            <a:avLst/>
          </a:prstGeom>
          <a:ln w="12700">
            <a:solidFill>
              <a:srgbClr val="4171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59E9769C-EBB1-4F5F-ADDE-4C56B3F279BD}"/>
                  </a:ext>
                </a:extLst>
              </p:cNvPr>
              <p:cNvSpPr/>
              <p:nvPr/>
            </p:nvSpPr>
            <p:spPr>
              <a:xfrm>
                <a:off x="4283046" y="2155836"/>
                <a:ext cx="502920" cy="50292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59E9769C-EBB1-4F5F-ADDE-4C56B3F279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3046" y="2155836"/>
                <a:ext cx="502920" cy="502920"/>
              </a:xfrm>
              <a:prstGeom prst="rect">
                <a:avLst/>
              </a:prstGeom>
              <a:blipFill>
                <a:blip r:embed="rId6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6F0E764-E862-4FFC-A438-661C3139D6AE}"/>
                  </a:ext>
                </a:extLst>
              </p:cNvPr>
              <p:cNvSpPr/>
              <p:nvPr/>
            </p:nvSpPr>
            <p:spPr>
              <a:xfrm rot="2640031">
                <a:off x="4231250" y="2358722"/>
                <a:ext cx="502920" cy="24366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105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𝑖𝑑𝑑𝑒𝑛</m:t>
                      </m:r>
                    </m:oMath>
                  </m:oMathPara>
                </a14:m>
                <a:endParaRPr lang="en-US" sz="105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6F0E764-E862-4FFC-A438-661C3139D6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640031">
                <a:off x="4231250" y="2358722"/>
                <a:ext cx="502920" cy="243663"/>
              </a:xfrm>
              <a:prstGeom prst="rect">
                <a:avLst/>
              </a:prstGeom>
              <a:blipFill>
                <a:blip r:embed="rId6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237B9A5-D846-4F15-AE2E-8297D720D3B6}"/>
                  </a:ext>
                </a:extLst>
              </p:cNvPr>
              <p:cNvSpPr/>
              <p:nvPr/>
            </p:nvSpPr>
            <p:spPr>
              <a:xfrm rot="2709129">
                <a:off x="4334191" y="2267544"/>
                <a:ext cx="502920" cy="18570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𝑜𝑏𝑠𝑒𝑟𝑣𝑒𝑑</m:t>
                      </m:r>
                    </m:oMath>
                  </m:oMathPara>
                </a14:m>
                <a:endParaRPr 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237B9A5-D846-4F15-AE2E-8297D720D3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709129">
                <a:off x="4334191" y="2267544"/>
                <a:ext cx="502920" cy="185708"/>
              </a:xfrm>
              <a:prstGeom prst="rect">
                <a:avLst/>
              </a:prstGeom>
              <a:blipFill>
                <a:blip r:embed="rId65"/>
                <a:stretch>
                  <a:fillRect l="-9877" t="-7407" r="-1235" b="-370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4365613-C4A8-4716-820A-32AE561102E8}"/>
              </a:ext>
            </a:extLst>
          </p:cNvPr>
          <p:cNvCxnSpPr/>
          <p:nvPr/>
        </p:nvCxnSpPr>
        <p:spPr>
          <a:xfrm>
            <a:off x="4278720" y="2151415"/>
            <a:ext cx="509409" cy="508919"/>
          </a:xfrm>
          <a:prstGeom prst="line">
            <a:avLst/>
          </a:prstGeom>
          <a:ln w="12700">
            <a:solidFill>
              <a:srgbClr val="4171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B91F14C4-3E3C-4CF1-B66D-84D93FC1A4FF}"/>
                  </a:ext>
                </a:extLst>
              </p:cNvPr>
              <p:cNvSpPr/>
              <p:nvPr/>
            </p:nvSpPr>
            <p:spPr>
              <a:xfrm>
                <a:off x="7441519" y="3163439"/>
                <a:ext cx="502920" cy="5029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B91F14C4-3E3C-4CF1-B66D-84D93FC1A4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1519" y="3163439"/>
                <a:ext cx="502920" cy="502920"/>
              </a:xfrm>
              <a:prstGeom prst="rect">
                <a:avLst/>
              </a:prstGeom>
              <a:blipFill>
                <a:blip r:embed="rId66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35ADA3D8-E3FA-4A5A-87C5-ECACDB12FD87}"/>
              </a:ext>
            </a:extLst>
          </p:cNvPr>
          <p:cNvCxnSpPr>
            <a:cxnSpLocks/>
          </p:cNvCxnSpPr>
          <p:nvPr/>
        </p:nvCxnSpPr>
        <p:spPr>
          <a:xfrm>
            <a:off x="7756858" y="3730752"/>
            <a:ext cx="7491" cy="12486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505CDD43-A0D5-4C48-97C0-636E2702F85B}"/>
              </a:ext>
            </a:extLst>
          </p:cNvPr>
          <p:cNvCxnSpPr>
            <a:cxnSpLocks/>
          </p:cNvCxnSpPr>
          <p:nvPr/>
        </p:nvCxnSpPr>
        <p:spPr>
          <a:xfrm flipV="1">
            <a:off x="6121972" y="5087507"/>
            <a:ext cx="0" cy="319522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95E134AA-8C74-4E3C-9B08-C00BF0B3B0C3}"/>
              </a:ext>
            </a:extLst>
          </p:cNvPr>
          <p:cNvCxnSpPr>
            <a:cxnSpLocks/>
          </p:cNvCxnSpPr>
          <p:nvPr/>
        </p:nvCxnSpPr>
        <p:spPr>
          <a:xfrm flipV="1">
            <a:off x="1706488" y="3250826"/>
            <a:ext cx="228576" cy="282667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Left Brace 126">
            <a:extLst>
              <a:ext uri="{FF2B5EF4-FFF2-40B4-BE49-F238E27FC236}">
                <a16:creationId xmlns:a16="http://schemas.microsoft.com/office/drawing/2014/main" id="{71A56335-AAEB-461D-81E6-F3101ECBEAB8}"/>
              </a:ext>
            </a:extLst>
          </p:cNvPr>
          <p:cNvSpPr/>
          <p:nvPr/>
        </p:nvSpPr>
        <p:spPr>
          <a:xfrm rot="5400000">
            <a:off x="7222756" y="-2185422"/>
            <a:ext cx="381812" cy="6574737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DF67D024-C5C6-4F50-8BD1-8F38B56A3F14}"/>
                  </a:ext>
                </a:extLst>
              </p:cNvPr>
              <p:cNvSpPr/>
              <p:nvPr/>
            </p:nvSpPr>
            <p:spPr>
              <a:xfrm>
                <a:off x="6402727" y="485602"/>
                <a:ext cx="2201115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Parameters (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</p:txBody>
          </p:sp>
        </mc:Choice>
        <mc:Fallback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DF67D024-C5C6-4F50-8BD1-8F38B56A3F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2727" y="485602"/>
                <a:ext cx="2201115" cy="461665"/>
              </a:xfrm>
              <a:prstGeom prst="rect">
                <a:avLst/>
              </a:prstGeom>
              <a:blipFill>
                <a:blip r:embed="rId67"/>
                <a:stretch>
                  <a:fillRect l="-3878" t="-10667" r="-3878" b="-306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02307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4" name="Group 243">
            <a:extLst>
              <a:ext uri="{FF2B5EF4-FFF2-40B4-BE49-F238E27FC236}">
                <a16:creationId xmlns:a16="http://schemas.microsoft.com/office/drawing/2014/main" id="{C4E0AAF7-7299-4CFB-B25B-8886994FE122}"/>
              </a:ext>
            </a:extLst>
          </p:cNvPr>
          <p:cNvGrpSpPr/>
          <p:nvPr/>
        </p:nvGrpSpPr>
        <p:grpSpPr>
          <a:xfrm>
            <a:off x="112331" y="170031"/>
            <a:ext cx="11967338" cy="6517938"/>
            <a:chOff x="38405" y="315945"/>
            <a:chExt cx="11967338" cy="651793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5" name="Rectangle 244">
                  <a:extLst>
                    <a:ext uri="{FF2B5EF4-FFF2-40B4-BE49-F238E27FC236}">
                      <a16:creationId xmlns:a16="http://schemas.microsoft.com/office/drawing/2014/main" id="{7646AF1F-0522-41B5-AA7E-014D63C451D6}"/>
                    </a:ext>
                  </a:extLst>
                </p:cNvPr>
                <p:cNvSpPr/>
                <p:nvPr/>
              </p:nvSpPr>
              <p:spPr>
                <a:xfrm>
                  <a:off x="1503437" y="1617155"/>
                  <a:ext cx="365760" cy="36576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20" name="Rectangle 5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03437" y="1617155"/>
                  <a:ext cx="365760" cy="36576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6129" r="-112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6" name="Rectangle 245">
                  <a:extLst>
                    <a:ext uri="{FF2B5EF4-FFF2-40B4-BE49-F238E27FC236}">
                      <a16:creationId xmlns:a16="http://schemas.microsoft.com/office/drawing/2014/main" id="{3007C35C-4D69-441A-A9E8-565263A10E2A}"/>
                    </a:ext>
                  </a:extLst>
                </p:cNvPr>
                <p:cNvSpPr/>
                <p:nvPr/>
              </p:nvSpPr>
              <p:spPr>
                <a:xfrm>
                  <a:off x="2248875" y="1619408"/>
                  <a:ext cx="365760" cy="36576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Sup>
                          <m:sSubSupPr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21" name="Rectangle 5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48875" y="1619408"/>
                  <a:ext cx="365760" cy="36576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6129" r="-96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7" name="Arc 246">
              <a:extLst>
                <a:ext uri="{FF2B5EF4-FFF2-40B4-BE49-F238E27FC236}">
                  <a16:creationId xmlns:a16="http://schemas.microsoft.com/office/drawing/2014/main" id="{6C04B47C-C85C-4A50-81C8-59A0A506E096}"/>
                </a:ext>
              </a:extLst>
            </p:cNvPr>
            <p:cNvSpPr/>
            <p:nvPr/>
          </p:nvSpPr>
          <p:spPr>
            <a:xfrm>
              <a:off x="1727034" y="1274303"/>
              <a:ext cx="1164568" cy="512519"/>
            </a:xfrm>
            <a:prstGeom prst="arc">
              <a:avLst>
                <a:gd name="adj1" fmla="val 10995027"/>
                <a:gd name="adj2" fmla="val 89958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/>
            <a:p>
              <a:pPr algn="ctr"/>
              <a:endParaRPr lang="en-US" sz="1200" dirty="0"/>
            </a:p>
          </p:txBody>
        </p:sp>
        <p:sp>
          <p:nvSpPr>
            <p:cNvPr id="248" name="Arc 247">
              <a:extLst>
                <a:ext uri="{FF2B5EF4-FFF2-40B4-BE49-F238E27FC236}">
                  <a16:creationId xmlns:a16="http://schemas.microsoft.com/office/drawing/2014/main" id="{E0F67272-15BE-4542-9C93-3B7AF863AC3B}"/>
                </a:ext>
              </a:extLst>
            </p:cNvPr>
            <p:cNvSpPr/>
            <p:nvPr/>
          </p:nvSpPr>
          <p:spPr>
            <a:xfrm rot="10800000">
              <a:off x="1719176" y="1849142"/>
              <a:ext cx="727876" cy="445338"/>
            </a:xfrm>
            <a:prstGeom prst="arc">
              <a:avLst>
                <a:gd name="adj1" fmla="val 10978865"/>
                <a:gd name="adj2" fmla="val 0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9" name="Arc 248">
              <a:extLst>
                <a:ext uri="{FF2B5EF4-FFF2-40B4-BE49-F238E27FC236}">
                  <a16:creationId xmlns:a16="http://schemas.microsoft.com/office/drawing/2014/main" id="{52E86D83-1E62-4417-AD7E-6E01D65B4459}"/>
                </a:ext>
              </a:extLst>
            </p:cNvPr>
            <p:cNvSpPr/>
            <p:nvPr/>
          </p:nvSpPr>
          <p:spPr>
            <a:xfrm rot="16200000">
              <a:off x="1183100" y="1628967"/>
              <a:ext cx="309639" cy="457200"/>
            </a:xfrm>
            <a:prstGeom prst="arc">
              <a:avLst>
                <a:gd name="adj1" fmla="val 8859158"/>
                <a:gd name="adj2" fmla="val 1898732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0" name="Rectangle 249">
                  <a:extLst>
                    <a:ext uri="{FF2B5EF4-FFF2-40B4-BE49-F238E27FC236}">
                      <a16:creationId xmlns:a16="http://schemas.microsoft.com/office/drawing/2014/main" id="{2E4E6A0C-89D2-43CC-A6D6-656C3FF822EE}"/>
                    </a:ext>
                  </a:extLst>
                </p:cNvPr>
                <p:cNvSpPr/>
                <p:nvPr/>
              </p:nvSpPr>
              <p:spPr>
                <a:xfrm>
                  <a:off x="1133012" y="2222352"/>
                  <a:ext cx="237744" cy="241773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25" name="Rectangle 5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3012" y="2222352"/>
                  <a:ext cx="237744" cy="241773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1" name="Straight Arrow Connector 250">
              <a:extLst>
                <a:ext uri="{FF2B5EF4-FFF2-40B4-BE49-F238E27FC236}">
                  <a16:creationId xmlns:a16="http://schemas.microsoft.com/office/drawing/2014/main" id="{309512FF-F6A6-4A4F-B26B-4AA6F4C53EE7}"/>
                </a:ext>
              </a:extLst>
            </p:cNvPr>
            <p:cNvCxnSpPr/>
            <p:nvPr/>
          </p:nvCxnSpPr>
          <p:spPr>
            <a:xfrm flipH="1">
              <a:off x="1551953" y="1992292"/>
              <a:ext cx="0" cy="2103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2" name="Rectangle 251">
                  <a:extLst>
                    <a:ext uri="{FF2B5EF4-FFF2-40B4-BE49-F238E27FC236}">
                      <a16:creationId xmlns:a16="http://schemas.microsoft.com/office/drawing/2014/main" id="{FDC8311C-2F63-460F-B8AD-864823771C1C}"/>
                    </a:ext>
                  </a:extLst>
                </p:cNvPr>
                <p:cNvSpPr/>
                <p:nvPr/>
              </p:nvSpPr>
              <p:spPr>
                <a:xfrm>
                  <a:off x="1403884" y="2222352"/>
                  <a:ext cx="237744" cy="241773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27" name="Rectangle 5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03884" y="2222352"/>
                  <a:ext cx="237744" cy="241773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3" name="Rectangle 252">
                  <a:extLst>
                    <a:ext uri="{FF2B5EF4-FFF2-40B4-BE49-F238E27FC236}">
                      <a16:creationId xmlns:a16="http://schemas.microsoft.com/office/drawing/2014/main" id="{1E39AF58-0760-47B3-BEE1-5E03A5ECFB66}"/>
                    </a:ext>
                  </a:extLst>
                </p:cNvPr>
                <p:cNvSpPr/>
                <p:nvPr/>
              </p:nvSpPr>
              <p:spPr>
                <a:xfrm>
                  <a:off x="1039089" y="2391722"/>
                  <a:ext cx="237744" cy="241773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28" name="Rectangle 5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9089" y="2391722"/>
                  <a:ext cx="237744" cy="241773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4" name="Rectangle 253">
                  <a:extLst>
                    <a:ext uri="{FF2B5EF4-FFF2-40B4-BE49-F238E27FC236}">
                      <a16:creationId xmlns:a16="http://schemas.microsoft.com/office/drawing/2014/main" id="{4EF200EB-4BA3-4B59-B905-2E0CBA3B5961}"/>
                    </a:ext>
                  </a:extLst>
                </p:cNvPr>
                <p:cNvSpPr/>
                <p:nvPr/>
              </p:nvSpPr>
              <p:spPr>
                <a:xfrm>
                  <a:off x="1321175" y="2391722"/>
                  <a:ext cx="237744" cy="241773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29" name="Rectangle 5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21175" y="2391722"/>
                  <a:ext cx="237744" cy="241773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5" name="Rectangle 254">
                  <a:extLst>
                    <a:ext uri="{FF2B5EF4-FFF2-40B4-BE49-F238E27FC236}">
                      <a16:creationId xmlns:a16="http://schemas.microsoft.com/office/drawing/2014/main" id="{340DAF26-46DD-4DB9-9768-61FEB74706D6}"/>
                    </a:ext>
                  </a:extLst>
                </p:cNvPr>
                <p:cNvSpPr/>
                <p:nvPr/>
              </p:nvSpPr>
              <p:spPr>
                <a:xfrm>
                  <a:off x="892010" y="6452311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30" name="Rectangle 5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2010" y="6452311"/>
                  <a:ext cx="274320" cy="27432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4255" r="-4255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6" name="Straight Arrow Connector 255">
              <a:extLst>
                <a:ext uri="{FF2B5EF4-FFF2-40B4-BE49-F238E27FC236}">
                  <a16:creationId xmlns:a16="http://schemas.microsoft.com/office/drawing/2014/main" id="{4D4875F1-A070-4124-AB32-AE1EF4DDF591}"/>
                </a:ext>
              </a:extLst>
            </p:cNvPr>
            <p:cNvCxnSpPr>
              <a:stCxn id="257" idx="3"/>
              <a:endCxn id="259" idx="1"/>
            </p:cNvCxnSpPr>
            <p:nvPr/>
          </p:nvCxnSpPr>
          <p:spPr>
            <a:xfrm>
              <a:off x="1172285" y="6122985"/>
              <a:ext cx="1645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7" name="Rectangle 256">
                  <a:extLst>
                    <a:ext uri="{FF2B5EF4-FFF2-40B4-BE49-F238E27FC236}">
                      <a16:creationId xmlns:a16="http://schemas.microsoft.com/office/drawing/2014/main" id="{618C3568-0CC6-4574-AE24-AC0EF34C6B2E}"/>
                    </a:ext>
                  </a:extLst>
                </p:cNvPr>
                <p:cNvSpPr/>
                <p:nvPr/>
              </p:nvSpPr>
              <p:spPr>
                <a:xfrm>
                  <a:off x="897965" y="5985825"/>
                  <a:ext cx="274320" cy="2743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32" name="Rectangle 5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7965" y="5985825"/>
                  <a:ext cx="274320" cy="274320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19149" r="-106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8" name="Straight Arrow Connector 257">
              <a:extLst>
                <a:ext uri="{FF2B5EF4-FFF2-40B4-BE49-F238E27FC236}">
                  <a16:creationId xmlns:a16="http://schemas.microsoft.com/office/drawing/2014/main" id="{3FF27954-49BF-4B27-8BB8-7E31BFCC74D8}"/>
                </a:ext>
              </a:extLst>
            </p:cNvPr>
            <p:cNvCxnSpPr>
              <a:stCxn id="257" idx="2"/>
              <a:endCxn id="255" idx="0"/>
            </p:cNvCxnSpPr>
            <p:nvPr/>
          </p:nvCxnSpPr>
          <p:spPr>
            <a:xfrm flipH="1">
              <a:off x="1029170" y="6260145"/>
              <a:ext cx="5955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9" name="Rectangle 258">
                  <a:extLst>
                    <a:ext uri="{FF2B5EF4-FFF2-40B4-BE49-F238E27FC236}">
                      <a16:creationId xmlns:a16="http://schemas.microsoft.com/office/drawing/2014/main" id="{C8B6555B-9F7B-4788-8177-6A19E593CAF8}"/>
                    </a:ext>
                  </a:extLst>
                </p:cNvPr>
                <p:cNvSpPr/>
                <p:nvPr/>
              </p:nvSpPr>
              <p:spPr>
                <a:xfrm>
                  <a:off x="1336877" y="5985825"/>
                  <a:ext cx="274320" cy="2743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34" name="Rectangle 5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36877" y="5985825"/>
                  <a:ext cx="274320" cy="274320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19149" r="-106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0" name="Straight Arrow Connector 259">
              <a:extLst>
                <a:ext uri="{FF2B5EF4-FFF2-40B4-BE49-F238E27FC236}">
                  <a16:creationId xmlns:a16="http://schemas.microsoft.com/office/drawing/2014/main" id="{C3A0B7E2-CF33-4084-B6F9-B1B06ED62D56}"/>
                </a:ext>
              </a:extLst>
            </p:cNvPr>
            <p:cNvCxnSpPr>
              <a:stCxn id="259" idx="2"/>
              <a:endCxn id="261" idx="0"/>
            </p:cNvCxnSpPr>
            <p:nvPr/>
          </p:nvCxnSpPr>
          <p:spPr>
            <a:xfrm>
              <a:off x="1474037" y="6260145"/>
              <a:ext cx="1934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1" name="Rectangle 260">
                  <a:extLst>
                    <a:ext uri="{FF2B5EF4-FFF2-40B4-BE49-F238E27FC236}">
                      <a16:creationId xmlns:a16="http://schemas.microsoft.com/office/drawing/2014/main" id="{A9E936E5-B6CB-48F0-B9C9-DDD4AB9768BC}"/>
                    </a:ext>
                  </a:extLst>
                </p:cNvPr>
                <p:cNvSpPr/>
                <p:nvPr/>
              </p:nvSpPr>
              <p:spPr>
                <a:xfrm>
                  <a:off x="1338811" y="6452311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36" name="Rectangle 5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38811" y="6452311"/>
                  <a:ext cx="274320" cy="274320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6383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2" name="Straight Arrow Connector 261">
              <a:extLst>
                <a:ext uri="{FF2B5EF4-FFF2-40B4-BE49-F238E27FC236}">
                  <a16:creationId xmlns:a16="http://schemas.microsoft.com/office/drawing/2014/main" id="{32A247F8-2B57-4A8E-95A4-19AFE3FE41F1}"/>
                </a:ext>
              </a:extLst>
            </p:cNvPr>
            <p:cNvCxnSpPr>
              <a:stCxn id="255" idx="3"/>
              <a:endCxn id="261" idx="1"/>
            </p:cNvCxnSpPr>
            <p:nvPr/>
          </p:nvCxnSpPr>
          <p:spPr>
            <a:xfrm>
              <a:off x="1166330" y="6589471"/>
              <a:ext cx="17248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Arrow Connector 262">
              <a:extLst>
                <a:ext uri="{FF2B5EF4-FFF2-40B4-BE49-F238E27FC236}">
                  <a16:creationId xmlns:a16="http://schemas.microsoft.com/office/drawing/2014/main" id="{7F00C10B-90F8-4868-9E68-C0572F745357}"/>
                </a:ext>
              </a:extLst>
            </p:cNvPr>
            <p:cNvCxnSpPr>
              <a:stCxn id="259" idx="3"/>
              <a:endCxn id="264" idx="1"/>
            </p:cNvCxnSpPr>
            <p:nvPr/>
          </p:nvCxnSpPr>
          <p:spPr>
            <a:xfrm>
              <a:off x="1611197" y="6122985"/>
              <a:ext cx="168857" cy="15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4" name="Rectangle 263">
                  <a:extLst>
                    <a:ext uri="{FF2B5EF4-FFF2-40B4-BE49-F238E27FC236}">
                      <a16:creationId xmlns:a16="http://schemas.microsoft.com/office/drawing/2014/main" id="{ECEDE841-3CE3-40A5-9DEC-9603077E7744}"/>
                    </a:ext>
                  </a:extLst>
                </p:cNvPr>
                <p:cNvSpPr/>
                <p:nvPr/>
              </p:nvSpPr>
              <p:spPr>
                <a:xfrm>
                  <a:off x="1780054" y="5987359"/>
                  <a:ext cx="274320" cy="2743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39" name="Rectangle 5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80054" y="5987359"/>
                  <a:ext cx="274320" cy="274320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21277" r="-106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5" name="Straight Arrow Connector 264">
              <a:extLst>
                <a:ext uri="{FF2B5EF4-FFF2-40B4-BE49-F238E27FC236}">
                  <a16:creationId xmlns:a16="http://schemas.microsoft.com/office/drawing/2014/main" id="{3F606C6A-77E2-4565-8CC4-3180C63989B6}"/>
                </a:ext>
              </a:extLst>
            </p:cNvPr>
            <p:cNvCxnSpPr>
              <a:stCxn id="264" idx="2"/>
              <a:endCxn id="266" idx="0"/>
            </p:cNvCxnSpPr>
            <p:nvPr/>
          </p:nvCxnSpPr>
          <p:spPr>
            <a:xfrm>
              <a:off x="1917214" y="6261679"/>
              <a:ext cx="1934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6" name="Rectangle 265">
                  <a:extLst>
                    <a:ext uri="{FF2B5EF4-FFF2-40B4-BE49-F238E27FC236}">
                      <a16:creationId xmlns:a16="http://schemas.microsoft.com/office/drawing/2014/main" id="{21E41F80-8505-41B2-B88A-E75B39011AC9}"/>
                    </a:ext>
                  </a:extLst>
                </p:cNvPr>
                <p:cNvSpPr/>
                <p:nvPr/>
              </p:nvSpPr>
              <p:spPr>
                <a:xfrm>
                  <a:off x="1781988" y="6453845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41" name="Rectangle 54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81988" y="6453845"/>
                  <a:ext cx="274320" cy="274320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4255" r="-2128" b="-4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7" name="Straight Arrow Connector 266">
              <a:extLst>
                <a:ext uri="{FF2B5EF4-FFF2-40B4-BE49-F238E27FC236}">
                  <a16:creationId xmlns:a16="http://schemas.microsoft.com/office/drawing/2014/main" id="{1C6DE5C8-F367-435F-A726-8961A9338C56}"/>
                </a:ext>
              </a:extLst>
            </p:cNvPr>
            <p:cNvCxnSpPr>
              <a:stCxn id="261" idx="3"/>
              <a:endCxn id="266" idx="1"/>
            </p:cNvCxnSpPr>
            <p:nvPr/>
          </p:nvCxnSpPr>
          <p:spPr>
            <a:xfrm>
              <a:off x="1613131" y="6589471"/>
              <a:ext cx="168857" cy="15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Arrow Connector 267">
              <a:extLst>
                <a:ext uri="{FF2B5EF4-FFF2-40B4-BE49-F238E27FC236}">
                  <a16:creationId xmlns:a16="http://schemas.microsoft.com/office/drawing/2014/main" id="{6FCD006B-0A20-478F-818C-DC5ECA8B05CE}"/>
                </a:ext>
              </a:extLst>
            </p:cNvPr>
            <p:cNvCxnSpPr>
              <a:stCxn id="264" idx="3"/>
              <a:endCxn id="269" idx="1"/>
            </p:cNvCxnSpPr>
            <p:nvPr/>
          </p:nvCxnSpPr>
          <p:spPr>
            <a:xfrm flipV="1">
              <a:off x="2054374" y="6122960"/>
              <a:ext cx="174415" cy="15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9" name="Rectangle 268">
                  <a:extLst>
                    <a:ext uri="{FF2B5EF4-FFF2-40B4-BE49-F238E27FC236}">
                      <a16:creationId xmlns:a16="http://schemas.microsoft.com/office/drawing/2014/main" id="{ACF255C2-EB3B-4B84-966A-F0B317A5BFF9}"/>
                    </a:ext>
                  </a:extLst>
                </p:cNvPr>
                <p:cNvSpPr/>
                <p:nvPr/>
              </p:nvSpPr>
              <p:spPr>
                <a:xfrm>
                  <a:off x="2228789" y="5985800"/>
                  <a:ext cx="274320" cy="2743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44" name="Rectangle 5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8789" y="5985800"/>
                  <a:ext cx="274320" cy="274320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21277" r="-106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0" name="Straight Arrow Connector 269">
              <a:extLst>
                <a:ext uri="{FF2B5EF4-FFF2-40B4-BE49-F238E27FC236}">
                  <a16:creationId xmlns:a16="http://schemas.microsoft.com/office/drawing/2014/main" id="{DEDDC79D-6C9C-418B-84C5-9447458ABD30}"/>
                </a:ext>
              </a:extLst>
            </p:cNvPr>
            <p:cNvCxnSpPr>
              <a:stCxn id="269" idx="2"/>
              <a:endCxn id="271" idx="0"/>
            </p:cNvCxnSpPr>
            <p:nvPr/>
          </p:nvCxnSpPr>
          <p:spPr>
            <a:xfrm>
              <a:off x="2365949" y="6260120"/>
              <a:ext cx="1934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1" name="Rectangle 270">
                  <a:extLst>
                    <a:ext uri="{FF2B5EF4-FFF2-40B4-BE49-F238E27FC236}">
                      <a16:creationId xmlns:a16="http://schemas.microsoft.com/office/drawing/2014/main" id="{81E14624-F1A6-47E2-A08C-7EF0C537E27B}"/>
                    </a:ext>
                  </a:extLst>
                </p:cNvPr>
                <p:cNvSpPr/>
                <p:nvPr/>
              </p:nvSpPr>
              <p:spPr>
                <a:xfrm>
                  <a:off x="2230723" y="6452286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46" name="Rectangle 5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30723" y="6452286"/>
                  <a:ext cx="274320" cy="274320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2" name="Straight Arrow Connector 271">
              <a:extLst>
                <a:ext uri="{FF2B5EF4-FFF2-40B4-BE49-F238E27FC236}">
                  <a16:creationId xmlns:a16="http://schemas.microsoft.com/office/drawing/2014/main" id="{60BEE98E-E540-4211-9CF6-97377603E15D}"/>
                </a:ext>
              </a:extLst>
            </p:cNvPr>
            <p:cNvCxnSpPr>
              <a:stCxn id="266" idx="3"/>
              <a:endCxn id="271" idx="1"/>
            </p:cNvCxnSpPr>
            <p:nvPr/>
          </p:nvCxnSpPr>
          <p:spPr>
            <a:xfrm flipV="1">
              <a:off x="2056308" y="6589446"/>
              <a:ext cx="174415" cy="15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3" name="Rectangle 272">
                  <a:extLst>
                    <a:ext uri="{FF2B5EF4-FFF2-40B4-BE49-F238E27FC236}">
                      <a16:creationId xmlns:a16="http://schemas.microsoft.com/office/drawing/2014/main" id="{87E8A4EC-B2DA-4FE5-AAD4-E2ED95A546AC}"/>
                    </a:ext>
                  </a:extLst>
                </p:cNvPr>
                <p:cNvSpPr/>
                <p:nvPr/>
              </p:nvSpPr>
              <p:spPr>
                <a:xfrm>
                  <a:off x="2729390" y="1621017"/>
                  <a:ext cx="365760" cy="36576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Sup>
                          <m:sSubSupPr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48" name="Rectangle 54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29390" y="1621017"/>
                  <a:ext cx="365760" cy="365760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l="-16129" r="-96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4" name="Rectangle 273">
                  <a:extLst>
                    <a:ext uri="{FF2B5EF4-FFF2-40B4-BE49-F238E27FC236}">
                      <a16:creationId xmlns:a16="http://schemas.microsoft.com/office/drawing/2014/main" id="{E4BE1A59-E93C-43D3-A9EC-5A09BAA68920}"/>
                    </a:ext>
                  </a:extLst>
                </p:cNvPr>
                <p:cNvSpPr/>
                <p:nvPr/>
              </p:nvSpPr>
              <p:spPr>
                <a:xfrm>
                  <a:off x="3209905" y="1617155"/>
                  <a:ext cx="365760" cy="36576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Sup>
                          <m:sSubSupPr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49" name="Rectangle 54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9905" y="1617155"/>
                  <a:ext cx="365760" cy="365760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l="-16129" r="-96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5" name="Arc 274">
              <a:extLst>
                <a:ext uri="{FF2B5EF4-FFF2-40B4-BE49-F238E27FC236}">
                  <a16:creationId xmlns:a16="http://schemas.microsoft.com/office/drawing/2014/main" id="{F86E585A-8AA7-45EE-A1C7-A4CB8CACF924}"/>
                </a:ext>
              </a:extLst>
            </p:cNvPr>
            <p:cNvSpPr/>
            <p:nvPr/>
          </p:nvSpPr>
          <p:spPr>
            <a:xfrm>
              <a:off x="1740070" y="1333782"/>
              <a:ext cx="720020" cy="411480"/>
            </a:xfrm>
            <a:prstGeom prst="arc">
              <a:avLst>
                <a:gd name="adj1" fmla="val 11026958"/>
                <a:gd name="adj2" fmla="val 0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/>
            <a:p>
              <a:pPr algn="ctr"/>
              <a:endParaRPr lang="en-US" sz="1200" dirty="0"/>
            </a:p>
          </p:txBody>
        </p:sp>
        <p:sp>
          <p:nvSpPr>
            <p:cNvPr id="276" name="Arc 275">
              <a:extLst>
                <a:ext uri="{FF2B5EF4-FFF2-40B4-BE49-F238E27FC236}">
                  <a16:creationId xmlns:a16="http://schemas.microsoft.com/office/drawing/2014/main" id="{A10795ED-FF06-45F2-9994-C23CEC468AA0}"/>
                </a:ext>
              </a:extLst>
            </p:cNvPr>
            <p:cNvSpPr/>
            <p:nvPr/>
          </p:nvSpPr>
          <p:spPr>
            <a:xfrm>
              <a:off x="1719176" y="1226866"/>
              <a:ext cx="1637192" cy="622686"/>
            </a:xfrm>
            <a:prstGeom prst="arc">
              <a:avLst>
                <a:gd name="adj1" fmla="val 10896129"/>
                <a:gd name="adj2" fmla="val 0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/>
            <a:p>
              <a:pPr algn="ctr"/>
              <a:endParaRPr lang="en-US" sz="1200" dirty="0"/>
            </a:p>
          </p:txBody>
        </p:sp>
        <p:sp>
          <p:nvSpPr>
            <p:cNvPr id="277" name="Arc 276">
              <a:extLst>
                <a:ext uri="{FF2B5EF4-FFF2-40B4-BE49-F238E27FC236}">
                  <a16:creationId xmlns:a16="http://schemas.microsoft.com/office/drawing/2014/main" id="{5B2DAB45-83FD-49C9-8206-AFA4C61D652A}"/>
                </a:ext>
              </a:extLst>
            </p:cNvPr>
            <p:cNvSpPr/>
            <p:nvPr/>
          </p:nvSpPr>
          <p:spPr>
            <a:xfrm rot="10800000">
              <a:off x="1711740" y="1820362"/>
              <a:ext cx="1197990" cy="494132"/>
            </a:xfrm>
            <a:prstGeom prst="arc">
              <a:avLst>
                <a:gd name="adj1" fmla="val 10873745"/>
                <a:gd name="adj2" fmla="val 0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8" name="Arc 277">
              <a:extLst>
                <a:ext uri="{FF2B5EF4-FFF2-40B4-BE49-F238E27FC236}">
                  <a16:creationId xmlns:a16="http://schemas.microsoft.com/office/drawing/2014/main" id="{4A729748-6B6D-4F0F-91E6-3D204347553B}"/>
                </a:ext>
              </a:extLst>
            </p:cNvPr>
            <p:cNvSpPr/>
            <p:nvPr/>
          </p:nvSpPr>
          <p:spPr>
            <a:xfrm rot="10800000">
              <a:off x="1714818" y="1820362"/>
              <a:ext cx="1681651" cy="559645"/>
            </a:xfrm>
            <a:prstGeom prst="arc">
              <a:avLst>
                <a:gd name="adj1" fmla="val 10817649"/>
                <a:gd name="adj2" fmla="val 100777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9" name="Rectangle 278">
                  <a:extLst>
                    <a:ext uri="{FF2B5EF4-FFF2-40B4-BE49-F238E27FC236}">
                      <a16:creationId xmlns:a16="http://schemas.microsoft.com/office/drawing/2014/main" id="{7C1C9EFD-1228-4B09-9098-A2BBBCF04E0D}"/>
                    </a:ext>
                  </a:extLst>
                </p:cNvPr>
                <p:cNvSpPr/>
                <p:nvPr/>
              </p:nvSpPr>
              <p:spPr>
                <a:xfrm>
                  <a:off x="2668649" y="5985605"/>
                  <a:ext cx="2027873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Sup>
                          <m:sSubSupPr>
                            <m:ctrlPr>
                              <a:rPr lang="en-US" sz="1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13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1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60" name="Rectangle 55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68649" y="5985605"/>
                  <a:ext cx="2027873" cy="274320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0" name="Rectangle 279">
                  <a:extLst>
                    <a:ext uri="{FF2B5EF4-FFF2-40B4-BE49-F238E27FC236}">
                      <a16:creationId xmlns:a16="http://schemas.microsoft.com/office/drawing/2014/main" id="{95B0229C-B975-4B62-B42A-4536DF72DE9D}"/>
                    </a:ext>
                  </a:extLst>
                </p:cNvPr>
                <p:cNvSpPr/>
                <p:nvPr/>
              </p:nvSpPr>
              <p:spPr>
                <a:xfrm>
                  <a:off x="2667170" y="6448189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61" name="Rectangle 56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67170" y="6448189"/>
                  <a:ext cx="274320" cy="274320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 l="-6383" r="-2128" b="-4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1" name="Rectangle 280">
                  <a:extLst>
                    <a:ext uri="{FF2B5EF4-FFF2-40B4-BE49-F238E27FC236}">
                      <a16:creationId xmlns:a16="http://schemas.microsoft.com/office/drawing/2014/main" id="{120AC38E-4BE6-4803-83F3-82C31C03FAEB}"/>
                    </a:ext>
                  </a:extLst>
                </p:cNvPr>
                <p:cNvSpPr/>
                <p:nvPr/>
              </p:nvSpPr>
              <p:spPr>
                <a:xfrm>
                  <a:off x="3017184" y="6448189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62" name="Rectangle 56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17184" y="6448189"/>
                  <a:ext cx="274320" cy="274320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 l="-4255" r="-2128" b="-4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2" name="Rectangle 281">
                  <a:extLst>
                    <a:ext uri="{FF2B5EF4-FFF2-40B4-BE49-F238E27FC236}">
                      <a16:creationId xmlns:a16="http://schemas.microsoft.com/office/drawing/2014/main" id="{D4B3AFC6-57B1-4105-AC3D-009E3AD71779}"/>
                    </a:ext>
                  </a:extLst>
                </p:cNvPr>
                <p:cNvSpPr/>
                <p:nvPr/>
              </p:nvSpPr>
              <p:spPr>
                <a:xfrm>
                  <a:off x="3365496" y="6446630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63" name="Rectangle 56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65496" y="6446630"/>
                  <a:ext cx="274320" cy="274320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 l="-4255" r="-2128" b="-4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3" name="Rectangle 282">
                  <a:extLst>
                    <a:ext uri="{FF2B5EF4-FFF2-40B4-BE49-F238E27FC236}">
                      <a16:creationId xmlns:a16="http://schemas.microsoft.com/office/drawing/2014/main" id="{5C6BF296-23A8-4CC7-A6AD-67BE24053DB3}"/>
                    </a:ext>
                  </a:extLst>
                </p:cNvPr>
                <p:cNvSpPr/>
                <p:nvPr/>
              </p:nvSpPr>
              <p:spPr>
                <a:xfrm>
                  <a:off x="3715478" y="6448189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64" name="Rectangle 56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15478" y="6448189"/>
                  <a:ext cx="274320" cy="274320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 l="-4255" r="-4255" b="-4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4" name="Rectangle 283">
                  <a:extLst>
                    <a:ext uri="{FF2B5EF4-FFF2-40B4-BE49-F238E27FC236}">
                      <a16:creationId xmlns:a16="http://schemas.microsoft.com/office/drawing/2014/main" id="{88B5E194-5813-4C4C-9BC6-CC1E779D9CB2}"/>
                    </a:ext>
                  </a:extLst>
                </p:cNvPr>
                <p:cNvSpPr/>
                <p:nvPr/>
              </p:nvSpPr>
              <p:spPr>
                <a:xfrm>
                  <a:off x="4065674" y="6448189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65" name="Rectangle 56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65674" y="6448189"/>
                  <a:ext cx="274320" cy="274320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 l="-6383" r="-2128" b="-4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5" name="Rectangle 284">
                  <a:extLst>
                    <a:ext uri="{FF2B5EF4-FFF2-40B4-BE49-F238E27FC236}">
                      <a16:creationId xmlns:a16="http://schemas.microsoft.com/office/drawing/2014/main" id="{931BAB7E-6698-45A7-B255-5DC0652B115C}"/>
                    </a:ext>
                  </a:extLst>
                </p:cNvPr>
                <p:cNvSpPr/>
                <p:nvPr/>
              </p:nvSpPr>
              <p:spPr>
                <a:xfrm>
                  <a:off x="4417155" y="6448189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66" name="Rectangle 56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7155" y="6448189"/>
                  <a:ext cx="274320" cy="274320"/>
                </a:xfrm>
                <a:prstGeom prst="rect">
                  <a:avLst/>
                </a:prstGeom>
                <a:blipFill rotWithShape="0">
                  <a:blip r:embed="rId23"/>
                  <a:stretch>
                    <a:fillRect l="-6383" r="-2128" b="-4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6" name="Rectangle 285">
                  <a:extLst>
                    <a:ext uri="{FF2B5EF4-FFF2-40B4-BE49-F238E27FC236}">
                      <a16:creationId xmlns:a16="http://schemas.microsoft.com/office/drawing/2014/main" id="{27D87E33-47D2-4BF0-8214-D0AA66C5821F}"/>
                    </a:ext>
                  </a:extLst>
                </p:cNvPr>
                <p:cNvSpPr/>
                <p:nvPr/>
              </p:nvSpPr>
              <p:spPr>
                <a:xfrm>
                  <a:off x="4867502" y="6444506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67" name="Rectangle 56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67502" y="6444506"/>
                  <a:ext cx="274320" cy="274320"/>
                </a:xfrm>
                <a:prstGeom prst="rect">
                  <a:avLst/>
                </a:prstGeom>
                <a:blipFill rotWithShape="0">
                  <a:blip r:embed="rId24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7" name="Rectangle 286">
                  <a:extLst>
                    <a:ext uri="{FF2B5EF4-FFF2-40B4-BE49-F238E27FC236}">
                      <a16:creationId xmlns:a16="http://schemas.microsoft.com/office/drawing/2014/main" id="{D2C0EAB7-51EB-4EAF-A834-58FE22341BD3}"/>
                    </a:ext>
                  </a:extLst>
                </p:cNvPr>
                <p:cNvSpPr/>
                <p:nvPr/>
              </p:nvSpPr>
              <p:spPr>
                <a:xfrm>
                  <a:off x="5310679" y="6446040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68" name="Rectangle 56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10679" y="6446040"/>
                  <a:ext cx="274320" cy="274320"/>
                </a:xfrm>
                <a:prstGeom prst="rect">
                  <a:avLst/>
                </a:prstGeom>
                <a:blipFill rotWithShape="0">
                  <a:blip r:embed="rId25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8" name="Straight Arrow Connector 287">
              <a:extLst>
                <a:ext uri="{FF2B5EF4-FFF2-40B4-BE49-F238E27FC236}">
                  <a16:creationId xmlns:a16="http://schemas.microsoft.com/office/drawing/2014/main" id="{4163E98C-9B1A-4B8A-9732-C407C51231B9}"/>
                </a:ext>
              </a:extLst>
            </p:cNvPr>
            <p:cNvCxnSpPr>
              <a:stCxn id="286" idx="3"/>
              <a:endCxn id="287" idx="1"/>
            </p:cNvCxnSpPr>
            <p:nvPr/>
          </p:nvCxnSpPr>
          <p:spPr>
            <a:xfrm>
              <a:off x="5141822" y="6581666"/>
              <a:ext cx="168857" cy="15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9" name="Rectangle 288">
                  <a:extLst>
                    <a:ext uri="{FF2B5EF4-FFF2-40B4-BE49-F238E27FC236}">
                      <a16:creationId xmlns:a16="http://schemas.microsoft.com/office/drawing/2014/main" id="{6C6F53D0-1694-4BE5-BD37-D97A13076091}"/>
                    </a:ext>
                  </a:extLst>
                </p:cNvPr>
                <p:cNvSpPr/>
                <p:nvPr/>
              </p:nvSpPr>
              <p:spPr>
                <a:xfrm>
                  <a:off x="5759414" y="6444481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70" name="Rectangle 56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59414" y="6444481"/>
                  <a:ext cx="274320" cy="274320"/>
                </a:xfrm>
                <a:prstGeom prst="rect">
                  <a:avLst/>
                </a:prstGeom>
                <a:blipFill rotWithShape="0">
                  <a:blip r:embed="rId26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0" name="Straight Arrow Connector 289">
              <a:extLst>
                <a:ext uri="{FF2B5EF4-FFF2-40B4-BE49-F238E27FC236}">
                  <a16:creationId xmlns:a16="http://schemas.microsoft.com/office/drawing/2014/main" id="{BBA5755A-F9CA-46C2-A003-52202E993210}"/>
                </a:ext>
              </a:extLst>
            </p:cNvPr>
            <p:cNvCxnSpPr>
              <a:stCxn id="287" idx="3"/>
              <a:endCxn id="289" idx="1"/>
            </p:cNvCxnSpPr>
            <p:nvPr/>
          </p:nvCxnSpPr>
          <p:spPr>
            <a:xfrm flipV="1">
              <a:off x="5584999" y="6581641"/>
              <a:ext cx="174415" cy="15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1" name="Rectangle 290">
                  <a:extLst>
                    <a:ext uri="{FF2B5EF4-FFF2-40B4-BE49-F238E27FC236}">
                      <a16:creationId xmlns:a16="http://schemas.microsoft.com/office/drawing/2014/main" id="{3C92A37B-5EFA-4056-AC58-A0E63CF15211}"/>
                    </a:ext>
                  </a:extLst>
                </p:cNvPr>
                <p:cNvSpPr/>
                <p:nvPr/>
              </p:nvSpPr>
              <p:spPr>
                <a:xfrm>
                  <a:off x="8852622" y="6452286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77" name="Rectangle 57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52622" y="6452286"/>
                  <a:ext cx="274320" cy="274320"/>
                </a:xfrm>
                <a:prstGeom prst="rect">
                  <a:avLst/>
                </a:prstGeom>
                <a:blipFill rotWithShape="0">
                  <a:blip r:embed="rId27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2" name="Straight Arrow Connector 291">
              <a:extLst>
                <a:ext uri="{FF2B5EF4-FFF2-40B4-BE49-F238E27FC236}">
                  <a16:creationId xmlns:a16="http://schemas.microsoft.com/office/drawing/2014/main" id="{AE37FBD0-D911-47E1-AFA7-EFEE54F80EC9}"/>
                </a:ext>
              </a:extLst>
            </p:cNvPr>
            <p:cNvCxnSpPr>
              <a:endCxn id="282" idx="0"/>
            </p:cNvCxnSpPr>
            <p:nvPr/>
          </p:nvCxnSpPr>
          <p:spPr>
            <a:xfrm>
              <a:off x="3495962" y="6259274"/>
              <a:ext cx="6694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3" name="Rectangle 292">
                  <a:extLst>
                    <a:ext uri="{FF2B5EF4-FFF2-40B4-BE49-F238E27FC236}">
                      <a16:creationId xmlns:a16="http://schemas.microsoft.com/office/drawing/2014/main" id="{07A67FEE-F790-496E-A52F-AFEFBBA5B4A4}"/>
                    </a:ext>
                  </a:extLst>
                </p:cNvPr>
                <p:cNvSpPr/>
                <p:nvPr/>
              </p:nvSpPr>
              <p:spPr>
                <a:xfrm>
                  <a:off x="6650599" y="5983448"/>
                  <a:ext cx="2023555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Sup>
                          <m:sSubSupPr>
                            <m:ctrlPr>
                              <a:rPr lang="en-US" sz="1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1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1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89" name="Rectangle 58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50599" y="5983448"/>
                  <a:ext cx="2023555" cy="274320"/>
                </a:xfrm>
                <a:prstGeom prst="rect">
                  <a:avLst/>
                </a:prstGeom>
                <a:blipFill rotWithShape="0"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4" name="Straight Arrow Connector 293">
              <a:extLst>
                <a:ext uri="{FF2B5EF4-FFF2-40B4-BE49-F238E27FC236}">
                  <a16:creationId xmlns:a16="http://schemas.microsoft.com/office/drawing/2014/main" id="{6AE0F1E0-B6CB-450E-B262-5D1BD7AADBCF}"/>
                </a:ext>
              </a:extLst>
            </p:cNvPr>
            <p:cNvCxnSpPr>
              <a:stCxn id="320" idx="2"/>
              <a:endCxn id="286" idx="0"/>
            </p:cNvCxnSpPr>
            <p:nvPr/>
          </p:nvCxnSpPr>
          <p:spPr>
            <a:xfrm>
              <a:off x="4997751" y="6257793"/>
              <a:ext cx="6911" cy="1867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Arrow Connector 294">
              <a:extLst>
                <a:ext uri="{FF2B5EF4-FFF2-40B4-BE49-F238E27FC236}">
                  <a16:creationId xmlns:a16="http://schemas.microsoft.com/office/drawing/2014/main" id="{58EB41EC-C7B5-4A21-85BA-54CB757308E3}"/>
                </a:ext>
              </a:extLst>
            </p:cNvPr>
            <p:cNvCxnSpPr>
              <a:stCxn id="322" idx="2"/>
              <a:endCxn id="287" idx="0"/>
            </p:cNvCxnSpPr>
            <p:nvPr/>
          </p:nvCxnSpPr>
          <p:spPr>
            <a:xfrm>
              <a:off x="5440928" y="6259327"/>
              <a:ext cx="6911" cy="1867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Arrow Connector 295">
              <a:extLst>
                <a:ext uri="{FF2B5EF4-FFF2-40B4-BE49-F238E27FC236}">
                  <a16:creationId xmlns:a16="http://schemas.microsoft.com/office/drawing/2014/main" id="{8946FC66-401F-40D6-8FEE-2FC372AA845D}"/>
                </a:ext>
              </a:extLst>
            </p:cNvPr>
            <p:cNvCxnSpPr>
              <a:stCxn id="324" idx="2"/>
              <a:endCxn id="289" idx="0"/>
            </p:cNvCxnSpPr>
            <p:nvPr/>
          </p:nvCxnSpPr>
          <p:spPr>
            <a:xfrm>
              <a:off x="5889663" y="6257768"/>
              <a:ext cx="6911" cy="1867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Arrow Connector 296">
              <a:extLst>
                <a:ext uri="{FF2B5EF4-FFF2-40B4-BE49-F238E27FC236}">
                  <a16:creationId xmlns:a16="http://schemas.microsoft.com/office/drawing/2014/main" id="{7055964E-11FC-4A8B-898E-0E838B3E104C}"/>
                </a:ext>
              </a:extLst>
            </p:cNvPr>
            <p:cNvCxnSpPr>
              <a:endCxn id="298" idx="1"/>
            </p:cNvCxnSpPr>
            <p:nvPr/>
          </p:nvCxnSpPr>
          <p:spPr>
            <a:xfrm>
              <a:off x="8680617" y="6120608"/>
              <a:ext cx="17200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8" name="Rectangle 297">
                  <a:extLst>
                    <a:ext uri="{FF2B5EF4-FFF2-40B4-BE49-F238E27FC236}">
                      <a16:creationId xmlns:a16="http://schemas.microsoft.com/office/drawing/2014/main" id="{691C9587-5F29-40D5-80FB-D84383F7A201}"/>
                    </a:ext>
                  </a:extLst>
                </p:cNvPr>
                <p:cNvSpPr/>
                <p:nvPr/>
              </p:nvSpPr>
              <p:spPr>
                <a:xfrm>
                  <a:off x="8852622" y="5983448"/>
                  <a:ext cx="274320" cy="274320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99" name="Rectangle 59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52622" y="5983448"/>
                  <a:ext cx="274320" cy="274320"/>
                </a:xfrm>
                <a:prstGeom prst="rect">
                  <a:avLst/>
                </a:prstGeom>
                <a:blipFill rotWithShape="0">
                  <a:blip r:embed="rId29"/>
                  <a:stretch>
                    <a:fillRect l="-21277" r="-1276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9" name="Straight Arrow Connector 298">
              <a:extLst>
                <a:ext uri="{FF2B5EF4-FFF2-40B4-BE49-F238E27FC236}">
                  <a16:creationId xmlns:a16="http://schemas.microsoft.com/office/drawing/2014/main" id="{EB9B86FC-3432-40B7-BC3F-4F2C15977533}"/>
                </a:ext>
              </a:extLst>
            </p:cNvPr>
            <p:cNvCxnSpPr>
              <a:stCxn id="298" idx="2"/>
              <a:endCxn id="291" idx="0"/>
            </p:cNvCxnSpPr>
            <p:nvPr/>
          </p:nvCxnSpPr>
          <p:spPr>
            <a:xfrm>
              <a:off x="8989782" y="6257768"/>
              <a:ext cx="0" cy="19451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Arrow Connector 299">
              <a:extLst>
                <a:ext uri="{FF2B5EF4-FFF2-40B4-BE49-F238E27FC236}">
                  <a16:creationId xmlns:a16="http://schemas.microsoft.com/office/drawing/2014/main" id="{E9092453-EBA0-4589-B0E1-FF4075B39BFA}"/>
                </a:ext>
              </a:extLst>
            </p:cNvPr>
            <p:cNvCxnSpPr>
              <a:stCxn id="388" idx="3"/>
              <a:endCxn id="291" idx="1"/>
            </p:cNvCxnSpPr>
            <p:nvPr/>
          </p:nvCxnSpPr>
          <p:spPr>
            <a:xfrm flipV="1">
              <a:off x="8676807" y="6589446"/>
              <a:ext cx="175815" cy="127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Arrow Connector 300">
              <a:extLst>
                <a:ext uri="{FF2B5EF4-FFF2-40B4-BE49-F238E27FC236}">
                  <a16:creationId xmlns:a16="http://schemas.microsoft.com/office/drawing/2014/main" id="{924E0C42-36C0-4738-B9E6-92FD7F1E4844}"/>
                </a:ext>
              </a:extLst>
            </p:cNvPr>
            <p:cNvCxnSpPr>
              <a:stCxn id="373" idx="3"/>
              <a:endCxn id="293" idx="1"/>
            </p:cNvCxnSpPr>
            <p:nvPr/>
          </p:nvCxnSpPr>
          <p:spPr>
            <a:xfrm>
              <a:off x="6480068" y="6120608"/>
              <a:ext cx="17053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Arrow Connector 301">
              <a:extLst>
                <a:ext uri="{FF2B5EF4-FFF2-40B4-BE49-F238E27FC236}">
                  <a16:creationId xmlns:a16="http://schemas.microsoft.com/office/drawing/2014/main" id="{EE14DC78-C01A-47AC-A61D-1DF7229E7E12}"/>
                </a:ext>
              </a:extLst>
            </p:cNvPr>
            <p:cNvCxnSpPr>
              <a:stCxn id="279" idx="3"/>
              <a:endCxn id="320" idx="1"/>
            </p:cNvCxnSpPr>
            <p:nvPr/>
          </p:nvCxnSpPr>
          <p:spPr>
            <a:xfrm flipV="1">
              <a:off x="4696522" y="6120633"/>
              <a:ext cx="164069" cy="21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Arrow Connector 302">
              <a:extLst>
                <a:ext uri="{FF2B5EF4-FFF2-40B4-BE49-F238E27FC236}">
                  <a16:creationId xmlns:a16="http://schemas.microsoft.com/office/drawing/2014/main" id="{0792173F-CC00-482B-9E55-5F519AD54DFF}"/>
                </a:ext>
              </a:extLst>
            </p:cNvPr>
            <p:cNvCxnSpPr>
              <a:stCxn id="285" idx="3"/>
              <a:endCxn id="286" idx="1"/>
            </p:cNvCxnSpPr>
            <p:nvPr/>
          </p:nvCxnSpPr>
          <p:spPr>
            <a:xfrm flipV="1">
              <a:off x="4691475" y="6581666"/>
              <a:ext cx="176027" cy="368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Arrow Connector 303">
              <a:extLst>
                <a:ext uri="{FF2B5EF4-FFF2-40B4-BE49-F238E27FC236}">
                  <a16:creationId xmlns:a16="http://schemas.microsoft.com/office/drawing/2014/main" id="{D78861DF-F81B-4174-8A09-760B8EF0F194}"/>
                </a:ext>
              </a:extLst>
            </p:cNvPr>
            <p:cNvCxnSpPr>
              <a:stCxn id="269" idx="3"/>
              <a:endCxn id="279" idx="1"/>
            </p:cNvCxnSpPr>
            <p:nvPr/>
          </p:nvCxnSpPr>
          <p:spPr>
            <a:xfrm flipV="1">
              <a:off x="2503109" y="6122765"/>
              <a:ext cx="165540" cy="19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Arrow Connector 304">
              <a:extLst>
                <a:ext uri="{FF2B5EF4-FFF2-40B4-BE49-F238E27FC236}">
                  <a16:creationId xmlns:a16="http://schemas.microsoft.com/office/drawing/2014/main" id="{56679AE6-F765-44E2-BB85-052E47F2A81F}"/>
                </a:ext>
              </a:extLst>
            </p:cNvPr>
            <p:cNvCxnSpPr>
              <a:endCxn id="306" idx="1"/>
            </p:cNvCxnSpPr>
            <p:nvPr/>
          </p:nvCxnSpPr>
          <p:spPr>
            <a:xfrm>
              <a:off x="9132881" y="6119291"/>
              <a:ext cx="1645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6" name="Rectangle 305">
                  <a:extLst>
                    <a:ext uri="{FF2B5EF4-FFF2-40B4-BE49-F238E27FC236}">
                      <a16:creationId xmlns:a16="http://schemas.microsoft.com/office/drawing/2014/main" id="{59714BC8-D791-47F3-9984-5C7A9FD7A909}"/>
                    </a:ext>
                  </a:extLst>
                </p:cNvPr>
                <p:cNvSpPr/>
                <p:nvPr/>
              </p:nvSpPr>
              <p:spPr>
                <a:xfrm>
                  <a:off x="9297473" y="5982131"/>
                  <a:ext cx="274320" cy="274320"/>
                </a:xfrm>
                <a:prstGeom prst="rect">
                  <a:avLst/>
                </a:prstGeom>
                <a:solidFill>
                  <a:srgbClr val="843C0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07" name="Rectangle 60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97473" y="5982131"/>
                  <a:ext cx="274320" cy="274320"/>
                </a:xfrm>
                <a:prstGeom prst="rect">
                  <a:avLst/>
                </a:prstGeom>
                <a:blipFill rotWithShape="0">
                  <a:blip r:embed="rId30"/>
                  <a:stretch>
                    <a:fillRect l="-21277" r="-1276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7" name="Straight Arrow Connector 306">
              <a:extLst>
                <a:ext uri="{FF2B5EF4-FFF2-40B4-BE49-F238E27FC236}">
                  <a16:creationId xmlns:a16="http://schemas.microsoft.com/office/drawing/2014/main" id="{401534E2-B80B-442E-8D70-970FD4B4F8C1}"/>
                </a:ext>
              </a:extLst>
            </p:cNvPr>
            <p:cNvCxnSpPr>
              <a:stCxn id="306" idx="2"/>
              <a:endCxn id="308" idx="0"/>
            </p:cNvCxnSpPr>
            <p:nvPr/>
          </p:nvCxnSpPr>
          <p:spPr>
            <a:xfrm>
              <a:off x="9434633" y="6256451"/>
              <a:ext cx="0" cy="19583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8" name="Rectangle 307">
                  <a:extLst>
                    <a:ext uri="{FF2B5EF4-FFF2-40B4-BE49-F238E27FC236}">
                      <a16:creationId xmlns:a16="http://schemas.microsoft.com/office/drawing/2014/main" id="{6FDFC2CD-7A90-4AA8-B8C8-0B4D853C2190}"/>
                    </a:ext>
                  </a:extLst>
                </p:cNvPr>
                <p:cNvSpPr/>
                <p:nvPr/>
              </p:nvSpPr>
              <p:spPr>
                <a:xfrm>
                  <a:off x="9297473" y="6452286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09" name="Rectangle 60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97473" y="6452286"/>
                  <a:ext cx="274320" cy="274320"/>
                </a:xfrm>
                <a:prstGeom prst="rect">
                  <a:avLst/>
                </a:prstGeom>
                <a:blipFill rotWithShape="0">
                  <a:blip r:embed="rId31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9" name="Straight Arrow Connector 308">
              <a:extLst>
                <a:ext uri="{FF2B5EF4-FFF2-40B4-BE49-F238E27FC236}">
                  <a16:creationId xmlns:a16="http://schemas.microsoft.com/office/drawing/2014/main" id="{CD31ED92-3B38-4CED-8091-BA4512FAAC4A}"/>
                </a:ext>
              </a:extLst>
            </p:cNvPr>
            <p:cNvCxnSpPr>
              <a:stCxn id="291" idx="3"/>
              <a:endCxn id="308" idx="1"/>
            </p:cNvCxnSpPr>
            <p:nvPr/>
          </p:nvCxnSpPr>
          <p:spPr>
            <a:xfrm>
              <a:off x="9126942" y="6589446"/>
              <a:ext cx="17053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0" name="Rectangle 309">
                  <a:extLst>
                    <a:ext uri="{FF2B5EF4-FFF2-40B4-BE49-F238E27FC236}">
                      <a16:creationId xmlns:a16="http://schemas.microsoft.com/office/drawing/2014/main" id="{94410D0F-91C4-4FCB-B37F-3513E618EA09}"/>
                    </a:ext>
                  </a:extLst>
                </p:cNvPr>
                <p:cNvSpPr/>
                <p:nvPr/>
              </p:nvSpPr>
              <p:spPr>
                <a:xfrm>
                  <a:off x="1522402" y="3351901"/>
                  <a:ext cx="365760" cy="365760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16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47" name="Rectangle 24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2402" y="3351901"/>
                  <a:ext cx="365760" cy="365760"/>
                </a:xfrm>
                <a:prstGeom prst="rect">
                  <a:avLst/>
                </a:prstGeom>
                <a:blipFill rotWithShape="0">
                  <a:blip r:embed="rId32"/>
                  <a:stretch>
                    <a:fillRect l="-16129" r="-129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1" name="Rectangle 310">
                  <a:extLst>
                    <a:ext uri="{FF2B5EF4-FFF2-40B4-BE49-F238E27FC236}">
                      <a16:creationId xmlns:a16="http://schemas.microsoft.com/office/drawing/2014/main" id="{BA2C6A64-12BA-4BF8-91D1-EEC473C983C1}"/>
                    </a:ext>
                  </a:extLst>
                </p:cNvPr>
                <p:cNvSpPr/>
                <p:nvPr/>
              </p:nvSpPr>
              <p:spPr>
                <a:xfrm>
                  <a:off x="2267840" y="3354154"/>
                  <a:ext cx="365760" cy="36576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Sup>
                          <m:sSubSupPr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48" name="Rectangle 24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7840" y="3354154"/>
                  <a:ext cx="365760" cy="365760"/>
                </a:xfrm>
                <a:prstGeom prst="rect">
                  <a:avLst/>
                </a:prstGeom>
                <a:blipFill rotWithShape="0">
                  <a:blip r:embed="rId33"/>
                  <a:stretch>
                    <a:fillRect l="-16129" r="-112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2" name="Rectangle 311">
                  <a:extLst>
                    <a:ext uri="{FF2B5EF4-FFF2-40B4-BE49-F238E27FC236}">
                      <a16:creationId xmlns:a16="http://schemas.microsoft.com/office/drawing/2014/main" id="{133BE173-E5CA-43CD-9796-55710AF9A30E}"/>
                    </a:ext>
                  </a:extLst>
                </p:cNvPr>
                <p:cNvSpPr/>
                <p:nvPr/>
              </p:nvSpPr>
              <p:spPr>
                <a:xfrm>
                  <a:off x="1151977" y="3963194"/>
                  <a:ext cx="237744" cy="241773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62" name="Rectangle 26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1977" y="3963194"/>
                  <a:ext cx="237744" cy="241773"/>
                </a:xfrm>
                <a:prstGeom prst="rect">
                  <a:avLst/>
                </a:prstGeom>
                <a:blipFill rotWithShape="0">
                  <a:blip r:embed="rId34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13" name="Straight Arrow Connector 312">
              <a:extLst>
                <a:ext uri="{FF2B5EF4-FFF2-40B4-BE49-F238E27FC236}">
                  <a16:creationId xmlns:a16="http://schemas.microsoft.com/office/drawing/2014/main" id="{63032EA7-E059-46BB-BCE1-5A0B34445A1A}"/>
                </a:ext>
              </a:extLst>
            </p:cNvPr>
            <p:cNvCxnSpPr/>
            <p:nvPr/>
          </p:nvCxnSpPr>
          <p:spPr>
            <a:xfrm flipH="1">
              <a:off x="1570918" y="3725514"/>
              <a:ext cx="0" cy="2103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4" name="Rectangle 313">
                  <a:extLst>
                    <a:ext uri="{FF2B5EF4-FFF2-40B4-BE49-F238E27FC236}">
                      <a16:creationId xmlns:a16="http://schemas.microsoft.com/office/drawing/2014/main" id="{EE2CD84B-EA0A-4749-91C0-36E30B690396}"/>
                    </a:ext>
                  </a:extLst>
                </p:cNvPr>
                <p:cNvSpPr/>
                <p:nvPr/>
              </p:nvSpPr>
              <p:spPr>
                <a:xfrm>
                  <a:off x="1422849" y="3963194"/>
                  <a:ext cx="237744" cy="241773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64" name="Rectangle 26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22849" y="3963194"/>
                  <a:ext cx="237744" cy="241773"/>
                </a:xfrm>
                <a:prstGeom prst="rect">
                  <a:avLst/>
                </a:prstGeom>
                <a:blipFill rotWithShape="0">
                  <a:blip r:embed="rId35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5" name="Rectangle 314">
                  <a:extLst>
                    <a:ext uri="{FF2B5EF4-FFF2-40B4-BE49-F238E27FC236}">
                      <a16:creationId xmlns:a16="http://schemas.microsoft.com/office/drawing/2014/main" id="{FC434BE2-A263-429F-92D6-97C81E6116A3}"/>
                    </a:ext>
                  </a:extLst>
                </p:cNvPr>
                <p:cNvSpPr/>
                <p:nvPr/>
              </p:nvSpPr>
              <p:spPr>
                <a:xfrm>
                  <a:off x="1058054" y="4132564"/>
                  <a:ext cx="237744" cy="241773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65" name="Rectangle 26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8054" y="4132564"/>
                  <a:ext cx="237744" cy="241773"/>
                </a:xfrm>
                <a:prstGeom prst="rect">
                  <a:avLst/>
                </a:prstGeom>
                <a:blipFill rotWithShape="0">
                  <a:blip r:embed="rId36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6" name="Rectangle 315">
                  <a:extLst>
                    <a:ext uri="{FF2B5EF4-FFF2-40B4-BE49-F238E27FC236}">
                      <a16:creationId xmlns:a16="http://schemas.microsoft.com/office/drawing/2014/main" id="{02DF2B30-8A0B-4C68-B006-4A4AD0696DA0}"/>
                    </a:ext>
                  </a:extLst>
                </p:cNvPr>
                <p:cNvSpPr/>
                <p:nvPr/>
              </p:nvSpPr>
              <p:spPr>
                <a:xfrm>
                  <a:off x="1340140" y="4132564"/>
                  <a:ext cx="237744" cy="241773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66" name="Rectangle 26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0140" y="4132564"/>
                  <a:ext cx="237744" cy="241773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7" name="Rectangle 316">
                  <a:extLst>
                    <a:ext uri="{FF2B5EF4-FFF2-40B4-BE49-F238E27FC236}">
                      <a16:creationId xmlns:a16="http://schemas.microsoft.com/office/drawing/2014/main" id="{C9823F8D-A6EA-4F45-A7F0-761608C18A30}"/>
                    </a:ext>
                  </a:extLst>
                </p:cNvPr>
                <p:cNvSpPr/>
                <p:nvPr/>
              </p:nvSpPr>
              <p:spPr>
                <a:xfrm>
                  <a:off x="2748355" y="3355763"/>
                  <a:ext cx="365760" cy="36576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Sup>
                          <m:sSubSupPr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67" name="Rectangle 26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48355" y="3355763"/>
                  <a:ext cx="365760" cy="365760"/>
                </a:xfrm>
                <a:prstGeom prst="rect">
                  <a:avLst/>
                </a:prstGeom>
                <a:blipFill rotWithShape="0">
                  <a:blip r:embed="rId37"/>
                  <a:stretch>
                    <a:fillRect l="-16129" r="-112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8" name="Rectangle 317">
                  <a:extLst>
                    <a:ext uri="{FF2B5EF4-FFF2-40B4-BE49-F238E27FC236}">
                      <a16:creationId xmlns:a16="http://schemas.microsoft.com/office/drawing/2014/main" id="{354A12AB-D19F-4C13-ABA7-8C27AEF4F9A1}"/>
                    </a:ext>
                  </a:extLst>
                </p:cNvPr>
                <p:cNvSpPr/>
                <p:nvPr/>
              </p:nvSpPr>
              <p:spPr>
                <a:xfrm>
                  <a:off x="3228870" y="3351901"/>
                  <a:ext cx="365760" cy="36576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Sup>
                          <m:sSubSupPr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68" name="Rectangle 26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28870" y="3351901"/>
                  <a:ext cx="365760" cy="365760"/>
                </a:xfrm>
                <a:prstGeom prst="rect">
                  <a:avLst/>
                </a:prstGeom>
                <a:blipFill rotWithShape="0">
                  <a:blip r:embed="rId38"/>
                  <a:stretch>
                    <a:fillRect l="-16129" r="-112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9" name="Arc 318">
              <a:extLst>
                <a:ext uri="{FF2B5EF4-FFF2-40B4-BE49-F238E27FC236}">
                  <a16:creationId xmlns:a16="http://schemas.microsoft.com/office/drawing/2014/main" id="{226508E7-D210-46C8-9F5C-9B8248F6BDF1}"/>
                </a:ext>
              </a:extLst>
            </p:cNvPr>
            <p:cNvSpPr/>
            <p:nvPr/>
          </p:nvSpPr>
          <p:spPr>
            <a:xfrm rot="16200000">
              <a:off x="482426" y="1988419"/>
              <a:ext cx="1738400" cy="1167055"/>
            </a:xfrm>
            <a:prstGeom prst="arc">
              <a:avLst>
                <a:gd name="adj1" fmla="val 10574923"/>
                <a:gd name="adj2" fmla="val 138132"/>
              </a:avLst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0" name="Rectangle 319">
                  <a:extLst>
                    <a:ext uri="{FF2B5EF4-FFF2-40B4-BE49-F238E27FC236}">
                      <a16:creationId xmlns:a16="http://schemas.microsoft.com/office/drawing/2014/main" id="{4167AF5D-8694-4BE1-8272-BBAC82F5DEAA}"/>
                    </a:ext>
                  </a:extLst>
                </p:cNvPr>
                <p:cNvSpPr/>
                <p:nvPr/>
              </p:nvSpPr>
              <p:spPr>
                <a:xfrm>
                  <a:off x="4860591" y="5983473"/>
                  <a:ext cx="274320" cy="2743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80" name="Rectangle 27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60591" y="5983473"/>
                  <a:ext cx="274320" cy="274320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19149" r="-106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1" name="Straight Arrow Connector 320">
              <a:extLst>
                <a:ext uri="{FF2B5EF4-FFF2-40B4-BE49-F238E27FC236}">
                  <a16:creationId xmlns:a16="http://schemas.microsoft.com/office/drawing/2014/main" id="{5266F626-CE9E-4101-A36C-32FB6B7918F5}"/>
                </a:ext>
              </a:extLst>
            </p:cNvPr>
            <p:cNvCxnSpPr>
              <a:stCxn id="320" idx="3"/>
              <a:endCxn id="322" idx="1"/>
            </p:cNvCxnSpPr>
            <p:nvPr/>
          </p:nvCxnSpPr>
          <p:spPr>
            <a:xfrm>
              <a:off x="5134911" y="6120633"/>
              <a:ext cx="168857" cy="15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2" name="Rectangle 321">
                  <a:extLst>
                    <a:ext uri="{FF2B5EF4-FFF2-40B4-BE49-F238E27FC236}">
                      <a16:creationId xmlns:a16="http://schemas.microsoft.com/office/drawing/2014/main" id="{0F4CC014-B478-4FFB-9D25-A0890A289B6D}"/>
                    </a:ext>
                  </a:extLst>
                </p:cNvPr>
                <p:cNvSpPr/>
                <p:nvPr/>
              </p:nvSpPr>
              <p:spPr>
                <a:xfrm>
                  <a:off x="5303768" y="5985007"/>
                  <a:ext cx="274320" cy="2743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82" name="Rectangle 28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03768" y="5985007"/>
                  <a:ext cx="274320" cy="274320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19149" r="-106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3" name="Straight Arrow Connector 322">
              <a:extLst>
                <a:ext uri="{FF2B5EF4-FFF2-40B4-BE49-F238E27FC236}">
                  <a16:creationId xmlns:a16="http://schemas.microsoft.com/office/drawing/2014/main" id="{85A64848-6871-48D4-A3BB-205B367AE451}"/>
                </a:ext>
              </a:extLst>
            </p:cNvPr>
            <p:cNvCxnSpPr>
              <a:stCxn id="322" idx="3"/>
              <a:endCxn id="324" idx="1"/>
            </p:cNvCxnSpPr>
            <p:nvPr/>
          </p:nvCxnSpPr>
          <p:spPr>
            <a:xfrm flipV="1">
              <a:off x="5578088" y="6120608"/>
              <a:ext cx="174415" cy="15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4" name="Rectangle 323">
                  <a:extLst>
                    <a:ext uri="{FF2B5EF4-FFF2-40B4-BE49-F238E27FC236}">
                      <a16:creationId xmlns:a16="http://schemas.microsoft.com/office/drawing/2014/main" id="{96850118-D81A-4A5F-B978-84E924F33C6D}"/>
                    </a:ext>
                  </a:extLst>
                </p:cNvPr>
                <p:cNvSpPr/>
                <p:nvPr/>
              </p:nvSpPr>
              <p:spPr>
                <a:xfrm>
                  <a:off x="5752503" y="5983448"/>
                  <a:ext cx="274320" cy="274320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89" name="Rectangle 28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52503" y="5983448"/>
                  <a:ext cx="274320" cy="274320"/>
                </a:xfrm>
                <a:prstGeom prst="rect">
                  <a:avLst/>
                </a:prstGeom>
                <a:blipFill rotWithShape="0">
                  <a:blip r:embed="rId39"/>
                  <a:stretch>
                    <a:fillRect l="-21277" r="-106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5" name="TextBox 324">
                  <a:extLst>
                    <a:ext uri="{FF2B5EF4-FFF2-40B4-BE49-F238E27FC236}">
                      <a16:creationId xmlns:a16="http://schemas.microsoft.com/office/drawing/2014/main" id="{670A43C8-D730-4139-9AC2-276F717100C7}"/>
                    </a:ext>
                  </a:extLst>
                </p:cNvPr>
                <p:cNvSpPr txBox="1"/>
                <p:nvPr/>
              </p:nvSpPr>
              <p:spPr>
                <a:xfrm>
                  <a:off x="3750469" y="315945"/>
                  <a:ext cx="3444866" cy="12003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Background States Emission Probability (</a:t>
                  </a:r>
                  <a14:m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</m:oMath>
                  </a14:m>
                  <a:r>
                    <a:rPr lang="en-US" sz="2400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)</a:t>
                  </a:r>
                </a:p>
                <a:p>
                  <a:pPr algn="ctr"/>
                  <a:endPara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18" name="TextBox 1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50469" y="315945"/>
                  <a:ext cx="3444866" cy="1200329"/>
                </a:xfrm>
                <a:prstGeom prst="rect">
                  <a:avLst/>
                </a:prstGeom>
                <a:blipFill rotWithShape="0">
                  <a:blip r:embed="rId40"/>
                  <a:stretch>
                    <a:fillRect l="-2301" t="-4061" r="-230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6" name="Rectangle 325">
                  <a:extLst>
                    <a:ext uri="{FF2B5EF4-FFF2-40B4-BE49-F238E27FC236}">
                      <a16:creationId xmlns:a16="http://schemas.microsoft.com/office/drawing/2014/main" id="{DCE4F969-1E02-4A2C-92BB-73426F133ACA}"/>
                    </a:ext>
                  </a:extLst>
                </p:cNvPr>
                <p:cNvSpPr/>
                <p:nvPr/>
              </p:nvSpPr>
              <p:spPr>
                <a:xfrm>
                  <a:off x="4592099" y="2096910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9" name="Rectangle 1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92099" y="2096910"/>
                  <a:ext cx="502920" cy="502920"/>
                </a:xfrm>
                <a:prstGeom prst="rect">
                  <a:avLst/>
                </a:prstGeom>
                <a:blipFill rotWithShape="0">
                  <a:blip r:embed="rId4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7" name="Rectangle 326">
                  <a:extLst>
                    <a:ext uri="{FF2B5EF4-FFF2-40B4-BE49-F238E27FC236}">
                      <a16:creationId xmlns:a16="http://schemas.microsoft.com/office/drawing/2014/main" id="{D936FBA6-A00B-46DB-876C-B204691E5A60}"/>
                    </a:ext>
                  </a:extLst>
                </p:cNvPr>
                <p:cNvSpPr/>
                <p:nvPr/>
              </p:nvSpPr>
              <p:spPr>
                <a:xfrm>
                  <a:off x="5098690" y="2097198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20" name="Rectangle 1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98690" y="2097198"/>
                  <a:ext cx="502920" cy="502920"/>
                </a:xfrm>
                <a:prstGeom prst="rect">
                  <a:avLst/>
                </a:prstGeom>
                <a:blipFill rotWithShape="0">
                  <a:blip r:embed="rId4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8" name="Rectangle 327">
                  <a:extLst>
                    <a:ext uri="{FF2B5EF4-FFF2-40B4-BE49-F238E27FC236}">
                      <a16:creationId xmlns:a16="http://schemas.microsoft.com/office/drawing/2014/main" id="{B3418B6E-A4FE-453C-902B-69E810A6F404}"/>
                    </a:ext>
                  </a:extLst>
                </p:cNvPr>
                <p:cNvSpPr/>
                <p:nvPr/>
              </p:nvSpPr>
              <p:spPr>
                <a:xfrm>
                  <a:off x="4592328" y="1594267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21" name="Rectangle 1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92328" y="1594267"/>
                  <a:ext cx="502920" cy="502920"/>
                </a:xfrm>
                <a:prstGeom prst="rect">
                  <a:avLst/>
                </a:prstGeom>
                <a:blipFill rotWithShape="0">
                  <a:blip r:embed="rId43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9" name="Rectangle 328">
                  <a:extLst>
                    <a:ext uri="{FF2B5EF4-FFF2-40B4-BE49-F238E27FC236}">
                      <a16:creationId xmlns:a16="http://schemas.microsoft.com/office/drawing/2014/main" id="{B55DA9C2-DA65-4A26-9DD4-5486B85E41F4}"/>
                    </a:ext>
                  </a:extLst>
                </p:cNvPr>
                <p:cNvSpPr/>
                <p:nvPr/>
              </p:nvSpPr>
              <p:spPr>
                <a:xfrm>
                  <a:off x="5099925" y="1594719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22" name="Rectangle 1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99925" y="1594719"/>
                  <a:ext cx="502920" cy="502920"/>
                </a:xfrm>
                <a:prstGeom prst="rect">
                  <a:avLst/>
                </a:prstGeom>
                <a:blipFill rotWithShape="0">
                  <a:blip r:embed="rId44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0" name="Rectangle 329">
                  <a:extLst>
                    <a:ext uri="{FF2B5EF4-FFF2-40B4-BE49-F238E27FC236}">
                      <a16:creationId xmlns:a16="http://schemas.microsoft.com/office/drawing/2014/main" id="{9AFDECA7-13BD-472D-A0E7-3A268563847D}"/>
                    </a:ext>
                  </a:extLst>
                </p:cNvPr>
                <p:cNvSpPr/>
                <p:nvPr/>
              </p:nvSpPr>
              <p:spPr>
                <a:xfrm>
                  <a:off x="5605542" y="1594267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29" name="Rectangle 1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05542" y="1594267"/>
                  <a:ext cx="502920" cy="502920"/>
                </a:xfrm>
                <a:prstGeom prst="rect">
                  <a:avLst/>
                </a:prstGeom>
                <a:blipFill rotWithShape="0">
                  <a:blip r:embed="rId45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1" name="Rectangle 330">
                  <a:extLst>
                    <a:ext uri="{FF2B5EF4-FFF2-40B4-BE49-F238E27FC236}">
                      <a16:creationId xmlns:a16="http://schemas.microsoft.com/office/drawing/2014/main" id="{63B84ABA-5C32-4CF2-B16D-59EF136189FB}"/>
                    </a:ext>
                  </a:extLst>
                </p:cNvPr>
                <p:cNvSpPr/>
                <p:nvPr/>
              </p:nvSpPr>
              <p:spPr>
                <a:xfrm>
                  <a:off x="6109067" y="1594719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30" name="Rectangle 1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09067" y="1594719"/>
                  <a:ext cx="502920" cy="502920"/>
                </a:xfrm>
                <a:prstGeom prst="rect">
                  <a:avLst/>
                </a:prstGeom>
                <a:blipFill rotWithShape="0">
                  <a:blip r:embed="rId46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2" name="Rectangle 331">
                  <a:extLst>
                    <a:ext uri="{FF2B5EF4-FFF2-40B4-BE49-F238E27FC236}">
                      <a16:creationId xmlns:a16="http://schemas.microsoft.com/office/drawing/2014/main" id="{6AF48457-6D66-4114-927B-575D21150479}"/>
                    </a:ext>
                  </a:extLst>
                </p:cNvPr>
                <p:cNvSpPr/>
                <p:nvPr/>
              </p:nvSpPr>
              <p:spPr>
                <a:xfrm>
                  <a:off x="5603492" y="2096910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1" name="Rectangle 1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03492" y="2096910"/>
                  <a:ext cx="502920" cy="502920"/>
                </a:xfrm>
                <a:prstGeom prst="rect">
                  <a:avLst/>
                </a:prstGeom>
                <a:blipFill rotWithShape="0">
                  <a:blip r:embed="rId4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3" name="Rectangle 332">
                  <a:extLst>
                    <a:ext uri="{FF2B5EF4-FFF2-40B4-BE49-F238E27FC236}">
                      <a16:creationId xmlns:a16="http://schemas.microsoft.com/office/drawing/2014/main" id="{AC2B8BC0-907F-4C8E-B259-9B7223EF623A}"/>
                    </a:ext>
                  </a:extLst>
                </p:cNvPr>
                <p:cNvSpPr/>
                <p:nvPr/>
              </p:nvSpPr>
              <p:spPr>
                <a:xfrm>
                  <a:off x="6108825" y="2097362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32" name="Rectangle 1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08825" y="2097362"/>
                  <a:ext cx="502920" cy="502920"/>
                </a:xfrm>
                <a:prstGeom prst="rect">
                  <a:avLst/>
                </a:prstGeom>
                <a:blipFill rotWithShape="0">
                  <a:blip r:embed="rId4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4" name="Rectangle 333">
                  <a:extLst>
                    <a:ext uri="{FF2B5EF4-FFF2-40B4-BE49-F238E27FC236}">
                      <a16:creationId xmlns:a16="http://schemas.microsoft.com/office/drawing/2014/main" id="{DA700E69-A377-4F8E-9009-C27AD53F2AA1}"/>
                    </a:ext>
                  </a:extLst>
                </p:cNvPr>
                <p:cNvSpPr/>
                <p:nvPr/>
              </p:nvSpPr>
              <p:spPr>
                <a:xfrm>
                  <a:off x="4592099" y="2600482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3" name="Rectangle 1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92099" y="2600482"/>
                  <a:ext cx="502920" cy="502920"/>
                </a:xfrm>
                <a:prstGeom prst="rect">
                  <a:avLst/>
                </a:prstGeom>
                <a:blipFill rotWithShape="0">
                  <a:blip r:embed="rId4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5" name="Rectangle 334">
                  <a:extLst>
                    <a:ext uri="{FF2B5EF4-FFF2-40B4-BE49-F238E27FC236}">
                      <a16:creationId xmlns:a16="http://schemas.microsoft.com/office/drawing/2014/main" id="{5AC55C1A-BC99-4C5A-B28B-2A2F1CCEA832}"/>
                    </a:ext>
                  </a:extLst>
                </p:cNvPr>
                <p:cNvSpPr/>
                <p:nvPr/>
              </p:nvSpPr>
              <p:spPr>
                <a:xfrm>
                  <a:off x="5098690" y="2600770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05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34" name="Rectangle 1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98690" y="2600770"/>
                  <a:ext cx="502920" cy="502920"/>
                </a:xfrm>
                <a:prstGeom prst="rect">
                  <a:avLst/>
                </a:prstGeom>
                <a:blipFill rotWithShape="0">
                  <a:blip r:embed="rId50"/>
                  <a:stretch>
                    <a:fillRect l="-3529" r="-235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6" name="Rectangle 335">
                  <a:extLst>
                    <a:ext uri="{FF2B5EF4-FFF2-40B4-BE49-F238E27FC236}">
                      <a16:creationId xmlns:a16="http://schemas.microsoft.com/office/drawing/2014/main" id="{5CACC38D-031C-457A-B671-32DBBD2E0EA0}"/>
                    </a:ext>
                  </a:extLst>
                </p:cNvPr>
                <p:cNvSpPr/>
                <p:nvPr/>
              </p:nvSpPr>
              <p:spPr>
                <a:xfrm>
                  <a:off x="5603492" y="2600482"/>
                  <a:ext cx="502920" cy="50292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35" name="Rectangle 1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03492" y="2600482"/>
                  <a:ext cx="502920" cy="502920"/>
                </a:xfrm>
                <a:prstGeom prst="rect">
                  <a:avLst/>
                </a:prstGeom>
                <a:blipFill rotWithShape="0">
                  <a:blip r:embed="rId5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7" name="Rectangle 336">
                  <a:extLst>
                    <a:ext uri="{FF2B5EF4-FFF2-40B4-BE49-F238E27FC236}">
                      <a16:creationId xmlns:a16="http://schemas.microsoft.com/office/drawing/2014/main" id="{457FF338-8702-4D18-BDB9-2C83C6485FD3}"/>
                    </a:ext>
                  </a:extLst>
                </p:cNvPr>
                <p:cNvSpPr/>
                <p:nvPr/>
              </p:nvSpPr>
              <p:spPr>
                <a:xfrm>
                  <a:off x="6108825" y="2600934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05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36" name="Rectangle 1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08825" y="2600934"/>
                  <a:ext cx="502920" cy="502920"/>
                </a:xfrm>
                <a:prstGeom prst="rect">
                  <a:avLst/>
                </a:prstGeom>
                <a:blipFill rotWithShape="0">
                  <a:blip r:embed="rId52"/>
                  <a:stretch>
                    <a:fillRect l="-3529" r="-235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8" name="Rectangle 337">
                  <a:extLst>
                    <a:ext uri="{FF2B5EF4-FFF2-40B4-BE49-F238E27FC236}">
                      <a16:creationId xmlns:a16="http://schemas.microsoft.com/office/drawing/2014/main" id="{7D9F595D-8527-4E99-A3CB-16C4DD65BBD5}"/>
                    </a:ext>
                  </a:extLst>
                </p:cNvPr>
                <p:cNvSpPr/>
                <p:nvPr/>
              </p:nvSpPr>
              <p:spPr>
                <a:xfrm>
                  <a:off x="4592099" y="3102473"/>
                  <a:ext cx="502920" cy="502920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7" name="Rectangle 13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92099" y="3102473"/>
                  <a:ext cx="502920" cy="502920"/>
                </a:xfrm>
                <a:prstGeom prst="rect">
                  <a:avLst/>
                </a:prstGeom>
                <a:blipFill rotWithShape="0">
                  <a:blip r:embed="rId5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9" name="Rectangle 338">
                  <a:extLst>
                    <a:ext uri="{FF2B5EF4-FFF2-40B4-BE49-F238E27FC236}">
                      <a16:creationId xmlns:a16="http://schemas.microsoft.com/office/drawing/2014/main" id="{B1A5CF40-99BB-4887-8001-AE3ED81C21FA}"/>
                    </a:ext>
                  </a:extLst>
                </p:cNvPr>
                <p:cNvSpPr/>
                <p:nvPr/>
              </p:nvSpPr>
              <p:spPr>
                <a:xfrm>
                  <a:off x="5098690" y="3102761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38" name="Rectangle 1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98690" y="3102761"/>
                  <a:ext cx="502920" cy="502920"/>
                </a:xfrm>
                <a:prstGeom prst="rect">
                  <a:avLst/>
                </a:prstGeom>
                <a:blipFill rotWithShape="0">
                  <a:blip r:embed="rId5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0" name="Rectangle 339">
                  <a:extLst>
                    <a:ext uri="{FF2B5EF4-FFF2-40B4-BE49-F238E27FC236}">
                      <a16:creationId xmlns:a16="http://schemas.microsoft.com/office/drawing/2014/main" id="{0199E8C4-135D-4C08-AA6F-F485D1E93444}"/>
                    </a:ext>
                  </a:extLst>
                </p:cNvPr>
                <p:cNvSpPr/>
                <p:nvPr/>
              </p:nvSpPr>
              <p:spPr>
                <a:xfrm>
                  <a:off x="5603492" y="3102473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9" name="Rectangle 1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03492" y="3102473"/>
                  <a:ext cx="502920" cy="502920"/>
                </a:xfrm>
                <a:prstGeom prst="rect">
                  <a:avLst/>
                </a:prstGeom>
                <a:blipFill rotWithShape="0">
                  <a:blip r:embed="rId5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1" name="Rectangle 340">
                  <a:extLst>
                    <a:ext uri="{FF2B5EF4-FFF2-40B4-BE49-F238E27FC236}">
                      <a16:creationId xmlns:a16="http://schemas.microsoft.com/office/drawing/2014/main" id="{ECAAEFD4-CF25-4EBF-BBEB-41C85EEEE84D}"/>
                    </a:ext>
                  </a:extLst>
                </p:cNvPr>
                <p:cNvSpPr/>
                <p:nvPr/>
              </p:nvSpPr>
              <p:spPr>
                <a:xfrm>
                  <a:off x="6108825" y="3102925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40" name="Rectangle 13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08825" y="3102925"/>
                  <a:ext cx="502920" cy="502920"/>
                </a:xfrm>
                <a:prstGeom prst="rect">
                  <a:avLst/>
                </a:prstGeom>
                <a:blipFill rotWithShape="0">
                  <a:blip r:embed="rId5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2" name="Rectangle 341">
                  <a:extLst>
                    <a:ext uri="{FF2B5EF4-FFF2-40B4-BE49-F238E27FC236}">
                      <a16:creationId xmlns:a16="http://schemas.microsoft.com/office/drawing/2014/main" id="{3B666EF5-1B83-42D6-BE9A-18BEA37C4E50}"/>
                    </a:ext>
                  </a:extLst>
                </p:cNvPr>
                <p:cNvSpPr/>
                <p:nvPr/>
              </p:nvSpPr>
              <p:spPr>
                <a:xfrm>
                  <a:off x="4592099" y="3606045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1" name="Rectangle 14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92099" y="3606045"/>
                  <a:ext cx="502920" cy="502920"/>
                </a:xfrm>
                <a:prstGeom prst="rect">
                  <a:avLst/>
                </a:prstGeom>
                <a:blipFill rotWithShape="0">
                  <a:blip r:embed="rId5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3" name="Rectangle 342">
                  <a:extLst>
                    <a:ext uri="{FF2B5EF4-FFF2-40B4-BE49-F238E27FC236}">
                      <a16:creationId xmlns:a16="http://schemas.microsoft.com/office/drawing/2014/main" id="{7C2DBA26-888C-482C-A66D-FB904EFF7B05}"/>
                    </a:ext>
                  </a:extLst>
                </p:cNvPr>
                <p:cNvSpPr/>
                <p:nvPr/>
              </p:nvSpPr>
              <p:spPr>
                <a:xfrm>
                  <a:off x="5098690" y="3606333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42" name="Rectangle 14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98690" y="3606333"/>
                  <a:ext cx="502920" cy="502920"/>
                </a:xfrm>
                <a:prstGeom prst="rect">
                  <a:avLst/>
                </a:prstGeom>
                <a:blipFill rotWithShape="0">
                  <a:blip r:embed="rId5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4" name="Rectangle 343">
                  <a:extLst>
                    <a:ext uri="{FF2B5EF4-FFF2-40B4-BE49-F238E27FC236}">
                      <a16:creationId xmlns:a16="http://schemas.microsoft.com/office/drawing/2014/main" id="{5CC73FB7-3BCD-4E4D-A734-16DBB896BB43}"/>
                    </a:ext>
                  </a:extLst>
                </p:cNvPr>
                <p:cNvSpPr/>
                <p:nvPr/>
              </p:nvSpPr>
              <p:spPr>
                <a:xfrm>
                  <a:off x="5603492" y="3606045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3" name="Rectangle 14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03492" y="3606045"/>
                  <a:ext cx="502920" cy="502920"/>
                </a:xfrm>
                <a:prstGeom prst="rect">
                  <a:avLst/>
                </a:prstGeom>
                <a:blipFill rotWithShape="0">
                  <a:blip r:embed="rId5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5" name="Rectangle 344">
                  <a:extLst>
                    <a:ext uri="{FF2B5EF4-FFF2-40B4-BE49-F238E27FC236}">
                      <a16:creationId xmlns:a16="http://schemas.microsoft.com/office/drawing/2014/main" id="{AD0208A3-1306-47B2-A04F-366149338712}"/>
                    </a:ext>
                  </a:extLst>
                </p:cNvPr>
                <p:cNvSpPr/>
                <p:nvPr/>
              </p:nvSpPr>
              <p:spPr>
                <a:xfrm>
                  <a:off x="6108825" y="3606497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44" name="Rectangle 1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08825" y="3606497"/>
                  <a:ext cx="502920" cy="502920"/>
                </a:xfrm>
                <a:prstGeom prst="rect">
                  <a:avLst/>
                </a:prstGeom>
                <a:blipFill rotWithShape="0">
                  <a:blip r:embed="rId6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6" name="Rectangle 345">
                  <a:extLst>
                    <a:ext uri="{FF2B5EF4-FFF2-40B4-BE49-F238E27FC236}">
                      <a16:creationId xmlns:a16="http://schemas.microsoft.com/office/drawing/2014/main" id="{6770E074-D3CA-4736-86BE-37861B73E7B5}"/>
                    </a:ext>
                  </a:extLst>
                </p:cNvPr>
                <p:cNvSpPr/>
                <p:nvPr/>
              </p:nvSpPr>
              <p:spPr>
                <a:xfrm>
                  <a:off x="4090703" y="2096389"/>
                  <a:ext cx="502920" cy="502920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∗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45" name="Rectangle 14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0703" y="2096389"/>
                  <a:ext cx="502920" cy="502920"/>
                </a:xfrm>
                <a:prstGeom prst="rect">
                  <a:avLst/>
                </a:prstGeom>
                <a:blipFill rotWithShape="0">
                  <a:blip r:embed="rId61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7" name="Rectangle 346">
                  <a:extLst>
                    <a:ext uri="{FF2B5EF4-FFF2-40B4-BE49-F238E27FC236}">
                      <a16:creationId xmlns:a16="http://schemas.microsoft.com/office/drawing/2014/main" id="{92FC55DC-BEFF-4482-9C2D-AEFEEC28F01E}"/>
                    </a:ext>
                  </a:extLst>
                </p:cNvPr>
                <p:cNvSpPr/>
                <p:nvPr/>
              </p:nvSpPr>
              <p:spPr>
                <a:xfrm>
                  <a:off x="4090703" y="2599961"/>
                  <a:ext cx="502920" cy="502920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∗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46" name="Rectangle 1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0703" y="2599961"/>
                  <a:ext cx="502920" cy="502920"/>
                </a:xfrm>
                <a:prstGeom prst="rect">
                  <a:avLst/>
                </a:prstGeom>
                <a:blipFill rotWithShape="0">
                  <a:blip r:embed="rId62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8" name="Rectangle 347">
                  <a:extLst>
                    <a:ext uri="{FF2B5EF4-FFF2-40B4-BE49-F238E27FC236}">
                      <a16:creationId xmlns:a16="http://schemas.microsoft.com/office/drawing/2014/main" id="{0CC06F0E-BE24-4AA9-B2F1-02A9478922D8}"/>
                    </a:ext>
                  </a:extLst>
                </p:cNvPr>
                <p:cNvSpPr/>
                <p:nvPr/>
              </p:nvSpPr>
              <p:spPr>
                <a:xfrm>
                  <a:off x="4090703" y="3101952"/>
                  <a:ext cx="502920" cy="502920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∗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47" name="Rectangle 14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0703" y="3101952"/>
                  <a:ext cx="502920" cy="502920"/>
                </a:xfrm>
                <a:prstGeom prst="rect">
                  <a:avLst/>
                </a:prstGeom>
                <a:blipFill rotWithShape="0">
                  <a:blip r:embed="rId63"/>
                  <a:stretch>
                    <a:fillRect l="-1176"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9" name="Rectangle 348">
                  <a:extLst>
                    <a:ext uri="{FF2B5EF4-FFF2-40B4-BE49-F238E27FC236}">
                      <a16:creationId xmlns:a16="http://schemas.microsoft.com/office/drawing/2014/main" id="{09A9C063-9656-4100-9F6F-39F40418ECEF}"/>
                    </a:ext>
                  </a:extLst>
                </p:cNvPr>
                <p:cNvSpPr/>
                <p:nvPr/>
              </p:nvSpPr>
              <p:spPr>
                <a:xfrm>
                  <a:off x="4090703" y="3605524"/>
                  <a:ext cx="502920" cy="502920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∗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48" name="Rectangle 14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0703" y="3605524"/>
                  <a:ext cx="502920" cy="502920"/>
                </a:xfrm>
                <a:prstGeom prst="rect">
                  <a:avLst/>
                </a:prstGeom>
                <a:blipFill rotWithShape="0">
                  <a:blip r:embed="rId64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0" name="Rectangle 349">
                  <a:extLst>
                    <a:ext uri="{FF2B5EF4-FFF2-40B4-BE49-F238E27FC236}">
                      <a16:creationId xmlns:a16="http://schemas.microsoft.com/office/drawing/2014/main" id="{1773D7AD-2EA0-45AF-B0A4-25571CFDD3E0}"/>
                    </a:ext>
                  </a:extLst>
                </p:cNvPr>
                <p:cNvSpPr/>
                <p:nvPr/>
              </p:nvSpPr>
              <p:spPr>
                <a:xfrm>
                  <a:off x="4091559" y="1594696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9" name="Rectangle 14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1559" y="1594696"/>
                  <a:ext cx="502920" cy="502920"/>
                </a:xfrm>
                <a:prstGeom prst="rect">
                  <a:avLst/>
                </a:prstGeom>
                <a:blipFill rotWithShape="0">
                  <a:blip r:embed="rId65"/>
                  <a:stretch>
                    <a:fillRect l="-9412" r="-823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1" name="Rectangle 350">
                  <a:extLst>
                    <a:ext uri="{FF2B5EF4-FFF2-40B4-BE49-F238E27FC236}">
                      <a16:creationId xmlns:a16="http://schemas.microsoft.com/office/drawing/2014/main" id="{00F88BD4-FF7A-4550-83CC-DACEE7B23EEA}"/>
                    </a:ext>
                  </a:extLst>
                </p:cNvPr>
                <p:cNvSpPr/>
                <p:nvPr/>
              </p:nvSpPr>
              <p:spPr>
                <a:xfrm>
                  <a:off x="4852157" y="2500945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79" name="Rectangle 17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52157" y="2500945"/>
                  <a:ext cx="502920" cy="502920"/>
                </a:xfrm>
                <a:prstGeom prst="rect">
                  <a:avLst/>
                </a:prstGeom>
                <a:blipFill rotWithShape="0">
                  <a:blip r:embed="rId6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2" name="Rectangle 351">
                  <a:extLst>
                    <a:ext uri="{FF2B5EF4-FFF2-40B4-BE49-F238E27FC236}">
                      <a16:creationId xmlns:a16="http://schemas.microsoft.com/office/drawing/2014/main" id="{F1760EFF-496E-4188-BC1C-17FACA933904}"/>
                    </a:ext>
                  </a:extLst>
                </p:cNvPr>
                <p:cNvSpPr/>
                <p:nvPr/>
              </p:nvSpPr>
              <p:spPr>
                <a:xfrm>
                  <a:off x="5358748" y="2501233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80" name="Rectangle 17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58748" y="2501233"/>
                  <a:ext cx="502920" cy="502920"/>
                </a:xfrm>
                <a:prstGeom prst="rect">
                  <a:avLst/>
                </a:prstGeom>
                <a:blipFill rotWithShape="0">
                  <a:blip r:embed="rId6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3" name="Rectangle 352">
                  <a:extLst>
                    <a:ext uri="{FF2B5EF4-FFF2-40B4-BE49-F238E27FC236}">
                      <a16:creationId xmlns:a16="http://schemas.microsoft.com/office/drawing/2014/main" id="{1CF90E25-659C-4363-971B-344B820C6CB8}"/>
                    </a:ext>
                  </a:extLst>
                </p:cNvPr>
                <p:cNvSpPr/>
                <p:nvPr/>
              </p:nvSpPr>
              <p:spPr>
                <a:xfrm>
                  <a:off x="4852386" y="1998302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81" name="Rectangle 18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52386" y="1998302"/>
                  <a:ext cx="502920" cy="502920"/>
                </a:xfrm>
                <a:prstGeom prst="rect">
                  <a:avLst/>
                </a:prstGeom>
                <a:blipFill rotWithShape="0">
                  <a:blip r:embed="rId68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4" name="Rectangle 353">
                  <a:extLst>
                    <a:ext uri="{FF2B5EF4-FFF2-40B4-BE49-F238E27FC236}">
                      <a16:creationId xmlns:a16="http://schemas.microsoft.com/office/drawing/2014/main" id="{242E87F3-5D01-4FA3-B47E-F8A6673957C0}"/>
                    </a:ext>
                  </a:extLst>
                </p:cNvPr>
                <p:cNvSpPr/>
                <p:nvPr/>
              </p:nvSpPr>
              <p:spPr>
                <a:xfrm>
                  <a:off x="5359983" y="1998754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82" name="Rectangle 18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59983" y="1998754"/>
                  <a:ext cx="502920" cy="502920"/>
                </a:xfrm>
                <a:prstGeom prst="rect">
                  <a:avLst/>
                </a:prstGeom>
                <a:blipFill rotWithShape="0">
                  <a:blip r:embed="rId69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5" name="Rectangle 354">
                  <a:extLst>
                    <a:ext uri="{FF2B5EF4-FFF2-40B4-BE49-F238E27FC236}">
                      <a16:creationId xmlns:a16="http://schemas.microsoft.com/office/drawing/2014/main" id="{701D90C0-E6A6-41DA-8CAD-AE2CFC95CB4D}"/>
                    </a:ext>
                  </a:extLst>
                </p:cNvPr>
                <p:cNvSpPr/>
                <p:nvPr/>
              </p:nvSpPr>
              <p:spPr>
                <a:xfrm>
                  <a:off x="5865600" y="1998302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83" name="Rectangle 18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5600" y="1998302"/>
                  <a:ext cx="502920" cy="502920"/>
                </a:xfrm>
                <a:prstGeom prst="rect">
                  <a:avLst/>
                </a:prstGeom>
                <a:blipFill rotWithShape="0">
                  <a:blip r:embed="rId70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6" name="Rectangle 355">
                  <a:extLst>
                    <a:ext uri="{FF2B5EF4-FFF2-40B4-BE49-F238E27FC236}">
                      <a16:creationId xmlns:a16="http://schemas.microsoft.com/office/drawing/2014/main" id="{53AA713D-9DD6-4F35-A08A-967BE867F7D2}"/>
                    </a:ext>
                  </a:extLst>
                </p:cNvPr>
                <p:cNvSpPr/>
                <p:nvPr/>
              </p:nvSpPr>
              <p:spPr>
                <a:xfrm>
                  <a:off x="6369125" y="1998754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84" name="Rectangle 18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69125" y="1998754"/>
                  <a:ext cx="502920" cy="502920"/>
                </a:xfrm>
                <a:prstGeom prst="rect">
                  <a:avLst/>
                </a:prstGeom>
                <a:blipFill rotWithShape="0">
                  <a:blip r:embed="rId71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7" name="Rectangle 356">
                  <a:extLst>
                    <a:ext uri="{FF2B5EF4-FFF2-40B4-BE49-F238E27FC236}">
                      <a16:creationId xmlns:a16="http://schemas.microsoft.com/office/drawing/2014/main" id="{23AE2A15-69EB-4431-993B-904182F175D0}"/>
                    </a:ext>
                  </a:extLst>
                </p:cNvPr>
                <p:cNvSpPr/>
                <p:nvPr/>
              </p:nvSpPr>
              <p:spPr>
                <a:xfrm>
                  <a:off x="5863550" y="2500945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85" name="Rectangle 18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3550" y="2500945"/>
                  <a:ext cx="502920" cy="502920"/>
                </a:xfrm>
                <a:prstGeom prst="rect">
                  <a:avLst/>
                </a:prstGeom>
                <a:blipFill rotWithShape="0">
                  <a:blip r:embed="rId7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8" name="Rectangle 357">
                  <a:extLst>
                    <a:ext uri="{FF2B5EF4-FFF2-40B4-BE49-F238E27FC236}">
                      <a16:creationId xmlns:a16="http://schemas.microsoft.com/office/drawing/2014/main" id="{9CA2BB2C-E6D9-4B78-801D-72C7FBF8E00F}"/>
                    </a:ext>
                  </a:extLst>
                </p:cNvPr>
                <p:cNvSpPr/>
                <p:nvPr/>
              </p:nvSpPr>
              <p:spPr>
                <a:xfrm>
                  <a:off x="6368883" y="2501397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86" name="Rectangle 18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68883" y="2501397"/>
                  <a:ext cx="502920" cy="502920"/>
                </a:xfrm>
                <a:prstGeom prst="rect">
                  <a:avLst/>
                </a:prstGeom>
                <a:blipFill rotWithShape="0">
                  <a:blip r:embed="rId7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9" name="Rectangle 358">
                  <a:extLst>
                    <a:ext uri="{FF2B5EF4-FFF2-40B4-BE49-F238E27FC236}">
                      <a16:creationId xmlns:a16="http://schemas.microsoft.com/office/drawing/2014/main" id="{E411323C-B907-43C1-828C-0EAA7579727F}"/>
                    </a:ext>
                  </a:extLst>
                </p:cNvPr>
                <p:cNvSpPr/>
                <p:nvPr/>
              </p:nvSpPr>
              <p:spPr>
                <a:xfrm>
                  <a:off x="4852157" y="3004517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87" name="Rectangle 18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52157" y="3004517"/>
                  <a:ext cx="502920" cy="502920"/>
                </a:xfrm>
                <a:prstGeom prst="rect">
                  <a:avLst/>
                </a:prstGeom>
                <a:blipFill rotWithShape="0">
                  <a:blip r:embed="rId7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0" name="Rectangle 359">
                  <a:extLst>
                    <a:ext uri="{FF2B5EF4-FFF2-40B4-BE49-F238E27FC236}">
                      <a16:creationId xmlns:a16="http://schemas.microsoft.com/office/drawing/2014/main" id="{DF63F0C3-FF94-4D59-B471-243F55451680}"/>
                    </a:ext>
                  </a:extLst>
                </p:cNvPr>
                <p:cNvSpPr/>
                <p:nvPr/>
              </p:nvSpPr>
              <p:spPr>
                <a:xfrm>
                  <a:off x="5358748" y="3004805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05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88" name="Rectangle 18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58748" y="3004805"/>
                  <a:ext cx="502920" cy="502920"/>
                </a:xfrm>
                <a:prstGeom prst="rect">
                  <a:avLst/>
                </a:prstGeom>
                <a:blipFill rotWithShape="0">
                  <a:blip r:embed="rId75"/>
                  <a:stretch>
                    <a:fillRect l="-3529" r="-235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1" name="Rectangle 360">
                  <a:extLst>
                    <a:ext uri="{FF2B5EF4-FFF2-40B4-BE49-F238E27FC236}">
                      <a16:creationId xmlns:a16="http://schemas.microsoft.com/office/drawing/2014/main" id="{43E25748-D330-4E33-B47A-80302157E669}"/>
                    </a:ext>
                  </a:extLst>
                </p:cNvPr>
                <p:cNvSpPr/>
                <p:nvPr/>
              </p:nvSpPr>
              <p:spPr>
                <a:xfrm>
                  <a:off x="5863550" y="3004517"/>
                  <a:ext cx="502920" cy="50292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89" name="Rectangle 18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3550" y="3004517"/>
                  <a:ext cx="502920" cy="502920"/>
                </a:xfrm>
                <a:prstGeom prst="rect">
                  <a:avLst/>
                </a:prstGeom>
                <a:blipFill rotWithShape="0">
                  <a:blip r:embed="rId7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2" name="Rectangle 361">
                  <a:extLst>
                    <a:ext uri="{FF2B5EF4-FFF2-40B4-BE49-F238E27FC236}">
                      <a16:creationId xmlns:a16="http://schemas.microsoft.com/office/drawing/2014/main" id="{74956FB8-9DA0-42B0-8FA9-1A786A841411}"/>
                    </a:ext>
                  </a:extLst>
                </p:cNvPr>
                <p:cNvSpPr/>
                <p:nvPr/>
              </p:nvSpPr>
              <p:spPr>
                <a:xfrm>
                  <a:off x="6368883" y="3004969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05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90" name="Rectangle 18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68883" y="3004969"/>
                  <a:ext cx="502920" cy="502920"/>
                </a:xfrm>
                <a:prstGeom prst="rect">
                  <a:avLst/>
                </a:prstGeom>
                <a:blipFill rotWithShape="0">
                  <a:blip r:embed="rId77"/>
                  <a:stretch>
                    <a:fillRect l="-4762" r="-3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3" name="Rectangle 362">
                  <a:extLst>
                    <a:ext uri="{FF2B5EF4-FFF2-40B4-BE49-F238E27FC236}">
                      <a16:creationId xmlns:a16="http://schemas.microsoft.com/office/drawing/2014/main" id="{1B4CB6C7-B1FD-451C-87AC-38709E94E274}"/>
                    </a:ext>
                  </a:extLst>
                </p:cNvPr>
                <p:cNvSpPr/>
                <p:nvPr/>
              </p:nvSpPr>
              <p:spPr>
                <a:xfrm>
                  <a:off x="4852157" y="3506508"/>
                  <a:ext cx="502920" cy="502920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91" name="Rectangle 19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52157" y="3506508"/>
                  <a:ext cx="502920" cy="502920"/>
                </a:xfrm>
                <a:prstGeom prst="rect">
                  <a:avLst/>
                </a:prstGeom>
                <a:blipFill rotWithShape="0">
                  <a:blip r:embed="rId7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4" name="Rectangle 363">
                  <a:extLst>
                    <a:ext uri="{FF2B5EF4-FFF2-40B4-BE49-F238E27FC236}">
                      <a16:creationId xmlns:a16="http://schemas.microsoft.com/office/drawing/2014/main" id="{AD061F9E-4CDA-4184-8DC8-C1E32A04538B}"/>
                    </a:ext>
                  </a:extLst>
                </p:cNvPr>
                <p:cNvSpPr/>
                <p:nvPr/>
              </p:nvSpPr>
              <p:spPr>
                <a:xfrm>
                  <a:off x="5358748" y="3506796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92" name="Rectangle 19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58748" y="3506796"/>
                  <a:ext cx="502920" cy="502920"/>
                </a:xfrm>
                <a:prstGeom prst="rect">
                  <a:avLst/>
                </a:prstGeom>
                <a:blipFill rotWithShape="0">
                  <a:blip r:embed="rId7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5" name="Rectangle 364">
                  <a:extLst>
                    <a:ext uri="{FF2B5EF4-FFF2-40B4-BE49-F238E27FC236}">
                      <a16:creationId xmlns:a16="http://schemas.microsoft.com/office/drawing/2014/main" id="{D072D394-3C35-4C2B-BA70-0AD59CB5B112}"/>
                    </a:ext>
                  </a:extLst>
                </p:cNvPr>
                <p:cNvSpPr/>
                <p:nvPr/>
              </p:nvSpPr>
              <p:spPr>
                <a:xfrm>
                  <a:off x="5863550" y="3506508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93" name="Rectangle 19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3550" y="3506508"/>
                  <a:ext cx="502920" cy="502920"/>
                </a:xfrm>
                <a:prstGeom prst="rect">
                  <a:avLst/>
                </a:prstGeom>
                <a:blipFill rotWithShape="0">
                  <a:blip r:embed="rId8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6" name="Rectangle 365">
                  <a:extLst>
                    <a:ext uri="{FF2B5EF4-FFF2-40B4-BE49-F238E27FC236}">
                      <a16:creationId xmlns:a16="http://schemas.microsoft.com/office/drawing/2014/main" id="{111435F9-8EC2-45FD-AC28-54E701721888}"/>
                    </a:ext>
                  </a:extLst>
                </p:cNvPr>
                <p:cNvSpPr/>
                <p:nvPr/>
              </p:nvSpPr>
              <p:spPr>
                <a:xfrm>
                  <a:off x="6368883" y="3506960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94" name="Rectangle 19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68883" y="3506960"/>
                  <a:ext cx="502920" cy="502920"/>
                </a:xfrm>
                <a:prstGeom prst="rect">
                  <a:avLst/>
                </a:prstGeom>
                <a:blipFill rotWithShape="0">
                  <a:blip r:embed="rId8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7" name="Rectangle 366">
                  <a:extLst>
                    <a:ext uri="{FF2B5EF4-FFF2-40B4-BE49-F238E27FC236}">
                      <a16:creationId xmlns:a16="http://schemas.microsoft.com/office/drawing/2014/main" id="{E09E79B6-26C0-49E9-A26E-3FC955EE99D7}"/>
                    </a:ext>
                  </a:extLst>
                </p:cNvPr>
                <p:cNvSpPr/>
                <p:nvPr/>
              </p:nvSpPr>
              <p:spPr>
                <a:xfrm>
                  <a:off x="4852157" y="4010080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95" name="Rectangle 19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52157" y="4010080"/>
                  <a:ext cx="502920" cy="502920"/>
                </a:xfrm>
                <a:prstGeom prst="rect">
                  <a:avLst/>
                </a:prstGeom>
                <a:blipFill rotWithShape="0">
                  <a:blip r:embed="rId8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8" name="Rectangle 367">
                  <a:extLst>
                    <a:ext uri="{FF2B5EF4-FFF2-40B4-BE49-F238E27FC236}">
                      <a16:creationId xmlns:a16="http://schemas.microsoft.com/office/drawing/2014/main" id="{F92C1EA2-D73C-43FE-A265-97F8D692F5C1}"/>
                    </a:ext>
                  </a:extLst>
                </p:cNvPr>
                <p:cNvSpPr/>
                <p:nvPr/>
              </p:nvSpPr>
              <p:spPr>
                <a:xfrm>
                  <a:off x="5358748" y="4010368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96" name="Rectangle 19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58748" y="4010368"/>
                  <a:ext cx="502920" cy="502920"/>
                </a:xfrm>
                <a:prstGeom prst="rect">
                  <a:avLst/>
                </a:prstGeom>
                <a:blipFill rotWithShape="0">
                  <a:blip r:embed="rId8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9" name="Rectangle 368">
                  <a:extLst>
                    <a:ext uri="{FF2B5EF4-FFF2-40B4-BE49-F238E27FC236}">
                      <a16:creationId xmlns:a16="http://schemas.microsoft.com/office/drawing/2014/main" id="{4D783209-9291-4812-BC3A-924E5D584E3F}"/>
                    </a:ext>
                  </a:extLst>
                </p:cNvPr>
                <p:cNvSpPr/>
                <p:nvPr/>
              </p:nvSpPr>
              <p:spPr>
                <a:xfrm>
                  <a:off x="5863550" y="4010080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97" name="Rectangle 19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3550" y="4010080"/>
                  <a:ext cx="502920" cy="502920"/>
                </a:xfrm>
                <a:prstGeom prst="rect">
                  <a:avLst/>
                </a:prstGeom>
                <a:blipFill rotWithShape="0">
                  <a:blip r:embed="rId8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0" name="Rectangle 369">
                  <a:extLst>
                    <a:ext uri="{FF2B5EF4-FFF2-40B4-BE49-F238E27FC236}">
                      <a16:creationId xmlns:a16="http://schemas.microsoft.com/office/drawing/2014/main" id="{DF2CA5D1-2B51-4AE7-8FF2-521C4169B45C}"/>
                    </a:ext>
                  </a:extLst>
                </p:cNvPr>
                <p:cNvSpPr/>
                <p:nvPr/>
              </p:nvSpPr>
              <p:spPr>
                <a:xfrm>
                  <a:off x="6368883" y="4010532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98" name="Rectangle 19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68883" y="4010532"/>
                  <a:ext cx="502920" cy="502920"/>
                </a:xfrm>
                <a:prstGeom prst="rect">
                  <a:avLst/>
                </a:prstGeom>
                <a:blipFill rotWithShape="0">
                  <a:blip r:embed="rId8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1" name="Rectangle 370">
                  <a:extLst>
                    <a:ext uri="{FF2B5EF4-FFF2-40B4-BE49-F238E27FC236}">
                      <a16:creationId xmlns:a16="http://schemas.microsoft.com/office/drawing/2014/main" id="{ED9E7BED-5350-444A-B9D6-A8B6502C8A7B}"/>
                    </a:ext>
                  </a:extLst>
                </p:cNvPr>
                <p:cNvSpPr/>
                <p:nvPr/>
              </p:nvSpPr>
              <p:spPr>
                <a:xfrm>
                  <a:off x="4351617" y="1998731"/>
                  <a:ext cx="502920" cy="502920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03" name="Rectangle 20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1617" y="1998731"/>
                  <a:ext cx="502920" cy="502920"/>
                </a:xfrm>
                <a:prstGeom prst="rect">
                  <a:avLst/>
                </a:prstGeom>
                <a:blipFill rotWithShape="0">
                  <a:blip r:embed="rId86"/>
                  <a:stretch>
                    <a:fillRect l="-10714" r="-95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72" name="Straight Arrow Connector 371">
              <a:extLst>
                <a:ext uri="{FF2B5EF4-FFF2-40B4-BE49-F238E27FC236}">
                  <a16:creationId xmlns:a16="http://schemas.microsoft.com/office/drawing/2014/main" id="{A7E1C497-D60E-4488-83B3-6806C94D6FFB}"/>
                </a:ext>
              </a:extLst>
            </p:cNvPr>
            <p:cNvCxnSpPr>
              <a:endCxn id="373" idx="1"/>
            </p:cNvCxnSpPr>
            <p:nvPr/>
          </p:nvCxnSpPr>
          <p:spPr>
            <a:xfrm>
              <a:off x="6041156" y="6120608"/>
              <a:ext cx="1645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3" name="Rectangle 372">
                  <a:extLst>
                    <a:ext uri="{FF2B5EF4-FFF2-40B4-BE49-F238E27FC236}">
                      <a16:creationId xmlns:a16="http://schemas.microsoft.com/office/drawing/2014/main" id="{9184CC01-3E9B-4DCF-AA14-8549F6E7D2F5}"/>
                    </a:ext>
                  </a:extLst>
                </p:cNvPr>
                <p:cNvSpPr/>
                <p:nvPr/>
              </p:nvSpPr>
              <p:spPr>
                <a:xfrm>
                  <a:off x="6205748" y="5983448"/>
                  <a:ext cx="274320" cy="274320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50" name="Rectangle 2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05748" y="5983448"/>
                  <a:ext cx="274320" cy="274320"/>
                </a:xfrm>
                <a:prstGeom prst="rect">
                  <a:avLst/>
                </a:prstGeom>
                <a:blipFill rotWithShape="0">
                  <a:blip r:embed="rId29"/>
                  <a:stretch>
                    <a:fillRect l="-21277" r="-1276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74" name="Straight Arrow Connector 373">
              <a:extLst>
                <a:ext uri="{FF2B5EF4-FFF2-40B4-BE49-F238E27FC236}">
                  <a16:creationId xmlns:a16="http://schemas.microsoft.com/office/drawing/2014/main" id="{51C20498-DB80-4823-BCEA-0877A89C395E}"/>
                </a:ext>
              </a:extLst>
            </p:cNvPr>
            <p:cNvCxnSpPr>
              <a:stCxn id="373" idx="2"/>
              <a:endCxn id="375" idx="0"/>
            </p:cNvCxnSpPr>
            <p:nvPr/>
          </p:nvCxnSpPr>
          <p:spPr>
            <a:xfrm>
              <a:off x="6342908" y="6257768"/>
              <a:ext cx="1903" cy="1843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5" name="Rectangle 374">
                  <a:extLst>
                    <a:ext uri="{FF2B5EF4-FFF2-40B4-BE49-F238E27FC236}">
                      <a16:creationId xmlns:a16="http://schemas.microsoft.com/office/drawing/2014/main" id="{9EBFBA39-0D99-483A-8E32-E74259B315C7}"/>
                    </a:ext>
                  </a:extLst>
                </p:cNvPr>
                <p:cNvSpPr/>
                <p:nvPr/>
              </p:nvSpPr>
              <p:spPr>
                <a:xfrm>
                  <a:off x="6207651" y="6442154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2" name="Rectangle 25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07651" y="6442154"/>
                  <a:ext cx="274320" cy="274320"/>
                </a:xfrm>
                <a:prstGeom prst="rect">
                  <a:avLst/>
                </a:prstGeom>
                <a:blipFill rotWithShape="0">
                  <a:blip r:embed="rId87"/>
                  <a:stretch>
                    <a:fillRect l="-4255" r="-2128" b="-4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76" name="Straight Arrow Connector 375">
              <a:extLst>
                <a:ext uri="{FF2B5EF4-FFF2-40B4-BE49-F238E27FC236}">
                  <a16:creationId xmlns:a16="http://schemas.microsoft.com/office/drawing/2014/main" id="{8E3BA555-1963-4169-85B1-10DFFE1E972A}"/>
                </a:ext>
              </a:extLst>
            </p:cNvPr>
            <p:cNvCxnSpPr>
              <a:stCxn id="289" idx="3"/>
              <a:endCxn id="375" idx="1"/>
            </p:cNvCxnSpPr>
            <p:nvPr/>
          </p:nvCxnSpPr>
          <p:spPr>
            <a:xfrm flipV="1">
              <a:off x="6033734" y="6579314"/>
              <a:ext cx="173917" cy="232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7" name="TextBox 376">
              <a:extLst>
                <a:ext uri="{FF2B5EF4-FFF2-40B4-BE49-F238E27FC236}">
                  <a16:creationId xmlns:a16="http://schemas.microsoft.com/office/drawing/2014/main" id="{A52D1CD1-53B1-4E8F-8F06-5188E1439713}"/>
                </a:ext>
              </a:extLst>
            </p:cNvPr>
            <p:cNvSpPr txBox="1"/>
            <p:nvPr/>
          </p:nvSpPr>
          <p:spPr>
            <a:xfrm>
              <a:off x="522576" y="690048"/>
              <a:ext cx="31967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Hidden State Machine</a:t>
              </a:r>
            </a:p>
          </p:txBody>
        </p:sp>
        <p:cxnSp>
          <p:nvCxnSpPr>
            <p:cNvPr id="378" name="Straight Arrow Connector 377">
              <a:extLst>
                <a:ext uri="{FF2B5EF4-FFF2-40B4-BE49-F238E27FC236}">
                  <a16:creationId xmlns:a16="http://schemas.microsoft.com/office/drawing/2014/main" id="{30A002D3-76BA-423F-8518-B25DBF2AEF11}"/>
                </a:ext>
              </a:extLst>
            </p:cNvPr>
            <p:cNvCxnSpPr>
              <a:endCxn id="379" idx="1"/>
            </p:cNvCxnSpPr>
            <p:nvPr/>
          </p:nvCxnSpPr>
          <p:spPr>
            <a:xfrm>
              <a:off x="9579205" y="6119401"/>
              <a:ext cx="1645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9" name="Rectangle 378">
                  <a:extLst>
                    <a:ext uri="{FF2B5EF4-FFF2-40B4-BE49-F238E27FC236}">
                      <a16:creationId xmlns:a16="http://schemas.microsoft.com/office/drawing/2014/main" id="{0D9122A7-A0E1-4C7A-828F-3CB8EBBF2BD5}"/>
                    </a:ext>
                  </a:extLst>
                </p:cNvPr>
                <p:cNvSpPr/>
                <p:nvPr/>
              </p:nvSpPr>
              <p:spPr>
                <a:xfrm>
                  <a:off x="9743797" y="5982241"/>
                  <a:ext cx="274320" cy="274320"/>
                </a:xfrm>
                <a:prstGeom prst="rect">
                  <a:avLst/>
                </a:prstGeom>
                <a:solidFill>
                  <a:srgbClr val="843C0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08" name="Rectangle 20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43797" y="5982241"/>
                  <a:ext cx="274320" cy="274320"/>
                </a:xfrm>
                <a:prstGeom prst="rect">
                  <a:avLst/>
                </a:prstGeom>
                <a:blipFill rotWithShape="0">
                  <a:blip r:embed="rId88"/>
                  <a:stretch>
                    <a:fillRect l="-19149" r="-1276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80" name="Straight Arrow Connector 379">
              <a:extLst>
                <a:ext uri="{FF2B5EF4-FFF2-40B4-BE49-F238E27FC236}">
                  <a16:creationId xmlns:a16="http://schemas.microsoft.com/office/drawing/2014/main" id="{5CDF8465-52D5-4C18-9859-41C84024C878}"/>
                </a:ext>
              </a:extLst>
            </p:cNvPr>
            <p:cNvCxnSpPr>
              <a:stCxn id="379" idx="2"/>
              <a:endCxn id="381" idx="0"/>
            </p:cNvCxnSpPr>
            <p:nvPr/>
          </p:nvCxnSpPr>
          <p:spPr>
            <a:xfrm>
              <a:off x="9880957" y="6256561"/>
              <a:ext cx="0" cy="19583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1" name="Rectangle 380">
                  <a:extLst>
                    <a:ext uri="{FF2B5EF4-FFF2-40B4-BE49-F238E27FC236}">
                      <a16:creationId xmlns:a16="http://schemas.microsoft.com/office/drawing/2014/main" id="{4127CE25-B076-4B7A-9CD9-DC3988609C3A}"/>
                    </a:ext>
                  </a:extLst>
                </p:cNvPr>
                <p:cNvSpPr/>
                <p:nvPr/>
              </p:nvSpPr>
              <p:spPr>
                <a:xfrm>
                  <a:off x="9743797" y="6452396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10" name="Rectangle 20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43797" y="6452396"/>
                  <a:ext cx="274320" cy="274320"/>
                </a:xfrm>
                <a:prstGeom prst="rect">
                  <a:avLst/>
                </a:prstGeom>
                <a:blipFill rotWithShape="0">
                  <a:blip r:embed="rId89"/>
                  <a:stretch>
                    <a:fillRect l="-4255" r="-4255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82" name="Straight Arrow Connector 381">
              <a:extLst>
                <a:ext uri="{FF2B5EF4-FFF2-40B4-BE49-F238E27FC236}">
                  <a16:creationId xmlns:a16="http://schemas.microsoft.com/office/drawing/2014/main" id="{A3952B6A-C080-4094-A18B-25D5EB9AA340}"/>
                </a:ext>
              </a:extLst>
            </p:cNvPr>
            <p:cNvCxnSpPr>
              <a:endCxn id="381" idx="1"/>
            </p:cNvCxnSpPr>
            <p:nvPr/>
          </p:nvCxnSpPr>
          <p:spPr>
            <a:xfrm>
              <a:off x="9573266" y="6589556"/>
              <a:ext cx="17053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3" name="Rectangle 382">
                  <a:extLst>
                    <a:ext uri="{FF2B5EF4-FFF2-40B4-BE49-F238E27FC236}">
                      <a16:creationId xmlns:a16="http://schemas.microsoft.com/office/drawing/2014/main" id="{038B5459-9044-4C59-8AB2-6A697D515FFA}"/>
                    </a:ext>
                  </a:extLst>
                </p:cNvPr>
                <p:cNvSpPr/>
                <p:nvPr/>
              </p:nvSpPr>
              <p:spPr>
                <a:xfrm>
                  <a:off x="6652502" y="6453557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3" name="Rectangle 2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52502" y="6453557"/>
                  <a:ext cx="274320" cy="274320"/>
                </a:xfrm>
                <a:prstGeom prst="rect">
                  <a:avLst/>
                </a:prstGeom>
                <a:blipFill rotWithShape="0">
                  <a:blip r:embed="rId90"/>
                  <a:stretch>
                    <a:fillRect l="-4255" r="-2128" b="-4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4" name="Rectangle 383">
                  <a:extLst>
                    <a:ext uri="{FF2B5EF4-FFF2-40B4-BE49-F238E27FC236}">
                      <a16:creationId xmlns:a16="http://schemas.microsoft.com/office/drawing/2014/main" id="{D1330109-2BA9-448B-84A1-3F192426C4CA}"/>
                    </a:ext>
                  </a:extLst>
                </p:cNvPr>
                <p:cNvSpPr/>
                <p:nvPr/>
              </p:nvSpPr>
              <p:spPr>
                <a:xfrm>
                  <a:off x="7002516" y="6453557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4" name="Rectangle 2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02516" y="6453557"/>
                  <a:ext cx="274320" cy="274320"/>
                </a:xfrm>
                <a:prstGeom prst="rect">
                  <a:avLst/>
                </a:prstGeom>
                <a:blipFill rotWithShape="0">
                  <a:blip r:embed="rId91"/>
                  <a:stretch>
                    <a:fillRect l="-6383" r="-2128" b="-4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5" name="Rectangle 384">
                  <a:extLst>
                    <a:ext uri="{FF2B5EF4-FFF2-40B4-BE49-F238E27FC236}">
                      <a16:creationId xmlns:a16="http://schemas.microsoft.com/office/drawing/2014/main" id="{CFE8E23B-6D7F-459C-A651-919AB7E36E08}"/>
                    </a:ext>
                  </a:extLst>
                </p:cNvPr>
                <p:cNvSpPr/>
                <p:nvPr/>
              </p:nvSpPr>
              <p:spPr>
                <a:xfrm>
                  <a:off x="7350828" y="6451998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5" name="Rectangle 2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50828" y="6451998"/>
                  <a:ext cx="274320" cy="274320"/>
                </a:xfrm>
                <a:prstGeom prst="rect">
                  <a:avLst/>
                </a:prstGeom>
                <a:blipFill rotWithShape="0">
                  <a:blip r:embed="rId92"/>
                  <a:stretch>
                    <a:fillRect l="-6383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6" name="Rectangle 385">
                  <a:extLst>
                    <a:ext uri="{FF2B5EF4-FFF2-40B4-BE49-F238E27FC236}">
                      <a16:creationId xmlns:a16="http://schemas.microsoft.com/office/drawing/2014/main" id="{DCD1F78A-1EC1-428B-9F70-DBA80C243681}"/>
                    </a:ext>
                  </a:extLst>
                </p:cNvPr>
                <p:cNvSpPr/>
                <p:nvPr/>
              </p:nvSpPr>
              <p:spPr>
                <a:xfrm>
                  <a:off x="7700810" y="6453557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6" name="Rectangle 2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00810" y="6453557"/>
                  <a:ext cx="274320" cy="274320"/>
                </a:xfrm>
                <a:prstGeom prst="rect">
                  <a:avLst/>
                </a:prstGeom>
                <a:blipFill rotWithShape="0">
                  <a:blip r:embed="rId93"/>
                  <a:stretch>
                    <a:fillRect l="-6383" r="-2128" b="-4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7" name="Rectangle 386">
                  <a:extLst>
                    <a:ext uri="{FF2B5EF4-FFF2-40B4-BE49-F238E27FC236}">
                      <a16:creationId xmlns:a16="http://schemas.microsoft.com/office/drawing/2014/main" id="{EA22A01A-607B-4FC5-A92A-A42DF16DCD65}"/>
                    </a:ext>
                  </a:extLst>
                </p:cNvPr>
                <p:cNvSpPr/>
                <p:nvPr/>
              </p:nvSpPr>
              <p:spPr>
                <a:xfrm>
                  <a:off x="8051006" y="6453557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7" name="Rectangle 2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51006" y="6453557"/>
                  <a:ext cx="274320" cy="274320"/>
                </a:xfrm>
                <a:prstGeom prst="rect">
                  <a:avLst/>
                </a:prstGeom>
                <a:blipFill rotWithShape="0">
                  <a:blip r:embed="rId94"/>
                  <a:stretch>
                    <a:fillRect l="-4255" r="-2128" b="-4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8" name="Rectangle 387">
                  <a:extLst>
                    <a:ext uri="{FF2B5EF4-FFF2-40B4-BE49-F238E27FC236}">
                      <a16:creationId xmlns:a16="http://schemas.microsoft.com/office/drawing/2014/main" id="{E3A2CA5B-22A9-4601-8492-5FF722F9074A}"/>
                    </a:ext>
                  </a:extLst>
                </p:cNvPr>
                <p:cNvSpPr/>
                <p:nvPr/>
              </p:nvSpPr>
              <p:spPr>
                <a:xfrm>
                  <a:off x="8402487" y="6453557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8" name="Rectangle 2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02487" y="6453557"/>
                  <a:ext cx="274320" cy="274320"/>
                </a:xfrm>
                <a:prstGeom prst="rect">
                  <a:avLst/>
                </a:prstGeom>
                <a:blipFill rotWithShape="0">
                  <a:blip r:embed="rId95"/>
                  <a:stretch>
                    <a:fillRect l="-6383" r="-2128" b="-4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89" name="TextBox 388">
              <a:extLst>
                <a:ext uri="{FF2B5EF4-FFF2-40B4-BE49-F238E27FC236}">
                  <a16:creationId xmlns:a16="http://schemas.microsoft.com/office/drawing/2014/main" id="{38C1396E-9A5F-4A7A-99E2-A725A898D450}"/>
                </a:ext>
              </a:extLst>
            </p:cNvPr>
            <p:cNvSpPr txBox="1"/>
            <p:nvPr/>
          </p:nvSpPr>
          <p:spPr>
            <a:xfrm>
              <a:off x="3583772" y="5462315"/>
              <a:ext cx="46667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Example of a Generated Sequence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0" name="Rectangle 389">
                  <a:extLst>
                    <a:ext uri="{FF2B5EF4-FFF2-40B4-BE49-F238E27FC236}">
                      <a16:creationId xmlns:a16="http://schemas.microsoft.com/office/drawing/2014/main" id="{D08AAC82-3589-4B00-BFCF-2E52DB04B3DE}"/>
                    </a:ext>
                  </a:extLst>
                </p:cNvPr>
                <p:cNvSpPr/>
                <p:nvPr/>
              </p:nvSpPr>
              <p:spPr>
                <a:xfrm>
                  <a:off x="1096271" y="1736732"/>
                  <a:ext cx="421910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oMath>
                    </m:oMathPara>
                  </a14:m>
                  <a:endParaRPr lang="en-US" sz="12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54" name="Rectangle 25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6271" y="1736732"/>
                  <a:ext cx="421910" cy="276999"/>
                </a:xfrm>
                <a:prstGeom prst="rect">
                  <a:avLst/>
                </a:prstGeom>
                <a:blipFill rotWithShape="0">
                  <a:blip r:embed="rId9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1" name="Rectangle 390">
                  <a:extLst>
                    <a:ext uri="{FF2B5EF4-FFF2-40B4-BE49-F238E27FC236}">
                      <a16:creationId xmlns:a16="http://schemas.microsoft.com/office/drawing/2014/main" id="{D7B4E07C-6DA2-4FA4-A144-C6F5DB92F7E4}"/>
                    </a:ext>
                  </a:extLst>
                </p:cNvPr>
                <p:cNvSpPr/>
                <p:nvPr/>
              </p:nvSpPr>
              <p:spPr>
                <a:xfrm>
                  <a:off x="927209" y="1445522"/>
                  <a:ext cx="421910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2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56" name="Rectangle 25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7209" y="1445522"/>
                  <a:ext cx="421910" cy="276999"/>
                </a:xfrm>
                <a:prstGeom prst="rect">
                  <a:avLst/>
                </a:prstGeom>
                <a:blipFill rotWithShape="0">
                  <a:blip r:embed="rId9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2" name="Rectangle 391">
                  <a:extLst>
                    <a:ext uri="{FF2B5EF4-FFF2-40B4-BE49-F238E27FC236}">
                      <a16:creationId xmlns:a16="http://schemas.microsoft.com/office/drawing/2014/main" id="{EBCADE21-98F8-460B-9CA5-B6128C3E4127}"/>
                    </a:ext>
                  </a:extLst>
                </p:cNvPr>
                <p:cNvSpPr/>
                <p:nvPr/>
              </p:nvSpPr>
              <p:spPr>
                <a:xfrm>
                  <a:off x="921173" y="3719045"/>
                  <a:ext cx="421910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2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57" name="Rectangle 2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1173" y="3719045"/>
                  <a:ext cx="421910" cy="276999"/>
                </a:xfrm>
                <a:prstGeom prst="rect">
                  <a:avLst/>
                </a:prstGeom>
                <a:blipFill rotWithShape="0">
                  <a:blip r:embed="rId9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3" name="Rectangle 392">
                  <a:extLst>
                    <a:ext uri="{FF2B5EF4-FFF2-40B4-BE49-F238E27FC236}">
                      <a16:creationId xmlns:a16="http://schemas.microsoft.com/office/drawing/2014/main" id="{FCC7F83A-C270-4113-94A6-9DCDB8B22057}"/>
                    </a:ext>
                  </a:extLst>
                </p:cNvPr>
                <p:cNvSpPr/>
                <p:nvPr/>
              </p:nvSpPr>
              <p:spPr>
                <a:xfrm>
                  <a:off x="1993184" y="1335681"/>
                  <a:ext cx="407125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2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2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2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05</m:t>
                        </m:r>
                      </m:oMath>
                    </m:oMathPara>
                  </a14:m>
                  <a:endParaRPr lang="en-US" sz="12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58" name="Rectangle 25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93184" y="1335681"/>
                  <a:ext cx="407125" cy="276999"/>
                </a:xfrm>
                <a:prstGeom prst="rect">
                  <a:avLst/>
                </a:prstGeom>
                <a:blipFill rotWithShape="0">
                  <a:blip r:embed="rId98"/>
                  <a:stretch>
                    <a:fillRect l="-298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4" name="Rectangle 393">
                  <a:extLst>
                    <a:ext uri="{FF2B5EF4-FFF2-40B4-BE49-F238E27FC236}">
                      <a16:creationId xmlns:a16="http://schemas.microsoft.com/office/drawing/2014/main" id="{3D30B365-5F01-48A4-923E-48F9F08E3005}"/>
                    </a:ext>
                  </a:extLst>
                </p:cNvPr>
                <p:cNvSpPr/>
                <p:nvPr/>
              </p:nvSpPr>
              <p:spPr>
                <a:xfrm>
                  <a:off x="1819186" y="2015958"/>
                  <a:ext cx="304891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2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84" name="Rectangle 28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19186" y="2015958"/>
                  <a:ext cx="304891" cy="276999"/>
                </a:xfrm>
                <a:prstGeom prst="rect">
                  <a:avLst/>
                </a:prstGeom>
                <a:blipFill rotWithShape="0">
                  <a:blip r:embed="rId9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5" name="Arc 394">
              <a:extLst>
                <a:ext uri="{FF2B5EF4-FFF2-40B4-BE49-F238E27FC236}">
                  <a16:creationId xmlns:a16="http://schemas.microsoft.com/office/drawing/2014/main" id="{32C09FAE-B7FB-47FC-AC6B-0404674C19EE}"/>
                </a:ext>
              </a:extLst>
            </p:cNvPr>
            <p:cNvSpPr/>
            <p:nvPr/>
          </p:nvSpPr>
          <p:spPr>
            <a:xfrm>
              <a:off x="1747928" y="3012703"/>
              <a:ext cx="1164568" cy="512519"/>
            </a:xfrm>
            <a:prstGeom prst="arc">
              <a:avLst>
                <a:gd name="adj1" fmla="val 10995027"/>
                <a:gd name="adj2" fmla="val 89958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/>
            <a:p>
              <a:pPr algn="ctr"/>
              <a:endParaRPr lang="en-US" sz="1200" dirty="0"/>
            </a:p>
          </p:txBody>
        </p:sp>
        <p:sp>
          <p:nvSpPr>
            <p:cNvPr id="396" name="Arc 395">
              <a:extLst>
                <a:ext uri="{FF2B5EF4-FFF2-40B4-BE49-F238E27FC236}">
                  <a16:creationId xmlns:a16="http://schemas.microsoft.com/office/drawing/2014/main" id="{8358587C-CBDC-4417-94C9-5275E4695F77}"/>
                </a:ext>
              </a:extLst>
            </p:cNvPr>
            <p:cNvSpPr/>
            <p:nvPr/>
          </p:nvSpPr>
          <p:spPr>
            <a:xfrm rot="10800000">
              <a:off x="1740070" y="3587542"/>
              <a:ext cx="727876" cy="445338"/>
            </a:xfrm>
            <a:prstGeom prst="arc">
              <a:avLst>
                <a:gd name="adj1" fmla="val 10978865"/>
                <a:gd name="adj2" fmla="val 0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7" name="Arc 396">
              <a:extLst>
                <a:ext uri="{FF2B5EF4-FFF2-40B4-BE49-F238E27FC236}">
                  <a16:creationId xmlns:a16="http://schemas.microsoft.com/office/drawing/2014/main" id="{934255EF-13FF-487D-BFA6-7C2C780A9F14}"/>
                </a:ext>
              </a:extLst>
            </p:cNvPr>
            <p:cNvSpPr/>
            <p:nvPr/>
          </p:nvSpPr>
          <p:spPr>
            <a:xfrm rot="16200000">
              <a:off x="1203994" y="3367367"/>
              <a:ext cx="309639" cy="457200"/>
            </a:xfrm>
            <a:prstGeom prst="arc">
              <a:avLst>
                <a:gd name="adj1" fmla="val 8678828"/>
                <a:gd name="adj2" fmla="val 1898800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8" name="Arc 397">
              <a:extLst>
                <a:ext uri="{FF2B5EF4-FFF2-40B4-BE49-F238E27FC236}">
                  <a16:creationId xmlns:a16="http://schemas.microsoft.com/office/drawing/2014/main" id="{71CFC5C6-DD37-4C6C-9F98-D0030412FE5B}"/>
                </a:ext>
              </a:extLst>
            </p:cNvPr>
            <p:cNvSpPr/>
            <p:nvPr/>
          </p:nvSpPr>
          <p:spPr>
            <a:xfrm>
              <a:off x="1760964" y="3072182"/>
              <a:ext cx="720020" cy="411480"/>
            </a:xfrm>
            <a:prstGeom prst="arc">
              <a:avLst>
                <a:gd name="adj1" fmla="val 11026958"/>
                <a:gd name="adj2" fmla="val 0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/>
            <a:p>
              <a:pPr algn="ctr"/>
              <a:endParaRPr lang="en-US" sz="1200" dirty="0"/>
            </a:p>
          </p:txBody>
        </p:sp>
        <p:sp>
          <p:nvSpPr>
            <p:cNvPr id="399" name="Arc 398">
              <a:extLst>
                <a:ext uri="{FF2B5EF4-FFF2-40B4-BE49-F238E27FC236}">
                  <a16:creationId xmlns:a16="http://schemas.microsoft.com/office/drawing/2014/main" id="{AD899973-3D71-4C26-85B0-0497860996D9}"/>
                </a:ext>
              </a:extLst>
            </p:cNvPr>
            <p:cNvSpPr/>
            <p:nvPr/>
          </p:nvSpPr>
          <p:spPr>
            <a:xfrm>
              <a:off x="1740070" y="2965266"/>
              <a:ext cx="1637192" cy="622686"/>
            </a:xfrm>
            <a:prstGeom prst="arc">
              <a:avLst>
                <a:gd name="adj1" fmla="val 10896129"/>
                <a:gd name="adj2" fmla="val 0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/>
            <a:p>
              <a:pPr algn="ctr"/>
              <a:endParaRPr lang="en-US" sz="1200" dirty="0"/>
            </a:p>
          </p:txBody>
        </p:sp>
        <p:sp>
          <p:nvSpPr>
            <p:cNvPr id="400" name="Arc 399">
              <a:extLst>
                <a:ext uri="{FF2B5EF4-FFF2-40B4-BE49-F238E27FC236}">
                  <a16:creationId xmlns:a16="http://schemas.microsoft.com/office/drawing/2014/main" id="{C5B65EC3-B010-4E81-ADF2-6B7AEECCCBCB}"/>
                </a:ext>
              </a:extLst>
            </p:cNvPr>
            <p:cNvSpPr/>
            <p:nvPr/>
          </p:nvSpPr>
          <p:spPr>
            <a:xfrm rot="10800000">
              <a:off x="1732635" y="3558763"/>
              <a:ext cx="1159539" cy="521497"/>
            </a:xfrm>
            <a:prstGeom prst="arc">
              <a:avLst>
                <a:gd name="adj1" fmla="val 10873745"/>
                <a:gd name="adj2" fmla="val 0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1" name="Arc 400">
              <a:extLst>
                <a:ext uri="{FF2B5EF4-FFF2-40B4-BE49-F238E27FC236}">
                  <a16:creationId xmlns:a16="http://schemas.microsoft.com/office/drawing/2014/main" id="{1204ED8F-DD85-4706-89BD-45B37F687710}"/>
                </a:ext>
              </a:extLst>
            </p:cNvPr>
            <p:cNvSpPr/>
            <p:nvPr/>
          </p:nvSpPr>
          <p:spPr>
            <a:xfrm rot="10800000">
              <a:off x="1735712" y="3558762"/>
              <a:ext cx="1681651" cy="559645"/>
            </a:xfrm>
            <a:prstGeom prst="arc">
              <a:avLst>
                <a:gd name="adj1" fmla="val 10790489"/>
                <a:gd name="adj2" fmla="val 100777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2" name="Rectangle 401">
                  <a:extLst>
                    <a:ext uri="{FF2B5EF4-FFF2-40B4-BE49-F238E27FC236}">
                      <a16:creationId xmlns:a16="http://schemas.microsoft.com/office/drawing/2014/main" id="{852C4A09-5DCE-4A84-AC21-1D7AF50CF1F1}"/>
                    </a:ext>
                  </a:extLst>
                </p:cNvPr>
                <p:cNvSpPr/>
                <p:nvPr/>
              </p:nvSpPr>
              <p:spPr>
                <a:xfrm>
                  <a:off x="1117165" y="3475132"/>
                  <a:ext cx="421910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oMath>
                    </m:oMathPara>
                  </a14:m>
                  <a:endParaRPr lang="en-US" sz="12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25" name="Rectangle 3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7165" y="3475132"/>
                  <a:ext cx="421910" cy="276999"/>
                </a:xfrm>
                <a:prstGeom prst="rect">
                  <a:avLst/>
                </a:prstGeom>
                <a:blipFill rotWithShape="0">
                  <a:blip r:embed="rId10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3" name="Rectangle 402">
                  <a:extLst>
                    <a:ext uri="{FF2B5EF4-FFF2-40B4-BE49-F238E27FC236}">
                      <a16:creationId xmlns:a16="http://schemas.microsoft.com/office/drawing/2014/main" id="{4798AF30-5D1A-49C0-A5B3-B352BD4ED138}"/>
                    </a:ext>
                  </a:extLst>
                </p:cNvPr>
                <p:cNvSpPr/>
                <p:nvPr/>
              </p:nvSpPr>
              <p:spPr>
                <a:xfrm>
                  <a:off x="1840080" y="3754358"/>
                  <a:ext cx="304891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2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27" name="Rectangle 3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40080" y="3754358"/>
                  <a:ext cx="304891" cy="276999"/>
                </a:xfrm>
                <a:prstGeom prst="rect">
                  <a:avLst/>
                </a:prstGeom>
                <a:blipFill rotWithShape="0">
                  <a:blip r:embed="rId10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404" name="Picture 403">
              <a:extLst>
                <a:ext uri="{FF2B5EF4-FFF2-40B4-BE49-F238E27FC236}">
                  <a16:creationId xmlns:a16="http://schemas.microsoft.com/office/drawing/2014/main" id="{B6836E62-1334-458E-AB30-CB51EE62A41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284" t="13746" r="44521" b="14361"/>
            <a:stretch/>
          </p:blipFill>
          <p:spPr>
            <a:xfrm>
              <a:off x="1631996" y="4303035"/>
              <a:ext cx="711830" cy="577574"/>
            </a:xfrm>
            <a:prstGeom prst="rect">
              <a:avLst/>
            </a:prstGeom>
          </p:spPr>
        </p:pic>
        <p:cxnSp>
          <p:nvCxnSpPr>
            <p:cNvPr id="405" name="Straight Arrow Connector 404">
              <a:extLst>
                <a:ext uri="{FF2B5EF4-FFF2-40B4-BE49-F238E27FC236}">
                  <a16:creationId xmlns:a16="http://schemas.microsoft.com/office/drawing/2014/main" id="{F7C79655-6681-4BA4-82D3-685F624C1B54}"/>
                </a:ext>
              </a:extLst>
            </p:cNvPr>
            <p:cNvCxnSpPr>
              <a:endCxn id="283" idx="0"/>
            </p:cNvCxnSpPr>
            <p:nvPr/>
          </p:nvCxnSpPr>
          <p:spPr>
            <a:xfrm>
              <a:off x="3837398" y="6262547"/>
              <a:ext cx="0" cy="1856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Straight Arrow Connector 405">
              <a:extLst>
                <a:ext uri="{FF2B5EF4-FFF2-40B4-BE49-F238E27FC236}">
                  <a16:creationId xmlns:a16="http://schemas.microsoft.com/office/drawing/2014/main" id="{6C2D0739-6020-4975-98E9-F2CA1291D43C}"/>
                </a:ext>
              </a:extLst>
            </p:cNvPr>
            <p:cNvCxnSpPr>
              <a:endCxn id="284" idx="0"/>
            </p:cNvCxnSpPr>
            <p:nvPr/>
          </p:nvCxnSpPr>
          <p:spPr>
            <a:xfrm flipH="1">
              <a:off x="4202834" y="6266363"/>
              <a:ext cx="0" cy="18182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Straight Arrow Connector 406">
              <a:extLst>
                <a:ext uri="{FF2B5EF4-FFF2-40B4-BE49-F238E27FC236}">
                  <a16:creationId xmlns:a16="http://schemas.microsoft.com/office/drawing/2014/main" id="{C9FA13BF-F162-4B55-BC79-7ABB86819D5D}"/>
                </a:ext>
              </a:extLst>
            </p:cNvPr>
            <p:cNvCxnSpPr>
              <a:endCxn id="285" idx="0"/>
            </p:cNvCxnSpPr>
            <p:nvPr/>
          </p:nvCxnSpPr>
          <p:spPr>
            <a:xfrm>
              <a:off x="4554315" y="6267605"/>
              <a:ext cx="0" cy="1805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Straight Arrow Connector 407">
              <a:extLst>
                <a:ext uri="{FF2B5EF4-FFF2-40B4-BE49-F238E27FC236}">
                  <a16:creationId xmlns:a16="http://schemas.microsoft.com/office/drawing/2014/main" id="{4AAF5614-5301-4180-B50F-D7BA64CD9CF8}"/>
                </a:ext>
              </a:extLst>
            </p:cNvPr>
            <p:cNvCxnSpPr>
              <a:endCxn id="281" idx="0"/>
            </p:cNvCxnSpPr>
            <p:nvPr/>
          </p:nvCxnSpPr>
          <p:spPr>
            <a:xfrm>
              <a:off x="3151353" y="6266363"/>
              <a:ext cx="2991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Straight Arrow Connector 408">
              <a:extLst>
                <a:ext uri="{FF2B5EF4-FFF2-40B4-BE49-F238E27FC236}">
                  <a16:creationId xmlns:a16="http://schemas.microsoft.com/office/drawing/2014/main" id="{FEBDAA0A-6C12-45BD-95F5-D30A93156362}"/>
                </a:ext>
              </a:extLst>
            </p:cNvPr>
            <p:cNvCxnSpPr>
              <a:endCxn id="280" idx="0"/>
            </p:cNvCxnSpPr>
            <p:nvPr/>
          </p:nvCxnSpPr>
          <p:spPr>
            <a:xfrm>
              <a:off x="2792318" y="6266363"/>
              <a:ext cx="0" cy="18182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Straight Arrow Connector 409">
              <a:extLst>
                <a:ext uri="{FF2B5EF4-FFF2-40B4-BE49-F238E27FC236}">
                  <a16:creationId xmlns:a16="http://schemas.microsoft.com/office/drawing/2014/main" id="{876F451B-CB48-4EEE-AB91-83025EDE57D0}"/>
                </a:ext>
              </a:extLst>
            </p:cNvPr>
            <p:cNvCxnSpPr/>
            <p:nvPr/>
          </p:nvCxnSpPr>
          <p:spPr>
            <a:xfrm>
              <a:off x="7501306" y="6266363"/>
              <a:ext cx="6694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Straight Arrow Connector 410">
              <a:extLst>
                <a:ext uri="{FF2B5EF4-FFF2-40B4-BE49-F238E27FC236}">
                  <a16:creationId xmlns:a16="http://schemas.microsoft.com/office/drawing/2014/main" id="{3057CB06-FFA3-471F-A77D-A7059013A82F}"/>
                </a:ext>
              </a:extLst>
            </p:cNvPr>
            <p:cNvCxnSpPr/>
            <p:nvPr/>
          </p:nvCxnSpPr>
          <p:spPr>
            <a:xfrm>
              <a:off x="7842742" y="6269636"/>
              <a:ext cx="0" cy="1856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Straight Arrow Connector 411">
              <a:extLst>
                <a:ext uri="{FF2B5EF4-FFF2-40B4-BE49-F238E27FC236}">
                  <a16:creationId xmlns:a16="http://schemas.microsoft.com/office/drawing/2014/main" id="{89E423FF-2E01-4743-8CFF-608761DDEE10}"/>
                </a:ext>
              </a:extLst>
            </p:cNvPr>
            <p:cNvCxnSpPr/>
            <p:nvPr/>
          </p:nvCxnSpPr>
          <p:spPr>
            <a:xfrm flipH="1">
              <a:off x="8208178" y="6273452"/>
              <a:ext cx="0" cy="18182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Straight Arrow Connector 412">
              <a:extLst>
                <a:ext uri="{FF2B5EF4-FFF2-40B4-BE49-F238E27FC236}">
                  <a16:creationId xmlns:a16="http://schemas.microsoft.com/office/drawing/2014/main" id="{6035DB7D-9442-4216-9A07-7EC444CBCEC6}"/>
                </a:ext>
              </a:extLst>
            </p:cNvPr>
            <p:cNvCxnSpPr/>
            <p:nvPr/>
          </p:nvCxnSpPr>
          <p:spPr>
            <a:xfrm>
              <a:off x="8559659" y="6274694"/>
              <a:ext cx="0" cy="1805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Straight Arrow Connector 413">
              <a:extLst>
                <a:ext uri="{FF2B5EF4-FFF2-40B4-BE49-F238E27FC236}">
                  <a16:creationId xmlns:a16="http://schemas.microsoft.com/office/drawing/2014/main" id="{893B8680-8A6A-422C-8336-BDF21240E3FF}"/>
                </a:ext>
              </a:extLst>
            </p:cNvPr>
            <p:cNvCxnSpPr/>
            <p:nvPr/>
          </p:nvCxnSpPr>
          <p:spPr>
            <a:xfrm>
              <a:off x="7156697" y="6273452"/>
              <a:ext cx="2991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Straight Arrow Connector 414">
              <a:extLst>
                <a:ext uri="{FF2B5EF4-FFF2-40B4-BE49-F238E27FC236}">
                  <a16:creationId xmlns:a16="http://schemas.microsoft.com/office/drawing/2014/main" id="{9A0F8922-A305-4F15-9329-D2AB63460163}"/>
                </a:ext>
              </a:extLst>
            </p:cNvPr>
            <p:cNvCxnSpPr/>
            <p:nvPr/>
          </p:nvCxnSpPr>
          <p:spPr>
            <a:xfrm>
              <a:off x="6797662" y="6273452"/>
              <a:ext cx="0" cy="18182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6" name="TextBox 415">
                  <a:extLst>
                    <a:ext uri="{FF2B5EF4-FFF2-40B4-BE49-F238E27FC236}">
                      <a16:creationId xmlns:a16="http://schemas.microsoft.com/office/drawing/2014/main" id="{D0B8BC37-64D1-4BAB-93F0-CF2AE2BC947A}"/>
                    </a:ext>
                  </a:extLst>
                </p:cNvPr>
                <p:cNvSpPr txBox="1"/>
                <p:nvPr/>
              </p:nvSpPr>
              <p:spPr>
                <a:xfrm>
                  <a:off x="7525938" y="696004"/>
                  <a:ext cx="303518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Start Probability (</a:t>
                  </a:r>
                  <a14:m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368" name="TextBox 3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25938" y="696004"/>
                  <a:ext cx="3035180" cy="461665"/>
                </a:xfrm>
                <a:prstGeom prst="rect">
                  <a:avLst/>
                </a:prstGeom>
                <a:blipFill rotWithShape="0">
                  <a:blip r:embed="rId103"/>
                  <a:stretch>
                    <a:fillRect t="-10526" b="-289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17" name="Oval 416">
              <a:extLst>
                <a:ext uri="{FF2B5EF4-FFF2-40B4-BE49-F238E27FC236}">
                  <a16:creationId xmlns:a16="http://schemas.microsoft.com/office/drawing/2014/main" id="{44AE694D-4217-41C2-B179-714F206AE355}"/>
                </a:ext>
              </a:extLst>
            </p:cNvPr>
            <p:cNvSpPr/>
            <p:nvPr/>
          </p:nvSpPr>
          <p:spPr>
            <a:xfrm>
              <a:off x="7287993" y="1207770"/>
              <a:ext cx="328566" cy="291486"/>
            </a:xfrm>
            <a:prstGeom prst="ellipse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  <a:latin typeface="Calibri (Body)"/>
                </a:rPr>
                <a:t>C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8" name="Rectangle 417">
                  <a:extLst>
                    <a:ext uri="{FF2B5EF4-FFF2-40B4-BE49-F238E27FC236}">
                      <a16:creationId xmlns:a16="http://schemas.microsoft.com/office/drawing/2014/main" id="{79375B03-F22B-470B-B02C-A915D7EAB84E}"/>
                    </a:ext>
                  </a:extLst>
                </p:cNvPr>
                <p:cNvSpPr/>
                <p:nvPr/>
              </p:nvSpPr>
              <p:spPr>
                <a:xfrm>
                  <a:off x="7714677" y="3892926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05" name="Rectangle 20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14677" y="3892926"/>
                  <a:ext cx="502920" cy="502920"/>
                </a:xfrm>
                <a:prstGeom prst="rect">
                  <a:avLst/>
                </a:prstGeom>
                <a:blipFill rotWithShape="0">
                  <a:blip r:embed="rId104"/>
                  <a:stretch>
                    <a:fillRect l="-10714" r="-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9" name="Rectangle 418">
                  <a:extLst>
                    <a:ext uri="{FF2B5EF4-FFF2-40B4-BE49-F238E27FC236}">
                      <a16:creationId xmlns:a16="http://schemas.microsoft.com/office/drawing/2014/main" id="{408C08C6-DA6C-49FE-8650-FD8197E07CF2}"/>
                    </a:ext>
                  </a:extLst>
                </p:cNvPr>
                <p:cNvSpPr/>
                <p:nvPr/>
              </p:nvSpPr>
              <p:spPr>
                <a:xfrm>
                  <a:off x="8217597" y="3892106"/>
                  <a:ext cx="502920" cy="50292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06" name="Rectangle 20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17597" y="3892106"/>
                  <a:ext cx="502920" cy="502920"/>
                </a:xfrm>
                <a:prstGeom prst="rect">
                  <a:avLst/>
                </a:prstGeom>
                <a:blipFill rotWithShape="0">
                  <a:blip r:embed="rId10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0" name="Rectangle 419">
                  <a:extLst>
                    <a:ext uri="{FF2B5EF4-FFF2-40B4-BE49-F238E27FC236}">
                      <a16:creationId xmlns:a16="http://schemas.microsoft.com/office/drawing/2014/main" id="{D5281AB4-48BB-465C-A719-818549A358EB}"/>
                    </a:ext>
                  </a:extLst>
                </p:cNvPr>
                <p:cNvSpPr/>
                <p:nvPr/>
              </p:nvSpPr>
              <p:spPr>
                <a:xfrm>
                  <a:off x="8229697" y="3387281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11" name="Rectangle 2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29697" y="3387281"/>
                  <a:ext cx="502920" cy="502920"/>
                </a:xfrm>
                <a:prstGeom prst="rect">
                  <a:avLst/>
                </a:prstGeom>
                <a:blipFill rotWithShape="0">
                  <a:blip r:embed="rId106"/>
                  <a:stretch>
                    <a:fillRect l="-10588" r="-705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1" name="Rectangle 420">
                  <a:extLst>
                    <a:ext uri="{FF2B5EF4-FFF2-40B4-BE49-F238E27FC236}">
                      <a16:creationId xmlns:a16="http://schemas.microsoft.com/office/drawing/2014/main" id="{27865F3A-90CA-42D7-A973-8D208CF3097E}"/>
                    </a:ext>
                  </a:extLst>
                </p:cNvPr>
                <p:cNvSpPr/>
                <p:nvPr/>
              </p:nvSpPr>
              <p:spPr>
                <a:xfrm>
                  <a:off x="8218519" y="4394961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12" name="Rectangle 2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18519" y="4394961"/>
                  <a:ext cx="502920" cy="502920"/>
                </a:xfrm>
                <a:prstGeom prst="rect">
                  <a:avLst/>
                </a:prstGeom>
                <a:blipFill rotWithShape="0">
                  <a:blip r:embed="rId10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2" name="Rectangle 421">
                  <a:extLst>
                    <a:ext uri="{FF2B5EF4-FFF2-40B4-BE49-F238E27FC236}">
                      <a16:creationId xmlns:a16="http://schemas.microsoft.com/office/drawing/2014/main" id="{EB6A98F9-219A-425D-8EB6-5194BB3A13F7}"/>
                    </a:ext>
                  </a:extLst>
                </p:cNvPr>
                <p:cNvSpPr/>
                <p:nvPr/>
              </p:nvSpPr>
              <p:spPr>
                <a:xfrm>
                  <a:off x="9233595" y="3388594"/>
                  <a:ext cx="502920" cy="502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Sup>
                          <m:sSubSup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13" name="Rectangle 2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33595" y="3388594"/>
                  <a:ext cx="502920" cy="502920"/>
                </a:xfrm>
                <a:prstGeom prst="rect">
                  <a:avLst/>
                </a:prstGeom>
                <a:blipFill rotWithShape="0">
                  <a:blip r:embed="rId108"/>
                  <a:stretch>
                    <a:fillRect l="-8333" r="-595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3" name="Rectangle 422">
                  <a:extLst>
                    <a:ext uri="{FF2B5EF4-FFF2-40B4-BE49-F238E27FC236}">
                      <a16:creationId xmlns:a16="http://schemas.microsoft.com/office/drawing/2014/main" id="{2786BB1D-41CD-4339-9ECA-58B09A8CE6CB}"/>
                    </a:ext>
                  </a:extLst>
                </p:cNvPr>
                <p:cNvSpPr/>
                <p:nvPr/>
              </p:nvSpPr>
              <p:spPr>
                <a:xfrm>
                  <a:off x="9738397" y="3388306"/>
                  <a:ext cx="502920" cy="502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Sup>
                          <m:sSubSup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14" name="Rectangle 2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38397" y="3388306"/>
                  <a:ext cx="502920" cy="502920"/>
                </a:xfrm>
                <a:prstGeom prst="rect">
                  <a:avLst/>
                </a:prstGeom>
                <a:blipFill rotWithShape="0">
                  <a:blip r:embed="rId109"/>
                  <a:stretch>
                    <a:fillRect l="-9524" r="-47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4" name="Rectangle 423">
                  <a:extLst>
                    <a:ext uri="{FF2B5EF4-FFF2-40B4-BE49-F238E27FC236}">
                      <a16:creationId xmlns:a16="http://schemas.microsoft.com/office/drawing/2014/main" id="{77C6D6E2-2190-4F22-ADC3-977236143BD0}"/>
                    </a:ext>
                  </a:extLst>
                </p:cNvPr>
                <p:cNvSpPr/>
                <p:nvPr/>
              </p:nvSpPr>
              <p:spPr>
                <a:xfrm>
                  <a:off x="10243730" y="3388758"/>
                  <a:ext cx="502920" cy="502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Sup>
                          <m:sSubSup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15" name="Rectangle 2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43730" y="3388758"/>
                  <a:ext cx="502920" cy="502920"/>
                </a:xfrm>
                <a:prstGeom prst="rect">
                  <a:avLst/>
                </a:prstGeom>
                <a:blipFill rotWithShape="0">
                  <a:blip r:embed="rId110"/>
                  <a:stretch>
                    <a:fillRect l="-8235" r="-470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5" name="Rectangle 424">
                  <a:extLst>
                    <a:ext uri="{FF2B5EF4-FFF2-40B4-BE49-F238E27FC236}">
                      <a16:creationId xmlns:a16="http://schemas.microsoft.com/office/drawing/2014/main" id="{34BF183A-F7C8-4067-8864-2F72ADC4D90F}"/>
                    </a:ext>
                  </a:extLst>
                </p:cNvPr>
                <p:cNvSpPr/>
                <p:nvPr/>
              </p:nvSpPr>
              <p:spPr>
                <a:xfrm>
                  <a:off x="8727949" y="3890311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16" name="Rectangle 2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27949" y="3890311"/>
                  <a:ext cx="502920" cy="502920"/>
                </a:xfrm>
                <a:prstGeom prst="rect">
                  <a:avLst/>
                </a:prstGeom>
                <a:blipFill rotWithShape="0">
                  <a:blip r:embed="rId1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6" name="Rectangle 425">
                  <a:extLst>
                    <a:ext uri="{FF2B5EF4-FFF2-40B4-BE49-F238E27FC236}">
                      <a16:creationId xmlns:a16="http://schemas.microsoft.com/office/drawing/2014/main" id="{777B0621-2E75-40F6-8B44-9A9B4B82625D}"/>
                    </a:ext>
                  </a:extLst>
                </p:cNvPr>
                <p:cNvSpPr/>
                <p:nvPr/>
              </p:nvSpPr>
              <p:spPr>
                <a:xfrm>
                  <a:off x="9232000" y="3890599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05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217" name="Rectangle 2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32000" y="3890599"/>
                  <a:ext cx="502920" cy="502920"/>
                </a:xfrm>
                <a:prstGeom prst="rect">
                  <a:avLst/>
                </a:prstGeom>
                <a:blipFill rotWithShape="0">
                  <a:blip r:embed="rId112"/>
                  <a:stretch>
                    <a:fillRect l="-3529" r="-35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7" name="Rectangle 426">
                  <a:extLst>
                    <a:ext uri="{FF2B5EF4-FFF2-40B4-BE49-F238E27FC236}">
                      <a16:creationId xmlns:a16="http://schemas.microsoft.com/office/drawing/2014/main" id="{B766CADF-E332-4E05-9C39-04AD64E455BE}"/>
                    </a:ext>
                  </a:extLst>
                </p:cNvPr>
                <p:cNvSpPr/>
                <p:nvPr/>
              </p:nvSpPr>
              <p:spPr>
                <a:xfrm>
                  <a:off x="9732992" y="3887771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18" name="Rectangle 2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32992" y="3887771"/>
                  <a:ext cx="502920" cy="502920"/>
                </a:xfrm>
                <a:prstGeom prst="rect">
                  <a:avLst/>
                </a:prstGeom>
                <a:blipFill rotWithShape="0">
                  <a:blip r:embed="rId1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8" name="Rectangle 427">
                  <a:extLst>
                    <a:ext uri="{FF2B5EF4-FFF2-40B4-BE49-F238E27FC236}">
                      <a16:creationId xmlns:a16="http://schemas.microsoft.com/office/drawing/2014/main" id="{8F48034A-F8BF-4E85-A1E8-C3174EB8DB68}"/>
                    </a:ext>
                  </a:extLst>
                </p:cNvPr>
                <p:cNvSpPr/>
                <p:nvPr/>
              </p:nvSpPr>
              <p:spPr>
                <a:xfrm>
                  <a:off x="10238325" y="3888223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05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219" name="Rectangle 2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38325" y="3888223"/>
                  <a:ext cx="502920" cy="502920"/>
                </a:xfrm>
                <a:prstGeom prst="rect">
                  <a:avLst/>
                </a:prstGeom>
                <a:blipFill rotWithShape="0">
                  <a:blip r:embed="rId114"/>
                  <a:stretch>
                    <a:fillRect l="-4762" r="-3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9" name="Rectangle 428">
                  <a:extLst>
                    <a:ext uri="{FF2B5EF4-FFF2-40B4-BE49-F238E27FC236}">
                      <a16:creationId xmlns:a16="http://schemas.microsoft.com/office/drawing/2014/main" id="{66848AF0-FB70-4B6F-BD3A-4FAC8A2C35C7}"/>
                    </a:ext>
                  </a:extLst>
                </p:cNvPr>
                <p:cNvSpPr/>
                <p:nvPr/>
              </p:nvSpPr>
              <p:spPr>
                <a:xfrm>
                  <a:off x="8726540" y="4395809"/>
                  <a:ext cx="502920" cy="50292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20" name="Rectangle 2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26540" y="4395809"/>
                  <a:ext cx="502920" cy="502920"/>
                </a:xfrm>
                <a:prstGeom prst="rect">
                  <a:avLst/>
                </a:prstGeom>
                <a:blipFill rotWithShape="0">
                  <a:blip r:embed="rId1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0" name="Rectangle 429">
                  <a:extLst>
                    <a:ext uri="{FF2B5EF4-FFF2-40B4-BE49-F238E27FC236}">
                      <a16:creationId xmlns:a16="http://schemas.microsoft.com/office/drawing/2014/main" id="{E136F384-0F0F-482A-8F2E-F2618EA3C79A}"/>
                    </a:ext>
                  </a:extLst>
                </p:cNvPr>
                <p:cNvSpPr/>
                <p:nvPr/>
              </p:nvSpPr>
              <p:spPr>
                <a:xfrm>
                  <a:off x="7715439" y="4393385"/>
                  <a:ext cx="502920" cy="502920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22" name="Rectangle 2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15439" y="4393385"/>
                  <a:ext cx="502920" cy="502920"/>
                </a:xfrm>
                <a:prstGeom prst="rect">
                  <a:avLst/>
                </a:prstGeom>
                <a:blipFill rotWithShape="0">
                  <a:blip r:embed="rId116"/>
                  <a:stretch>
                    <a:fillRect l="-10714" r="-95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1" name="Rectangle 430">
                  <a:extLst>
                    <a:ext uri="{FF2B5EF4-FFF2-40B4-BE49-F238E27FC236}">
                      <a16:creationId xmlns:a16="http://schemas.microsoft.com/office/drawing/2014/main" id="{676F3B1C-4DB2-4265-830E-8725D3A2270A}"/>
                    </a:ext>
                  </a:extLst>
                </p:cNvPr>
                <p:cNvSpPr/>
                <p:nvPr/>
              </p:nvSpPr>
              <p:spPr>
                <a:xfrm>
                  <a:off x="8729224" y="3388332"/>
                  <a:ext cx="502920" cy="502920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29" name="Rectangle 2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29224" y="3388332"/>
                  <a:ext cx="502920" cy="502920"/>
                </a:xfrm>
                <a:prstGeom prst="rect">
                  <a:avLst/>
                </a:prstGeom>
                <a:blipFill rotWithShape="0">
                  <a:blip r:embed="rId117"/>
                  <a:stretch>
                    <a:fillRect l="-10714" r="-95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2" name="Rectangle 431">
                  <a:extLst>
                    <a:ext uri="{FF2B5EF4-FFF2-40B4-BE49-F238E27FC236}">
                      <a16:creationId xmlns:a16="http://schemas.microsoft.com/office/drawing/2014/main" id="{817F1550-5554-49AE-BFF5-8B51DF27FBDB}"/>
                    </a:ext>
                  </a:extLst>
                </p:cNvPr>
                <p:cNvSpPr/>
                <p:nvPr/>
              </p:nvSpPr>
              <p:spPr>
                <a:xfrm>
                  <a:off x="9230869" y="4393139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237" name="Rectangle 23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30869" y="4393139"/>
                  <a:ext cx="502920" cy="502920"/>
                </a:xfrm>
                <a:prstGeom prst="rect">
                  <a:avLst/>
                </a:prstGeom>
                <a:blipFill rotWithShape="0">
                  <a:blip r:embed="rId1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3" name="Rectangle 432">
                  <a:extLst>
                    <a:ext uri="{FF2B5EF4-FFF2-40B4-BE49-F238E27FC236}">
                      <a16:creationId xmlns:a16="http://schemas.microsoft.com/office/drawing/2014/main" id="{BD42E13E-3D96-4588-9666-01AC435E21B6}"/>
                    </a:ext>
                  </a:extLst>
                </p:cNvPr>
                <p:cNvSpPr/>
                <p:nvPr/>
              </p:nvSpPr>
              <p:spPr>
                <a:xfrm>
                  <a:off x="9735671" y="4390946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8" name="Rectangle 2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35671" y="4390946"/>
                  <a:ext cx="502920" cy="502920"/>
                </a:xfrm>
                <a:prstGeom prst="rect">
                  <a:avLst/>
                </a:prstGeom>
                <a:blipFill rotWithShape="0">
                  <a:blip r:embed="rId1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4" name="Rectangle 433">
                  <a:extLst>
                    <a:ext uri="{FF2B5EF4-FFF2-40B4-BE49-F238E27FC236}">
                      <a16:creationId xmlns:a16="http://schemas.microsoft.com/office/drawing/2014/main" id="{07130369-8FBA-4DBC-902D-6C5CB9F07041}"/>
                    </a:ext>
                  </a:extLst>
                </p:cNvPr>
                <p:cNvSpPr/>
                <p:nvPr/>
              </p:nvSpPr>
              <p:spPr>
                <a:xfrm>
                  <a:off x="10237194" y="4391398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239" name="Rectangle 2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37194" y="4391398"/>
                  <a:ext cx="502920" cy="502920"/>
                </a:xfrm>
                <a:prstGeom prst="rect">
                  <a:avLst/>
                </a:prstGeom>
                <a:blipFill rotWithShape="0">
                  <a:blip r:embed="rId1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35" name="Left Brace 434">
              <a:extLst>
                <a:ext uri="{FF2B5EF4-FFF2-40B4-BE49-F238E27FC236}">
                  <a16:creationId xmlns:a16="http://schemas.microsoft.com/office/drawing/2014/main" id="{88521940-93D9-422C-9E7B-337F8A99BB6F}"/>
                </a:ext>
              </a:extLst>
            </p:cNvPr>
            <p:cNvSpPr/>
            <p:nvPr/>
          </p:nvSpPr>
          <p:spPr>
            <a:xfrm rot="5400000">
              <a:off x="8621792" y="2769219"/>
              <a:ext cx="199421" cy="991049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6" name="Rectangle 435">
                  <a:extLst>
                    <a:ext uri="{FF2B5EF4-FFF2-40B4-BE49-F238E27FC236}">
                      <a16:creationId xmlns:a16="http://schemas.microsoft.com/office/drawing/2014/main" id="{4EB2434A-5178-4F04-977A-187E797BBEC6}"/>
                    </a:ext>
                  </a:extLst>
                </p:cNvPr>
                <p:cNvSpPr/>
                <p:nvPr/>
              </p:nvSpPr>
              <p:spPr>
                <a:xfrm>
                  <a:off x="8649215" y="2936830"/>
                  <a:ext cx="182807" cy="23310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44" name="Rectangle 2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49215" y="2936830"/>
                  <a:ext cx="182807" cy="233107"/>
                </a:xfrm>
                <a:prstGeom prst="rect">
                  <a:avLst/>
                </a:prstGeom>
                <a:blipFill rotWithShape="0">
                  <a:blip r:embed="rId121"/>
                  <a:stretch>
                    <a:fillRect l="-43333" t="-7895" r="-36667" b="-23684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37" name="Left Brace 436">
              <a:extLst>
                <a:ext uri="{FF2B5EF4-FFF2-40B4-BE49-F238E27FC236}">
                  <a16:creationId xmlns:a16="http://schemas.microsoft.com/office/drawing/2014/main" id="{C5329FF4-935B-4E46-9FCC-2CB35D0E8918}"/>
                </a:ext>
              </a:extLst>
            </p:cNvPr>
            <p:cNvSpPr/>
            <p:nvPr/>
          </p:nvSpPr>
          <p:spPr>
            <a:xfrm rot="5400000">
              <a:off x="9881266" y="2513230"/>
              <a:ext cx="199422" cy="1503034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8" name="Rectangle 437">
                  <a:extLst>
                    <a:ext uri="{FF2B5EF4-FFF2-40B4-BE49-F238E27FC236}">
                      <a16:creationId xmlns:a16="http://schemas.microsoft.com/office/drawing/2014/main" id="{5E4F7D02-3017-4D42-86F5-C2187C12B92A}"/>
                    </a:ext>
                  </a:extLst>
                </p:cNvPr>
                <p:cNvSpPr/>
                <p:nvPr/>
              </p:nvSpPr>
              <p:spPr>
                <a:xfrm>
                  <a:off x="9833983" y="2936830"/>
                  <a:ext cx="277247" cy="23310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55" name="Rectangle 25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33983" y="2936830"/>
                  <a:ext cx="277247" cy="233107"/>
                </a:xfrm>
                <a:prstGeom prst="rect">
                  <a:avLst/>
                </a:prstGeom>
                <a:blipFill rotWithShape="0">
                  <a:blip r:embed="rId122"/>
                  <a:stretch>
                    <a:fillRect l="-13043" t="-7895" r="-6522" b="-23684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9" name="TextBox 438">
                  <a:extLst>
                    <a:ext uri="{FF2B5EF4-FFF2-40B4-BE49-F238E27FC236}">
                      <a16:creationId xmlns:a16="http://schemas.microsoft.com/office/drawing/2014/main" id="{155B9123-A24D-4EBE-B294-C4A1562CC58D}"/>
                    </a:ext>
                  </a:extLst>
                </p:cNvPr>
                <p:cNvSpPr txBox="1"/>
                <p:nvPr/>
              </p:nvSpPr>
              <p:spPr>
                <a:xfrm>
                  <a:off x="7558194" y="2534592"/>
                  <a:ext cx="392139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Transition Probability (</a:t>
                  </a:r>
                  <a14:m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</m:t>
                      </m:r>
                    </m:oMath>
                  </a14:m>
                  <a:r>
                    <a:rPr lang="en-US" sz="2400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259" name="TextBox 2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58194" y="2534592"/>
                  <a:ext cx="3921394" cy="461665"/>
                </a:xfrm>
                <a:prstGeom prst="rect">
                  <a:avLst/>
                </a:prstGeom>
                <a:blipFill rotWithShape="0">
                  <a:blip r:embed="rId123"/>
                  <a:stretch>
                    <a:fillRect l="-1866" t="-10526" r="-1711" b="-289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0" name="TextBox 439">
                  <a:extLst>
                    <a:ext uri="{FF2B5EF4-FFF2-40B4-BE49-F238E27FC236}">
                      <a16:creationId xmlns:a16="http://schemas.microsoft.com/office/drawing/2014/main" id="{C37E4D05-2D1E-4951-91CA-D7E087789C9C}"/>
                    </a:ext>
                  </a:extLst>
                </p:cNvPr>
                <p:cNvSpPr txBox="1"/>
                <p:nvPr/>
              </p:nvSpPr>
              <p:spPr>
                <a:xfrm>
                  <a:off x="6605952" y="4936182"/>
                  <a:ext cx="3977020" cy="47448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220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2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2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 dirty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200" i="1" dirty="0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2200" b="0" i="1" dirty="0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Sup>
                              <m:sSubSupPr>
                                <m:ctrlPr>
                                  <a:rPr lang="en-US" sz="22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200" b="0" i="1" dirty="0" smtClean="0">
                                    <a:latin typeface="Cambria Math" panose="02040503050406030204" pitchFamily="18" charset="0"/>
                                  </a:rPr>
                                  <m:t>𝑇𝐹</m:t>
                                </m:r>
                              </m:e>
                              <m:sub>
                                <m:r>
                                  <a:rPr lang="en-US" sz="2200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sz="2200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  <m:e>
                            <m:sSub>
                              <m:sSubPr>
                                <m:ctrlPr>
                                  <a:rPr lang="en-US" sz="22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 dirty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200" i="1" dirty="0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2200" b="0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200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200" b="0" i="1" dirty="0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200" b="0" i="1" dirty="0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sSub>
                              <m:sSubPr>
                                <m:ctrlPr>
                                  <a:rPr lang="en-US" sz="22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 dirty="0" smtClean="0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en-US" sz="2200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2200" dirty="0">
                    <a:latin typeface="Arial Narrow" panose="020B0606020202030204" pitchFamily="34" charset="0"/>
                  </a:endParaRPr>
                </a:p>
              </p:txBody>
            </p:sp>
          </mc:Choice>
          <mc:Fallback xmlns="">
            <p:sp>
              <p:nvSpPr>
                <p:cNvPr id="260" name="TextBox 2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05952" y="4936182"/>
                  <a:ext cx="3977020" cy="474489"/>
                </a:xfrm>
                <a:prstGeom prst="rect">
                  <a:avLst/>
                </a:prstGeom>
                <a:blipFill rotWithShape="0">
                  <a:blip r:embed="rId124"/>
                  <a:stretch>
                    <a:fillRect l="-153" b="-384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41" name="Straight Arrow Connector 440">
              <a:extLst>
                <a:ext uri="{FF2B5EF4-FFF2-40B4-BE49-F238E27FC236}">
                  <a16:creationId xmlns:a16="http://schemas.microsoft.com/office/drawing/2014/main" id="{C14F7B56-A1EE-49DA-9FA5-CE61257223FA}"/>
                </a:ext>
              </a:extLst>
            </p:cNvPr>
            <p:cNvCxnSpPr/>
            <p:nvPr/>
          </p:nvCxnSpPr>
          <p:spPr>
            <a:xfrm flipH="1">
              <a:off x="9718912" y="4790939"/>
              <a:ext cx="160021" cy="29732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2" name="Rectangle 441">
                  <a:extLst>
                    <a:ext uri="{FF2B5EF4-FFF2-40B4-BE49-F238E27FC236}">
                      <a16:creationId xmlns:a16="http://schemas.microsoft.com/office/drawing/2014/main" id="{4C0FAD8C-6DDB-4C06-9578-239AEB7B95C4}"/>
                    </a:ext>
                  </a:extLst>
                </p:cNvPr>
                <p:cNvSpPr/>
                <p:nvPr/>
              </p:nvSpPr>
              <p:spPr>
                <a:xfrm>
                  <a:off x="7718709" y="1807176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74" name="Rectangle 27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18709" y="1807176"/>
                  <a:ext cx="502920" cy="502920"/>
                </a:xfrm>
                <a:prstGeom prst="rect">
                  <a:avLst/>
                </a:prstGeom>
                <a:blipFill rotWithShape="0">
                  <a:blip r:embed="rId1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3" name="Rectangle 442">
                  <a:extLst>
                    <a:ext uri="{FF2B5EF4-FFF2-40B4-BE49-F238E27FC236}">
                      <a16:creationId xmlns:a16="http://schemas.microsoft.com/office/drawing/2014/main" id="{52942915-8EA9-406C-BD5B-DB96F362525B}"/>
                    </a:ext>
                  </a:extLst>
                </p:cNvPr>
                <p:cNvSpPr/>
                <p:nvPr/>
              </p:nvSpPr>
              <p:spPr>
                <a:xfrm>
                  <a:off x="7719379" y="1307431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75" name="Rectangle 27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19379" y="1307431"/>
                  <a:ext cx="502920" cy="502920"/>
                </a:xfrm>
                <a:prstGeom prst="rect">
                  <a:avLst/>
                </a:prstGeom>
                <a:blipFill rotWithShape="0">
                  <a:blip r:embed="rId126"/>
                  <a:stretch>
                    <a:fillRect l="-9412" r="-823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4" name="Rectangle 443">
                  <a:extLst>
                    <a:ext uri="{FF2B5EF4-FFF2-40B4-BE49-F238E27FC236}">
                      <a16:creationId xmlns:a16="http://schemas.microsoft.com/office/drawing/2014/main" id="{88DAA2AA-F711-4632-A5E4-B0ADDA0B19FD}"/>
                    </a:ext>
                  </a:extLst>
                </p:cNvPr>
                <p:cNvSpPr/>
                <p:nvPr/>
              </p:nvSpPr>
              <p:spPr>
                <a:xfrm>
                  <a:off x="8729627" y="1308744"/>
                  <a:ext cx="502920" cy="502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Sup>
                          <m:sSubSup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76" name="Rectangle 27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29627" y="1308744"/>
                  <a:ext cx="502920" cy="502920"/>
                </a:xfrm>
                <a:prstGeom prst="rect">
                  <a:avLst/>
                </a:prstGeom>
                <a:blipFill rotWithShape="0">
                  <a:blip r:embed="rId127"/>
                  <a:stretch>
                    <a:fillRect l="-9412" r="-823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5" name="Rectangle 444">
                  <a:extLst>
                    <a:ext uri="{FF2B5EF4-FFF2-40B4-BE49-F238E27FC236}">
                      <a16:creationId xmlns:a16="http://schemas.microsoft.com/office/drawing/2014/main" id="{DF94F7FB-3C66-45FF-AA59-195C937A202F}"/>
                    </a:ext>
                  </a:extLst>
                </p:cNvPr>
                <p:cNvSpPr/>
                <p:nvPr/>
              </p:nvSpPr>
              <p:spPr>
                <a:xfrm>
                  <a:off x="9234428" y="1308456"/>
                  <a:ext cx="661921" cy="502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77" name="Rectangle 27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34428" y="1308456"/>
                  <a:ext cx="661921" cy="502920"/>
                </a:xfrm>
                <a:prstGeom prst="rect">
                  <a:avLst/>
                </a:prstGeom>
                <a:blipFill rotWithShape="0">
                  <a:blip r:embed="rId1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6" name="Rectangle 445">
                  <a:extLst>
                    <a:ext uri="{FF2B5EF4-FFF2-40B4-BE49-F238E27FC236}">
                      <a16:creationId xmlns:a16="http://schemas.microsoft.com/office/drawing/2014/main" id="{9D2E50C8-C88F-4D41-BB49-078FFA64A7E7}"/>
                    </a:ext>
                  </a:extLst>
                </p:cNvPr>
                <p:cNvSpPr/>
                <p:nvPr/>
              </p:nvSpPr>
              <p:spPr>
                <a:xfrm>
                  <a:off x="9898895" y="1308072"/>
                  <a:ext cx="502920" cy="502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Sup>
                          <m:sSubSup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78" name="Rectangle 27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98895" y="1308072"/>
                  <a:ext cx="502920" cy="502920"/>
                </a:xfrm>
                <a:prstGeom prst="rect">
                  <a:avLst/>
                </a:prstGeom>
                <a:blipFill rotWithShape="0">
                  <a:blip r:embed="rId129"/>
                  <a:stretch>
                    <a:fillRect l="-10714" r="-107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7" name="Rectangle 446">
                  <a:extLst>
                    <a:ext uri="{FF2B5EF4-FFF2-40B4-BE49-F238E27FC236}">
                      <a16:creationId xmlns:a16="http://schemas.microsoft.com/office/drawing/2014/main" id="{289F4D83-4B58-4818-81A7-15359578DB5D}"/>
                    </a:ext>
                  </a:extLst>
                </p:cNvPr>
                <p:cNvSpPr/>
                <p:nvPr/>
              </p:nvSpPr>
              <p:spPr>
                <a:xfrm>
                  <a:off x="8221441" y="1809191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85" name="Rectangle 28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21441" y="1809191"/>
                  <a:ext cx="502920" cy="502920"/>
                </a:xfrm>
                <a:prstGeom prst="rect">
                  <a:avLst/>
                </a:prstGeom>
                <a:blipFill rotWithShape="0">
                  <a:blip r:embed="rId1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8" name="Rectangle 447">
                  <a:extLst>
                    <a:ext uri="{FF2B5EF4-FFF2-40B4-BE49-F238E27FC236}">
                      <a16:creationId xmlns:a16="http://schemas.microsoft.com/office/drawing/2014/main" id="{04988FC1-AC16-4910-8D22-7E318B3EB612}"/>
                    </a:ext>
                  </a:extLst>
                </p:cNvPr>
                <p:cNvSpPr/>
                <p:nvPr/>
              </p:nvSpPr>
              <p:spPr>
                <a:xfrm>
                  <a:off x="8729302" y="1809479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286" name="Rectangle 28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29302" y="1809479"/>
                  <a:ext cx="502920" cy="502920"/>
                </a:xfrm>
                <a:prstGeom prst="rect">
                  <a:avLst/>
                </a:prstGeom>
                <a:blipFill rotWithShape="0">
                  <a:blip r:embed="rId1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9" name="Rectangle 448">
                  <a:extLst>
                    <a:ext uri="{FF2B5EF4-FFF2-40B4-BE49-F238E27FC236}">
                      <a16:creationId xmlns:a16="http://schemas.microsoft.com/office/drawing/2014/main" id="{1B6F205C-3D9F-4D4B-81C1-77B3B6A5C30B}"/>
                    </a:ext>
                  </a:extLst>
                </p:cNvPr>
                <p:cNvSpPr/>
                <p:nvPr/>
              </p:nvSpPr>
              <p:spPr>
                <a:xfrm>
                  <a:off x="9234103" y="1806651"/>
                  <a:ext cx="661921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87" name="Rectangle 28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34103" y="1806651"/>
                  <a:ext cx="661921" cy="502920"/>
                </a:xfrm>
                <a:prstGeom prst="rect">
                  <a:avLst/>
                </a:prstGeom>
                <a:blipFill rotWithShape="0">
                  <a:blip r:embed="rId13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0" name="Rectangle 449">
                  <a:extLst>
                    <a:ext uri="{FF2B5EF4-FFF2-40B4-BE49-F238E27FC236}">
                      <a16:creationId xmlns:a16="http://schemas.microsoft.com/office/drawing/2014/main" id="{A7869206-AB50-48E8-BD2C-D41BB7525729}"/>
                    </a:ext>
                  </a:extLst>
                </p:cNvPr>
                <p:cNvSpPr/>
                <p:nvPr/>
              </p:nvSpPr>
              <p:spPr>
                <a:xfrm>
                  <a:off x="9898570" y="1806267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288" name="Rectangle 28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98570" y="1806267"/>
                  <a:ext cx="502920" cy="502920"/>
                </a:xfrm>
                <a:prstGeom prst="rect">
                  <a:avLst/>
                </a:prstGeom>
                <a:blipFill rotWithShape="0">
                  <a:blip r:embed="rId13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1" name="Rectangle 450">
                  <a:extLst>
                    <a:ext uri="{FF2B5EF4-FFF2-40B4-BE49-F238E27FC236}">
                      <a16:creationId xmlns:a16="http://schemas.microsoft.com/office/drawing/2014/main" id="{8B7E8BDF-79CD-453C-B0B7-E3035AB6BB64}"/>
                    </a:ext>
                  </a:extLst>
                </p:cNvPr>
                <p:cNvSpPr/>
                <p:nvPr/>
              </p:nvSpPr>
              <p:spPr>
                <a:xfrm>
                  <a:off x="8222716" y="1308482"/>
                  <a:ext cx="502920" cy="502920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90" name="Rectangle 28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22716" y="1308482"/>
                  <a:ext cx="502920" cy="502920"/>
                </a:xfrm>
                <a:prstGeom prst="rect">
                  <a:avLst/>
                </a:prstGeom>
                <a:blipFill rotWithShape="0">
                  <a:blip r:embed="rId134"/>
                  <a:stretch>
                    <a:fillRect l="-10714" r="-95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52" name="Straight Arrow Connector 451">
              <a:extLst>
                <a:ext uri="{FF2B5EF4-FFF2-40B4-BE49-F238E27FC236}">
                  <a16:creationId xmlns:a16="http://schemas.microsoft.com/office/drawing/2014/main" id="{9D4EC838-17DC-4E92-8D11-4C188F64D17A}"/>
                </a:ext>
              </a:extLst>
            </p:cNvPr>
            <p:cNvCxnSpPr/>
            <p:nvPr/>
          </p:nvCxnSpPr>
          <p:spPr>
            <a:xfrm>
              <a:off x="1289790" y="1387480"/>
              <a:ext cx="194450" cy="21555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3" name="Rectangle 452">
                  <a:extLst>
                    <a:ext uri="{FF2B5EF4-FFF2-40B4-BE49-F238E27FC236}">
                      <a16:creationId xmlns:a16="http://schemas.microsoft.com/office/drawing/2014/main" id="{10472795-DE49-4D5C-B6C6-CEE959E21D24}"/>
                    </a:ext>
                  </a:extLst>
                </p:cNvPr>
                <p:cNvSpPr/>
                <p:nvPr/>
              </p:nvSpPr>
              <p:spPr>
                <a:xfrm>
                  <a:off x="1343664" y="1259502"/>
                  <a:ext cx="421910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en-US" sz="12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92" name="Rectangle 29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3664" y="1259502"/>
                  <a:ext cx="421910" cy="276999"/>
                </a:xfrm>
                <a:prstGeom prst="rect">
                  <a:avLst/>
                </a:prstGeom>
                <a:blipFill rotWithShape="0">
                  <a:blip r:embed="rId13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54" name="Straight Arrow Connector 453">
              <a:extLst>
                <a:ext uri="{FF2B5EF4-FFF2-40B4-BE49-F238E27FC236}">
                  <a16:creationId xmlns:a16="http://schemas.microsoft.com/office/drawing/2014/main" id="{5931533C-75AB-47D4-B7E4-966A23D28CE5}"/>
                </a:ext>
              </a:extLst>
            </p:cNvPr>
            <p:cNvCxnSpPr/>
            <p:nvPr/>
          </p:nvCxnSpPr>
          <p:spPr>
            <a:xfrm>
              <a:off x="1313056" y="3112258"/>
              <a:ext cx="194450" cy="21555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5" name="Rectangle 454">
                  <a:extLst>
                    <a:ext uri="{FF2B5EF4-FFF2-40B4-BE49-F238E27FC236}">
                      <a16:creationId xmlns:a16="http://schemas.microsoft.com/office/drawing/2014/main" id="{8D4F7EE1-A7E3-451A-88CE-DE9E7CABA105}"/>
                    </a:ext>
                  </a:extLst>
                </p:cNvPr>
                <p:cNvSpPr/>
                <p:nvPr/>
              </p:nvSpPr>
              <p:spPr>
                <a:xfrm>
                  <a:off x="1366930" y="2984280"/>
                  <a:ext cx="421910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en-US" sz="12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94" name="Rectangle 29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66930" y="2984280"/>
                  <a:ext cx="421910" cy="276999"/>
                </a:xfrm>
                <a:prstGeom prst="rect">
                  <a:avLst/>
                </a:prstGeom>
                <a:blipFill rotWithShape="0">
                  <a:blip r:embed="rId13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56" name="Oval 455">
              <a:extLst>
                <a:ext uri="{FF2B5EF4-FFF2-40B4-BE49-F238E27FC236}">
                  <a16:creationId xmlns:a16="http://schemas.microsoft.com/office/drawing/2014/main" id="{1CD17593-3703-49F7-B9D0-228A036ECE30}"/>
                </a:ext>
              </a:extLst>
            </p:cNvPr>
            <p:cNvSpPr/>
            <p:nvPr/>
          </p:nvSpPr>
          <p:spPr>
            <a:xfrm>
              <a:off x="484197" y="5693375"/>
              <a:ext cx="328566" cy="291486"/>
            </a:xfrm>
            <a:prstGeom prst="ellipse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  <a:latin typeface="Calibri (Body)"/>
                </a:rPr>
                <a:t>E</a:t>
              </a:r>
            </a:p>
          </p:txBody>
        </p:sp>
        <p:sp>
          <p:nvSpPr>
            <p:cNvPr id="457" name="Oval 456">
              <a:extLst>
                <a:ext uri="{FF2B5EF4-FFF2-40B4-BE49-F238E27FC236}">
                  <a16:creationId xmlns:a16="http://schemas.microsoft.com/office/drawing/2014/main" id="{4F3203FC-D80A-4660-BEEA-76483C2592BE}"/>
                </a:ext>
              </a:extLst>
            </p:cNvPr>
            <p:cNvSpPr/>
            <p:nvPr/>
          </p:nvSpPr>
          <p:spPr>
            <a:xfrm>
              <a:off x="625685" y="1207770"/>
              <a:ext cx="328566" cy="291486"/>
            </a:xfrm>
            <a:prstGeom prst="ellipse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  <a:latin typeface="Calibri (Body)"/>
                </a:rPr>
                <a:t>A</a:t>
              </a:r>
            </a:p>
          </p:txBody>
        </p:sp>
        <p:sp>
          <p:nvSpPr>
            <p:cNvPr id="458" name="Oval 457">
              <a:extLst>
                <a:ext uri="{FF2B5EF4-FFF2-40B4-BE49-F238E27FC236}">
                  <a16:creationId xmlns:a16="http://schemas.microsoft.com/office/drawing/2014/main" id="{B9CB0F7C-192A-4D85-85EF-7D777EC579F8}"/>
                </a:ext>
              </a:extLst>
            </p:cNvPr>
            <p:cNvSpPr/>
            <p:nvPr/>
          </p:nvSpPr>
          <p:spPr>
            <a:xfrm>
              <a:off x="3702262" y="1207770"/>
              <a:ext cx="328566" cy="291486"/>
            </a:xfrm>
            <a:prstGeom prst="ellipse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  <a:latin typeface="Calibri (Body)"/>
                </a:rPr>
                <a:t>B</a:t>
              </a:r>
            </a:p>
          </p:txBody>
        </p:sp>
        <p:sp>
          <p:nvSpPr>
            <p:cNvPr id="459" name="Oval 458">
              <a:extLst>
                <a:ext uri="{FF2B5EF4-FFF2-40B4-BE49-F238E27FC236}">
                  <a16:creationId xmlns:a16="http://schemas.microsoft.com/office/drawing/2014/main" id="{99D06821-901F-40B2-9F54-CFBD5F445CC5}"/>
                </a:ext>
              </a:extLst>
            </p:cNvPr>
            <p:cNvSpPr/>
            <p:nvPr/>
          </p:nvSpPr>
          <p:spPr>
            <a:xfrm>
              <a:off x="7316343" y="3302185"/>
              <a:ext cx="328566" cy="291486"/>
            </a:xfrm>
            <a:prstGeom prst="ellipse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  <a:latin typeface="Calibri (Body)"/>
                </a:rPr>
                <a:t>D</a:t>
              </a:r>
            </a:p>
          </p:txBody>
        </p:sp>
        <p:pic>
          <p:nvPicPr>
            <p:cNvPr id="460" name="Picture 459">
              <a:extLst>
                <a:ext uri="{FF2B5EF4-FFF2-40B4-BE49-F238E27FC236}">
                  <a16:creationId xmlns:a16="http://schemas.microsoft.com/office/drawing/2014/main" id="{68EB58B4-A919-492A-B4D2-C1E336B3FF0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3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279" t="3002" r="3959" b="2568"/>
            <a:stretch/>
          </p:blipFill>
          <p:spPr>
            <a:xfrm>
              <a:off x="2408271" y="4308688"/>
              <a:ext cx="718861" cy="572917"/>
            </a:xfrm>
            <a:prstGeom prst="rect">
              <a:avLst/>
            </a:prstGeom>
          </p:spPr>
        </p:pic>
        <p:pic>
          <p:nvPicPr>
            <p:cNvPr id="461" name="Picture 460">
              <a:extLst>
                <a:ext uri="{FF2B5EF4-FFF2-40B4-BE49-F238E27FC236}">
                  <a16:creationId xmlns:a16="http://schemas.microsoft.com/office/drawing/2014/main" id="{25C1C1C2-780D-4B40-A054-44F3F229EDE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3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88" t="2338" r="27148" b="1936"/>
            <a:stretch/>
          </p:blipFill>
          <p:spPr>
            <a:xfrm>
              <a:off x="3208893" y="4309108"/>
              <a:ext cx="855463" cy="580554"/>
            </a:xfrm>
            <a:prstGeom prst="rect">
              <a:avLst/>
            </a:prstGeom>
          </p:spPr>
        </p:pic>
        <p:sp>
          <p:nvSpPr>
            <p:cNvPr id="462" name="Arc 461">
              <a:extLst>
                <a:ext uri="{FF2B5EF4-FFF2-40B4-BE49-F238E27FC236}">
                  <a16:creationId xmlns:a16="http://schemas.microsoft.com/office/drawing/2014/main" id="{00DBAB69-0AC0-4544-84EB-36E9AA285322}"/>
                </a:ext>
              </a:extLst>
            </p:cNvPr>
            <p:cNvSpPr/>
            <p:nvPr/>
          </p:nvSpPr>
          <p:spPr>
            <a:xfrm rot="5400000" flipV="1">
              <a:off x="1609251" y="3008567"/>
              <a:ext cx="2743200" cy="594360"/>
            </a:xfrm>
            <a:prstGeom prst="arc">
              <a:avLst>
                <a:gd name="adj1" fmla="val 11178144"/>
                <a:gd name="adj2" fmla="val 20860053"/>
              </a:avLst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/>
            <a:p>
              <a:pPr algn="ctr"/>
              <a:endParaRPr lang="en-US" sz="1200" dirty="0"/>
            </a:p>
          </p:txBody>
        </p:sp>
        <p:sp>
          <p:nvSpPr>
            <p:cNvPr id="463" name="Arc 462">
              <a:extLst>
                <a:ext uri="{FF2B5EF4-FFF2-40B4-BE49-F238E27FC236}">
                  <a16:creationId xmlns:a16="http://schemas.microsoft.com/office/drawing/2014/main" id="{159143D7-ADC8-4F06-9B7F-41BB901E8025}"/>
                </a:ext>
              </a:extLst>
            </p:cNvPr>
            <p:cNvSpPr/>
            <p:nvPr/>
          </p:nvSpPr>
          <p:spPr>
            <a:xfrm rot="5400000" flipV="1">
              <a:off x="2085400" y="3008569"/>
              <a:ext cx="2743200" cy="594360"/>
            </a:xfrm>
            <a:prstGeom prst="arc">
              <a:avLst>
                <a:gd name="adj1" fmla="val 11178144"/>
                <a:gd name="adj2" fmla="val 20860053"/>
              </a:avLst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/>
            <a:p>
              <a:pPr algn="ctr"/>
              <a:endParaRPr lang="en-US" sz="1200" dirty="0"/>
            </a:p>
          </p:txBody>
        </p:sp>
        <p:sp>
          <p:nvSpPr>
            <p:cNvPr id="464" name="Arc 463">
              <a:extLst>
                <a:ext uri="{FF2B5EF4-FFF2-40B4-BE49-F238E27FC236}">
                  <a16:creationId xmlns:a16="http://schemas.microsoft.com/office/drawing/2014/main" id="{8BC68F31-2416-4C9E-8B3E-13ABC368128B}"/>
                </a:ext>
              </a:extLst>
            </p:cNvPr>
            <p:cNvSpPr/>
            <p:nvPr/>
          </p:nvSpPr>
          <p:spPr>
            <a:xfrm rot="5400000" flipV="1">
              <a:off x="2131752" y="3813518"/>
              <a:ext cx="428170" cy="275309"/>
            </a:xfrm>
            <a:prstGeom prst="arc">
              <a:avLst>
                <a:gd name="adj1" fmla="val 11178144"/>
                <a:gd name="adj2" fmla="val 15790232"/>
              </a:avLst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/>
            <a:p>
              <a:pPr algn="ctr"/>
              <a:endParaRPr lang="en-US" sz="1200" dirty="0"/>
            </a:p>
          </p:txBody>
        </p:sp>
        <p:sp>
          <p:nvSpPr>
            <p:cNvPr id="465" name="Arc 464">
              <a:extLst>
                <a:ext uri="{FF2B5EF4-FFF2-40B4-BE49-F238E27FC236}">
                  <a16:creationId xmlns:a16="http://schemas.microsoft.com/office/drawing/2014/main" id="{FC1E3E2C-94D0-47DB-999D-60BCAC5F9D28}"/>
                </a:ext>
              </a:extLst>
            </p:cNvPr>
            <p:cNvSpPr/>
            <p:nvPr/>
          </p:nvSpPr>
          <p:spPr>
            <a:xfrm rot="5400000" flipV="1">
              <a:off x="2623697" y="3829592"/>
              <a:ext cx="428170" cy="239935"/>
            </a:xfrm>
            <a:prstGeom prst="arc">
              <a:avLst>
                <a:gd name="adj1" fmla="val 11178144"/>
                <a:gd name="adj2" fmla="val 15935762"/>
              </a:avLst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/>
            <a:p>
              <a:pPr algn="ctr"/>
              <a:endParaRPr lang="en-US" sz="1200" dirty="0"/>
            </a:p>
          </p:txBody>
        </p:sp>
        <p:sp>
          <p:nvSpPr>
            <p:cNvPr id="466" name="Arc 465">
              <a:extLst>
                <a:ext uri="{FF2B5EF4-FFF2-40B4-BE49-F238E27FC236}">
                  <a16:creationId xmlns:a16="http://schemas.microsoft.com/office/drawing/2014/main" id="{1D116CAE-60AC-4166-A3D8-9322938CBD66}"/>
                </a:ext>
              </a:extLst>
            </p:cNvPr>
            <p:cNvSpPr/>
            <p:nvPr/>
          </p:nvSpPr>
          <p:spPr>
            <a:xfrm rot="5400000" flipV="1">
              <a:off x="3099848" y="3830861"/>
              <a:ext cx="428170" cy="239935"/>
            </a:xfrm>
            <a:prstGeom prst="arc">
              <a:avLst>
                <a:gd name="adj1" fmla="val 11178144"/>
                <a:gd name="adj2" fmla="val 16311229"/>
              </a:avLst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/>
            <a:p>
              <a:pPr algn="ctr"/>
              <a:endParaRPr lang="en-US" sz="12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7" name="Rectangle 466">
                  <a:extLst>
                    <a:ext uri="{FF2B5EF4-FFF2-40B4-BE49-F238E27FC236}">
                      <a16:creationId xmlns:a16="http://schemas.microsoft.com/office/drawing/2014/main" id="{BBBF84BC-1B79-48DF-B832-07534B3CE2E7}"/>
                    </a:ext>
                  </a:extLst>
                </p:cNvPr>
                <p:cNvSpPr/>
                <p:nvPr/>
              </p:nvSpPr>
              <p:spPr>
                <a:xfrm>
                  <a:off x="2462218" y="1335681"/>
                  <a:ext cx="407125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2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2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2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2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96" name="Rectangle 29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62218" y="1335681"/>
                  <a:ext cx="407125" cy="276999"/>
                </a:xfrm>
                <a:prstGeom prst="rect">
                  <a:avLst/>
                </a:prstGeom>
                <a:blipFill rotWithShape="0">
                  <a:blip r:embed="rId13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8" name="Rectangle 467">
                  <a:extLst>
                    <a:ext uri="{FF2B5EF4-FFF2-40B4-BE49-F238E27FC236}">
                      <a16:creationId xmlns:a16="http://schemas.microsoft.com/office/drawing/2014/main" id="{DD017A35-A1E5-4800-8F34-CBBC81BD02D4}"/>
                    </a:ext>
                  </a:extLst>
                </p:cNvPr>
                <p:cNvSpPr/>
                <p:nvPr/>
              </p:nvSpPr>
              <p:spPr>
                <a:xfrm>
                  <a:off x="2913692" y="1335681"/>
                  <a:ext cx="407125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2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2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2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05</m:t>
                        </m:r>
                      </m:oMath>
                    </m:oMathPara>
                  </a14:m>
                  <a:endParaRPr lang="en-US" sz="12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97" name="Rectangle 29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13692" y="1335681"/>
                  <a:ext cx="407125" cy="276999"/>
                </a:xfrm>
                <a:prstGeom prst="rect">
                  <a:avLst/>
                </a:prstGeom>
                <a:blipFill rotWithShape="0">
                  <a:blip r:embed="rId98"/>
                  <a:stretch>
                    <a:fillRect l="-298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69" name="Arc 468">
              <a:extLst>
                <a:ext uri="{FF2B5EF4-FFF2-40B4-BE49-F238E27FC236}">
                  <a16:creationId xmlns:a16="http://schemas.microsoft.com/office/drawing/2014/main" id="{1AFDE9A7-50CA-446B-9CED-B11C7AE71821}"/>
                </a:ext>
              </a:extLst>
            </p:cNvPr>
            <p:cNvSpPr/>
            <p:nvPr/>
          </p:nvSpPr>
          <p:spPr>
            <a:xfrm rot="5400000" flipV="1">
              <a:off x="932742" y="3189879"/>
              <a:ext cx="3114761" cy="594360"/>
            </a:xfrm>
            <a:prstGeom prst="arc">
              <a:avLst>
                <a:gd name="adj1" fmla="val 11117704"/>
                <a:gd name="adj2" fmla="val 20529490"/>
              </a:avLst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/>
            <a:p>
              <a:pPr algn="ctr"/>
              <a:endParaRPr lang="en-US" sz="12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0" name="Rectangle 469">
                  <a:extLst>
                    <a:ext uri="{FF2B5EF4-FFF2-40B4-BE49-F238E27FC236}">
                      <a16:creationId xmlns:a16="http://schemas.microsoft.com/office/drawing/2014/main" id="{C61E5C7C-D6DA-48EB-89D6-A05AFBA20B08}"/>
                    </a:ext>
                  </a:extLst>
                </p:cNvPr>
                <p:cNvSpPr/>
                <p:nvPr/>
              </p:nvSpPr>
              <p:spPr>
                <a:xfrm>
                  <a:off x="8778755" y="1772801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69" name="Rectangle 26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78755" y="1772801"/>
                  <a:ext cx="407125" cy="246221"/>
                </a:xfrm>
                <a:prstGeom prst="rect">
                  <a:avLst/>
                </a:prstGeom>
                <a:blipFill rotWithShape="0">
                  <a:blip r:embed="rId140"/>
                  <a:stretch>
                    <a:fillRect l="-10448" r="-44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1" name="Rectangle 470">
                  <a:extLst>
                    <a:ext uri="{FF2B5EF4-FFF2-40B4-BE49-F238E27FC236}">
                      <a16:creationId xmlns:a16="http://schemas.microsoft.com/office/drawing/2014/main" id="{ACC7B51B-72A8-4774-AD80-C81286B18EEB}"/>
                    </a:ext>
                  </a:extLst>
                </p:cNvPr>
                <p:cNvSpPr/>
                <p:nvPr/>
              </p:nvSpPr>
              <p:spPr>
                <a:xfrm>
                  <a:off x="9946467" y="1772802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03" name="Rectangle 30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46467" y="1772802"/>
                  <a:ext cx="407125" cy="246221"/>
                </a:xfrm>
                <a:prstGeom prst="rect">
                  <a:avLst/>
                </a:prstGeom>
                <a:blipFill rotWithShape="0">
                  <a:blip r:embed="rId141"/>
                  <a:stretch>
                    <a:fillRect l="-12121" r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72" name="TextBox 471">
              <a:extLst>
                <a:ext uri="{FF2B5EF4-FFF2-40B4-BE49-F238E27FC236}">
                  <a16:creationId xmlns:a16="http://schemas.microsoft.com/office/drawing/2014/main" id="{E67E3DF0-5E77-4CC9-9175-565A6AF003FF}"/>
                </a:ext>
              </a:extLst>
            </p:cNvPr>
            <p:cNvSpPr txBox="1"/>
            <p:nvPr/>
          </p:nvSpPr>
          <p:spPr>
            <a:xfrm>
              <a:off x="10067215" y="5933447"/>
              <a:ext cx="193852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Hidden</a:t>
              </a:r>
            </a:p>
          </p:txBody>
        </p:sp>
        <p:sp>
          <p:nvSpPr>
            <p:cNvPr id="473" name="TextBox 472">
              <a:extLst>
                <a:ext uri="{FF2B5EF4-FFF2-40B4-BE49-F238E27FC236}">
                  <a16:creationId xmlns:a16="http://schemas.microsoft.com/office/drawing/2014/main" id="{2706A986-8ACF-4AA4-B49C-8144DC39A5BF}"/>
                </a:ext>
              </a:extLst>
            </p:cNvPr>
            <p:cNvSpPr txBox="1"/>
            <p:nvPr/>
          </p:nvSpPr>
          <p:spPr>
            <a:xfrm>
              <a:off x="10067215" y="6402996"/>
              <a:ext cx="193852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Observed</a:t>
              </a:r>
            </a:p>
          </p:txBody>
        </p:sp>
        <p:sp>
          <p:nvSpPr>
            <p:cNvPr id="474" name="TextBox 473">
              <a:extLst>
                <a:ext uri="{FF2B5EF4-FFF2-40B4-BE49-F238E27FC236}">
                  <a16:creationId xmlns:a16="http://schemas.microsoft.com/office/drawing/2014/main" id="{C4FEB30A-2B68-4FD0-8CE0-1D7327F09B34}"/>
                </a:ext>
              </a:extLst>
            </p:cNvPr>
            <p:cNvSpPr txBox="1"/>
            <p:nvPr/>
          </p:nvSpPr>
          <p:spPr>
            <a:xfrm>
              <a:off x="38405" y="1502266"/>
              <a:ext cx="105889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Enhancer </a:t>
              </a:r>
            </a:p>
            <a:p>
              <a:pPr algn="ctr"/>
              <a:r>
                <a:rPr lang="en-US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Type I</a:t>
              </a:r>
            </a:p>
          </p:txBody>
        </p:sp>
        <p:sp>
          <p:nvSpPr>
            <p:cNvPr id="475" name="TextBox 474">
              <a:extLst>
                <a:ext uri="{FF2B5EF4-FFF2-40B4-BE49-F238E27FC236}">
                  <a16:creationId xmlns:a16="http://schemas.microsoft.com/office/drawing/2014/main" id="{7AC43BE7-E610-4552-A5BF-D12BB2A8EE84}"/>
                </a:ext>
              </a:extLst>
            </p:cNvPr>
            <p:cNvSpPr txBox="1"/>
            <p:nvPr/>
          </p:nvSpPr>
          <p:spPr>
            <a:xfrm>
              <a:off x="69323" y="3242856"/>
              <a:ext cx="105889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Enhancer </a:t>
              </a:r>
            </a:p>
            <a:p>
              <a:pPr algn="ctr"/>
              <a:r>
                <a:rPr lang="en-US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Type II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6" name="Rectangle 475">
                  <a:extLst>
                    <a:ext uri="{FF2B5EF4-FFF2-40B4-BE49-F238E27FC236}">
                      <a16:creationId xmlns:a16="http://schemas.microsoft.com/office/drawing/2014/main" id="{8438B063-92E1-421C-98AC-0B3DDE0799AA}"/>
                    </a:ext>
                  </a:extLst>
                </p:cNvPr>
                <p:cNvSpPr/>
                <p:nvPr/>
              </p:nvSpPr>
              <p:spPr>
                <a:xfrm>
                  <a:off x="4348311" y="2503004"/>
                  <a:ext cx="502920" cy="502920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GB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a14:m>
                  <a:r>
                    <a:rPr lang="en-US" sz="2000" i="1" u="sng" dirty="0">
                      <a:solidFill>
                        <a:schemeClr val="bg1"/>
                      </a:solidFill>
                    </a:rPr>
                    <a:t>?</a:t>
                  </a:r>
                </a:p>
              </p:txBody>
            </p:sp>
          </mc:Choice>
          <mc:Fallback xmlns="">
            <p:sp>
              <p:nvSpPr>
                <p:cNvPr id="308" name="Rectangle 30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48311" y="2503004"/>
                  <a:ext cx="502920" cy="502920"/>
                </a:xfrm>
                <a:prstGeom prst="rect">
                  <a:avLst/>
                </a:prstGeom>
                <a:blipFill rotWithShape="0">
                  <a:blip r:embed="rId151"/>
                  <a:stretch>
                    <a:fillRect r="-7059" b="-9524"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7" name="Rectangle 476">
                  <a:extLst>
                    <a:ext uri="{FF2B5EF4-FFF2-40B4-BE49-F238E27FC236}">
                      <a16:creationId xmlns:a16="http://schemas.microsoft.com/office/drawing/2014/main" id="{9991A11E-D637-40AB-AE9B-22BE09CB3CCC}"/>
                    </a:ext>
                  </a:extLst>
                </p:cNvPr>
                <p:cNvSpPr/>
                <p:nvPr/>
              </p:nvSpPr>
              <p:spPr>
                <a:xfrm>
                  <a:off x="4343231" y="3006576"/>
                  <a:ext cx="502920" cy="502920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a14:m>
                  <a:r>
                    <a:rPr lang="en-US" sz="2000" i="1" u="sng" dirty="0">
                      <a:solidFill>
                        <a:schemeClr val="bg1"/>
                      </a:solidFill>
                    </a:rPr>
                    <a:t>?</a:t>
                  </a:r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12" name="Rectangle 3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43231" y="3006576"/>
                  <a:ext cx="502920" cy="502920"/>
                </a:xfrm>
                <a:prstGeom prst="rect">
                  <a:avLst/>
                </a:prstGeom>
                <a:blipFill rotWithShape="0">
                  <a:blip r:embed="rId152"/>
                  <a:stretch>
                    <a:fillRect r="-11765" b="-9412"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8" name="Rectangle 477">
                  <a:extLst>
                    <a:ext uri="{FF2B5EF4-FFF2-40B4-BE49-F238E27FC236}">
                      <a16:creationId xmlns:a16="http://schemas.microsoft.com/office/drawing/2014/main" id="{46F3E1EC-FEB3-4B24-9379-AB19C180440F}"/>
                    </a:ext>
                  </a:extLst>
                </p:cNvPr>
                <p:cNvSpPr/>
                <p:nvPr/>
              </p:nvSpPr>
              <p:spPr>
                <a:xfrm>
                  <a:off x="4343231" y="3508567"/>
                  <a:ext cx="502920" cy="502920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</m:oMath>
                  </a14:m>
                  <a:r>
                    <a:rPr lang="en-US" sz="2000" i="1" u="sng" dirty="0">
                      <a:solidFill>
                        <a:schemeClr val="bg1"/>
                      </a:solidFill>
                    </a:rPr>
                    <a:t>?</a:t>
                  </a:r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13" name="Rectangle 3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43231" y="3508567"/>
                  <a:ext cx="502920" cy="502920"/>
                </a:xfrm>
                <a:prstGeom prst="rect">
                  <a:avLst/>
                </a:prstGeom>
                <a:blipFill rotWithShape="0">
                  <a:blip r:embed="rId153"/>
                  <a:stretch>
                    <a:fillRect r="-12941" b="-9524"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9" name="Rectangle 478">
                  <a:extLst>
                    <a:ext uri="{FF2B5EF4-FFF2-40B4-BE49-F238E27FC236}">
                      <a16:creationId xmlns:a16="http://schemas.microsoft.com/office/drawing/2014/main" id="{E2346AEA-F793-45C3-B1D0-9D1F79259D21}"/>
                    </a:ext>
                  </a:extLst>
                </p:cNvPr>
                <p:cNvSpPr/>
                <p:nvPr/>
              </p:nvSpPr>
              <p:spPr>
                <a:xfrm>
                  <a:off x="4343231" y="4012139"/>
                  <a:ext cx="502920" cy="502920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</m:oMath>
                  </a14:m>
                  <a:r>
                    <a:rPr lang="en-US" sz="2000" i="1" u="sng" dirty="0">
                      <a:solidFill>
                        <a:schemeClr val="bg1"/>
                      </a:solidFill>
                    </a:rPr>
                    <a:t>?</a:t>
                  </a:r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14" name="Rectangle 3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43231" y="4012139"/>
                  <a:ext cx="502920" cy="502920"/>
                </a:xfrm>
                <a:prstGeom prst="rect">
                  <a:avLst/>
                </a:prstGeom>
                <a:blipFill rotWithShape="0">
                  <a:blip r:embed="rId154"/>
                  <a:stretch>
                    <a:fillRect r="-11765" b="-9412"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0" name="Rectangle 479">
                  <a:extLst>
                    <a:ext uri="{FF2B5EF4-FFF2-40B4-BE49-F238E27FC236}">
                      <a16:creationId xmlns:a16="http://schemas.microsoft.com/office/drawing/2014/main" id="{E0EC9973-2976-420A-880D-E707FB73F972}"/>
                    </a:ext>
                  </a:extLst>
                </p:cNvPr>
                <p:cNvSpPr/>
                <p:nvPr/>
              </p:nvSpPr>
              <p:spPr>
                <a:xfrm>
                  <a:off x="7721842" y="3387952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319" name="Rectangle 3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21842" y="3387952"/>
                  <a:ext cx="502920" cy="502920"/>
                </a:xfrm>
                <a:prstGeom prst="rect">
                  <a:avLst/>
                </a:prstGeom>
                <a:blipFill rotWithShape="0">
                  <a:blip r:embed="rId15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1" name="Rectangle 480">
                  <a:extLst>
                    <a:ext uri="{FF2B5EF4-FFF2-40B4-BE49-F238E27FC236}">
                      <a16:creationId xmlns:a16="http://schemas.microsoft.com/office/drawing/2014/main" id="{7DF01386-CAAF-42CA-9C3E-EFAC73B283D0}"/>
                    </a:ext>
                  </a:extLst>
                </p:cNvPr>
                <p:cNvSpPr/>
                <p:nvPr/>
              </p:nvSpPr>
              <p:spPr>
                <a:xfrm>
                  <a:off x="7671111" y="3538052"/>
                  <a:ext cx="502920" cy="50292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from</m:t>
                        </m:r>
                      </m:oMath>
                    </m:oMathPara>
                  </a14:m>
                  <a:endParaRPr lang="en-US" sz="1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320" name="Rectangle 3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71111" y="3538052"/>
                  <a:ext cx="502920" cy="502920"/>
                </a:xfrm>
                <a:prstGeom prst="rect">
                  <a:avLst/>
                </a:prstGeom>
                <a:blipFill rotWithShape="0">
                  <a:blip r:embed="rId15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2" name="Rectangle 481">
                  <a:extLst>
                    <a:ext uri="{FF2B5EF4-FFF2-40B4-BE49-F238E27FC236}">
                      <a16:creationId xmlns:a16="http://schemas.microsoft.com/office/drawing/2014/main" id="{1E3238E0-AD3A-4FE3-A570-02120C6E6BC8}"/>
                    </a:ext>
                  </a:extLst>
                </p:cNvPr>
                <p:cNvSpPr/>
                <p:nvPr/>
              </p:nvSpPr>
              <p:spPr>
                <a:xfrm>
                  <a:off x="7842742" y="3277116"/>
                  <a:ext cx="502920" cy="50292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𝑡𝑜</m:t>
                        </m:r>
                      </m:oMath>
                    </m:oMathPara>
                  </a14:m>
                  <a:endParaRPr lang="en-US" sz="1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321" name="Rectangle 3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42742" y="3277116"/>
                  <a:ext cx="502920" cy="502920"/>
                </a:xfrm>
                <a:prstGeom prst="rect">
                  <a:avLst/>
                </a:prstGeom>
                <a:blipFill rotWithShape="0">
                  <a:blip r:embed="rId15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83" name="Straight Connector 482">
              <a:extLst>
                <a:ext uri="{FF2B5EF4-FFF2-40B4-BE49-F238E27FC236}">
                  <a16:creationId xmlns:a16="http://schemas.microsoft.com/office/drawing/2014/main" id="{EC06095D-7DEA-49F5-B840-25385C968284}"/>
                </a:ext>
              </a:extLst>
            </p:cNvPr>
            <p:cNvCxnSpPr/>
            <p:nvPr/>
          </p:nvCxnSpPr>
          <p:spPr>
            <a:xfrm>
              <a:off x="7717516" y="3383531"/>
              <a:ext cx="509409" cy="508919"/>
            </a:xfrm>
            <a:prstGeom prst="line">
              <a:avLst/>
            </a:prstGeom>
            <a:ln w="12700">
              <a:solidFill>
                <a:srgbClr val="4171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843469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4" name="Group 243">
            <a:extLst>
              <a:ext uri="{FF2B5EF4-FFF2-40B4-BE49-F238E27FC236}">
                <a16:creationId xmlns:a16="http://schemas.microsoft.com/office/drawing/2014/main" id="{C4E0AAF7-7299-4CFB-B25B-8886994FE122}"/>
              </a:ext>
            </a:extLst>
          </p:cNvPr>
          <p:cNvGrpSpPr/>
          <p:nvPr/>
        </p:nvGrpSpPr>
        <p:grpSpPr>
          <a:xfrm>
            <a:off x="112331" y="170031"/>
            <a:ext cx="11967338" cy="6517938"/>
            <a:chOff x="38405" y="315945"/>
            <a:chExt cx="11967338" cy="651793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5" name="Rectangle 244">
                  <a:extLst>
                    <a:ext uri="{FF2B5EF4-FFF2-40B4-BE49-F238E27FC236}">
                      <a16:creationId xmlns:a16="http://schemas.microsoft.com/office/drawing/2014/main" id="{7646AF1F-0522-41B5-AA7E-014D63C451D6}"/>
                    </a:ext>
                  </a:extLst>
                </p:cNvPr>
                <p:cNvSpPr/>
                <p:nvPr/>
              </p:nvSpPr>
              <p:spPr>
                <a:xfrm>
                  <a:off x="1503437" y="1617155"/>
                  <a:ext cx="365760" cy="36576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20" name="Rectangle 5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03437" y="1617155"/>
                  <a:ext cx="365760" cy="36576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6129" r="-112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6" name="Rectangle 245">
                  <a:extLst>
                    <a:ext uri="{FF2B5EF4-FFF2-40B4-BE49-F238E27FC236}">
                      <a16:creationId xmlns:a16="http://schemas.microsoft.com/office/drawing/2014/main" id="{3007C35C-4D69-441A-A9E8-565263A10E2A}"/>
                    </a:ext>
                  </a:extLst>
                </p:cNvPr>
                <p:cNvSpPr/>
                <p:nvPr/>
              </p:nvSpPr>
              <p:spPr>
                <a:xfrm>
                  <a:off x="2248875" y="1619408"/>
                  <a:ext cx="365760" cy="36576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Sup>
                          <m:sSubSupPr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21" name="Rectangle 5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48875" y="1619408"/>
                  <a:ext cx="365760" cy="36576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6129" r="-96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7" name="Arc 246">
              <a:extLst>
                <a:ext uri="{FF2B5EF4-FFF2-40B4-BE49-F238E27FC236}">
                  <a16:creationId xmlns:a16="http://schemas.microsoft.com/office/drawing/2014/main" id="{6C04B47C-C85C-4A50-81C8-59A0A506E096}"/>
                </a:ext>
              </a:extLst>
            </p:cNvPr>
            <p:cNvSpPr/>
            <p:nvPr/>
          </p:nvSpPr>
          <p:spPr>
            <a:xfrm>
              <a:off x="1727034" y="1274303"/>
              <a:ext cx="1164568" cy="512519"/>
            </a:xfrm>
            <a:prstGeom prst="arc">
              <a:avLst>
                <a:gd name="adj1" fmla="val 10995027"/>
                <a:gd name="adj2" fmla="val 89958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/>
            <a:p>
              <a:pPr algn="ctr"/>
              <a:endParaRPr lang="en-US" sz="1200" dirty="0"/>
            </a:p>
          </p:txBody>
        </p:sp>
        <p:sp>
          <p:nvSpPr>
            <p:cNvPr id="248" name="Arc 247">
              <a:extLst>
                <a:ext uri="{FF2B5EF4-FFF2-40B4-BE49-F238E27FC236}">
                  <a16:creationId xmlns:a16="http://schemas.microsoft.com/office/drawing/2014/main" id="{E0F67272-15BE-4542-9C93-3B7AF863AC3B}"/>
                </a:ext>
              </a:extLst>
            </p:cNvPr>
            <p:cNvSpPr/>
            <p:nvPr/>
          </p:nvSpPr>
          <p:spPr>
            <a:xfrm rot="10800000">
              <a:off x="1719176" y="1849142"/>
              <a:ext cx="727876" cy="445338"/>
            </a:xfrm>
            <a:prstGeom prst="arc">
              <a:avLst>
                <a:gd name="adj1" fmla="val 10978865"/>
                <a:gd name="adj2" fmla="val 0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9" name="Arc 248">
              <a:extLst>
                <a:ext uri="{FF2B5EF4-FFF2-40B4-BE49-F238E27FC236}">
                  <a16:creationId xmlns:a16="http://schemas.microsoft.com/office/drawing/2014/main" id="{52E86D83-1E62-4417-AD7E-6E01D65B4459}"/>
                </a:ext>
              </a:extLst>
            </p:cNvPr>
            <p:cNvSpPr/>
            <p:nvPr/>
          </p:nvSpPr>
          <p:spPr>
            <a:xfrm rot="16200000">
              <a:off x="1183100" y="1628967"/>
              <a:ext cx="309639" cy="457200"/>
            </a:xfrm>
            <a:prstGeom prst="arc">
              <a:avLst>
                <a:gd name="adj1" fmla="val 8859158"/>
                <a:gd name="adj2" fmla="val 1898732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0" name="Rectangle 249">
                  <a:extLst>
                    <a:ext uri="{FF2B5EF4-FFF2-40B4-BE49-F238E27FC236}">
                      <a16:creationId xmlns:a16="http://schemas.microsoft.com/office/drawing/2014/main" id="{2E4E6A0C-89D2-43CC-A6D6-656C3FF822EE}"/>
                    </a:ext>
                  </a:extLst>
                </p:cNvPr>
                <p:cNvSpPr/>
                <p:nvPr/>
              </p:nvSpPr>
              <p:spPr>
                <a:xfrm>
                  <a:off x="1133012" y="2222352"/>
                  <a:ext cx="237744" cy="241773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25" name="Rectangle 5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3012" y="2222352"/>
                  <a:ext cx="237744" cy="241773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1" name="Straight Arrow Connector 250">
              <a:extLst>
                <a:ext uri="{FF2B5EF4-FFF2-40B4-BE49-F238E27FC236}">
                  <a16:creationId xmlns:a16="http://schemas.microsoft.com/office/drawing/2014/main" id="{309512FF-F6A6-4A4F-B26B-4AA6F4C53EE7}"/>
                </a:ext>
              </a:extLst>
            </p:cNvPr>
            <p:cNvCxnSpPr/>
            <p:nvPr/>
          </p:nvCxnSpPr>
          <p:spPr>
            <a:xfrm flipH="1">
              <a:off x="1551953" y="1992292"/>
              <a:ext cx="0" cy="2103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2" name="Rectangle 251">
                  <a:extLst>
                    <a:ext uri="{FF2B5EF4-FFF2-40B4-BE49-F238E27FC236}">
                      <a16:creationId xmlns:a16="http://schemas.microsoft.com/office/drawing/2014/main" id="{FDC8311C-2F63-460F-B8AD-864823771C1C}"/>
                    </a:ext>
                  </a:extLst>
                </p:cNvPr>
                <p:cNvSpPr/>
                <p:nvPr/>
              </p:nvSpPr>
              <p:spPr>
                <a:xfrm>
                  <a:off x="1403884" y="2222352"/>
                  <a:ext cx="237744" cy="241773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27" name="Rectangle 5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03884" y="2222352"/>
                  <a:ext cx="237744" cy="241773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3" name="Rectangle 252">
                  <a:extLst>
                    <a:ext uri="{FF2B5EF4-FFF2-40B4-BE49-F238E27FC236}">
                      <a16:creationId xmlns:a16="http://schemas.microsoft.com/office/drawing/2014/main" id="{1E39AF58-0760-47B3-BEE1-5E03A5ECFB66}"/>
                    </a:ext>
                  </a:extLst>
                </p:cNvPr>
                <p:cNvSpPr/>
                <p:nvPr/>
              </p:nvSpPr>
              <p:spPr>
                <a:xfrm>
                  <a:off x="1039089" y="2391722"/>
                  <a:ext cx="237744" cy="241773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28" name="Rectangle 5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9089" y="2391722"/>
                  <a:ext cx="237744" cy="241773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4" name="Rectangle 253">
                  <a:extLst>
                    <a:ext uri="{FF2B5EF4-FFF2-40B4-BE49-F238E27FC236}">
                      <a16:creationId xmlns:a16="http://schemas.microsoft.com/office/drawing/2014/main" id="{4EF200EB-4BA3-4B59-B905-2E0CBA3B5961}"/>
                    </a:ext>
                  </a:extLst>
                </p:cNvPr>
                <p:cNvSpPr/>
                <p:nvPr/>
              </p:nvSpPr>
              <p:spPr>
                <a:xfrm>
                  <a:off x="1321175" y="2391722"/>
                  <a:ext cx="237744" cy="241773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29" name="Rectangle 5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21175" y="2391722"/>
                  <a:ext cx="237744" cy="241773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5" name="Rectangle 254">
                  <a:extLst>
                    <a:ext uri="{FF2B5EF4-FFF2-40B4-BE49-F238E27FC236}">
                      <a16:creationId xmlns:a16="http://schemas.microsoft.com/office/drawing/2014/main" id="{340DAF26-46DD-4DB9-9768-61FEB74706D6}"/>
                    </a:ext>
                  </a:extLst>
                </p:cNvPr>
                <p:cNvSpPr/>
                <p:nvPr/>
              </p:nvSpPr>
              <p:spPr>
                <a:xfrm>
                  <a:off x="892010" y="6452311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30" name="Rectangle 5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2010" y="6452311"/>
                  <a:ext cx="274320" cy="27432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4255" r="-4255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6" name="Straight Arrow Connector 255">
              <a:extLst>
                <a:ext uri="{FF2B5EF4-FFF2-40B4-BE49-F238E27FC236}">
                  <a16:creationId xmlns:a16="http://schemas.microsoft.com/office/drawing/2014/main" id="{4D4875F1-A070-4124-AB32-AE1EF4DDF591}"/>
                </a:ext>
              </a:extLst>
            </p:cNvPr>
            <p:cNvCxnSpPr>
              <a:stCxn id="257" idx="3"/>
              <a:endCxn id="259" idx="1"/>
            </p:cNvCxnSpPr>
            <p:nvPr/>
          </p:nvCxnSpPr>
          <p:spPr>
            <a:xfrm>
              <a:off x="1172285" y="6122985"/>
              <a:ext cx="1645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7" name="Rectangle 256">
                  <a:extLst>
                    <a:ext uri="{FF2B5EF4-FFF2-40B4-BE49-F238E27FC236}">
                      <a16:creationId xmlns:a16="http://schemas.microsoft.com/office/drawing/2014/main" id="{618C3568-0CC6-4574-AE24-AC0EF34C6B2E}"/>
                    </a:ext>
                  </a:extLst>
                </p:cNvPr>
                <p:cNvSpPr/>
                <p:nvPr/>
              </p:nvSpPr>
              <p:spPr>
                <a:xfrm>
                  <a:off x="897965" y="5985825"/>
                  <a:ext cx="274320" cy="2743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32" name="Rectangle 5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7965" y="5985825"/>
                  <a:ext cx="274320" cy="274320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19149" r="-106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8" name="Straight Arrow Connector 257">
              <a:extLst>
                <a:ext uri="{FF2B5EF4-FFF2-40B4-BE49-F238E27FC236}">
                  <a16:creationId xmlns:a16="http://schemas.microsoft.com/office/drawing/2014/main" id="{3FF27954-49BF-4B27-8BB8-7E31BFCC74D8}"/>
                </a:ext>
              </a:extLst>
            </p:cNvPr>
            <p:cNvCxnSpPr>
              <a:stCxn id="257" idx="2"/>
              <a:endCxn id="255" idx="0"/>
            </p:cNvCxnSpPr>
            <p:nvPr/>
          </p:nvCxnSpPr>
          <p:spPr>
            <a:xfrm flipH="1">
              <a:off x="1029170" y="6260145"/>
              <a:ext cx="5955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9" name="Rectangle 258">
                  <a:extLst>
                    <a:ext uri="{FF2B5EF4-FFF2-40B4-BE49-F238E27FC236}">
                      <a16:creationId xmlns:a16="http://schemas.microsoft.com/office/drawing/2014/main" id="{C8B6555B-9F7B-4788-8177-6A19E593CAF8}"/>
                    </a:ext>
                  </a:extLst>
                </p:cNvPr>
                <p:cNvSpPr/>
                <p:nvPr/>
              </p:nvSpPr>
              <p:spPr>
                <a:xfrm>
                  <a:off x="1336877" y="5985825"/>
                  <a:ext cx="274320" cy="2743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34" name="Rectangle 5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36877" y="5985825"/>
                  <a:ext cx="274320" cy="274320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19149" r="-106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0" name="Straight Arrow Connector 259">
              <a:extLst>
                <a:ext uri="{FF2B5EF4-FFF2-40B4-BE49-F238E27FC236}">
                  <a16:creationId xmlns:a16="http://schemas.microsoft.com/office/drawing/2014/main" id="{C3A0B7E2-CF33-4084-B6F9-B1B06ED62D56}"/>
                </a:ext>
              </a:extLst>
            </p:cNvPr>
            <p:cNvCxnSpPr>
              <a:stCxn id="259" idx="2"/>
              <a:endCxn id="261" idx="0"/>
            </p:cNvCxnSpPr>
            <p:nvPr/>
          </p:nvCxnSpPr>
          <p:spPr>
            <a:xfrm>
              <a:off x="1474037" y="6260145"/>
              <a:ext cx="1934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1" name="Rectangle 260">
                  <a:extLst>
                    <a:ext uri="{FF2B5EF4-FFF2-40B4-BE49-F238E27FC236}">
                      <a16:creationId xmlns:a16="http://schemas.microsoft.com/office/drawing/2014/main" id="{A9E936E5-B6CB-48F0-B9C9-DDD4AB9768BC}"/>
                    </a:ext>
                  </a:extLst>
                </p:cNvPr>
                <p:cNvSpPr/>
                <p:nvPr/>
              </p:nvSpPr>
              <p:spPr>
                <a:xfrm>
                  <a:off x="1338811" y="6452311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36" name="Rectangle 5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38811" y="6452311"/>
                  <a:ext cx="274320" cy="274320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6383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2" name="Straight Arrow Connector 261">
              <a:extLst>
                <a:ext uri="{FF2B5EF4-FFF2-40B4-BE49-F238E27FC236}">
                  <a16:creationId xmlns:a16="http://schemas.microsoft.com/office/drawing/2014/main" id="{32A247F8-2B57-4A8E-95A4-19AFE3FE41F1}"/>
                </a:ext>
              </a:extLst>
            </p:cNvPr>
            <p:cNvCxnSpPr>
              <a:stCxn id="255" idx="3"/>
              <a:endCxn id="261" idx="1"/>
            </p:cNvCxnSpPr>
            <p:nvPr/>
          </p:nvCxnSpPr>
          <p:spPr>
            <a:xfrm>
              <a:off x="1166330" y="6589471"/>
              <a:ext cx="17248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Arrow Connector 262">
              <a:extLst>
                <a:ext uri="{FF2B5EF4-FFF2-40B4-BE49-F238E27FC236}">
                  <a16:creationId xmlns:a16="http://schemas.microsoft.com/office/drawing/2014/main" id="{7F00C10B-90F8-4868-9E68-C0572F745357}"/>
                </a:ext>
              </a:extLst>
            </p:cNvPr>
            <p:cNvCxnSpPr>
              <a:stCxn id="259" idx="3"/>
              <a:endCxn id="264" idx="1"/>
            </p:cNvCxnSpPr>
            <p:nvPr/>
          </p:nvCxnSpPr>
          <p:spPr>
            <a:xfrm>
              <a:off x="1611197" y="6122985"/>
              <a:ext cx="168857" cy="15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4" name="Rectangle 263">
                  <a:extLst>
                    <a:ext uri="{FF2B5EF4-FFF2-40B4-BE49-F238E27FC236}">
                      <a16:creationId xmlns:a16="http://schemas.microsoft.com/office/drawing/2014/main" id="{ECEDE841-3CE3-40A5-9DEC-9603077E7744}"/>
                    </a:ext>
                  </a:extLst>
                </p:cNvPr>
                <p:cNvSpPr/>
                <p:nvPr/>
              </p:nvSpPr>
              <p:spPr>
                <a:xfrm>
                  <a:off x="1780054" y="5987359"/>
                  <a:ext cx="274320" cy="2743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39" name="Rectangle 5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80054" y="5987359"/>
                  <a:ext cx="274320" cy="274320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21277" r="-106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5" name="Straight Arrow Connector 264">
              <a:extLst>
                <a:ext uri="{FF2B5EF4-FFF2-40B4-BE49-F238E27FC236}">
                  <a16:creationId xmlns:a16="http://schemas.microsoft.com/office/drawing/2014/main" id="{3F606C6A-77E2-4565-8CC4-3180C63989B6}"/>
                </a:ext>
              </a:extLst>
            </p:cNvPr>
            <p:cNvCxnSpPr>
              <a:stCxn id="264" idx="2"/>
              <a:endCxn id="266" idx="0"/>
            </p:cNvCxnSpPr>
            <p:nvPr/>
          </p:nvCxnSpPr>
          <p:spPr>
            <a:xfrm>
              <a:off x="1917214" y="6261679"/>
              <a:ext cx="1934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6" name="Rectangle 265">
                  <a:extLst>
                    <a:ext uri="{FF2B5EF4-FFF2-40B4-BE49-F238E27FC236}">
                      <a16:creationId xmlns:a16="http://schemas.microsoft.com/office/drawing/2014/main" id="{21E41F80-8505-41B2-B88A-E75B39011AC9}"/>
                    </a:ext>
                  </a:extLst>
                </p:cNvPr>
                <p:cNvSpPr/>
                <p:nvPr/>
              </p:nvSpPr>
              <p:spPr>
                <a:xfrm>
                  <a:off x="1781988" y="6453845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41" name="Rectangle 54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81988" y="6453845"/>
                  <a:ext cx="274320" cy="274320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4255" r="-2128" b="-4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7" name="Straight Arrow Connector 266">
              <a:extLst>
                <a:ext uri="{FF2B5EF4-FFF2-40B4-BE49-F238E27FC236}">
                  <a16:creationId xmlns:a16="http://schemas.microsoft.com/office/drawing/2014/main" id="{1C6DE5C8-F367-435F-A726-8961A9338C56}"/>
                </a:ext>
              </a:extLst>
            </p:cNvPr>
            <p:cNvCxnSpPr>
              <a:stCxn id="261" idx="3"/>
              <a:endCxn id="266" idx="1"/>
            </p:cNvCxnSpPr>
            <p:nvPr/>
          </p:nvCxnSpPr>
          <p:spPr>
            <a:xfrm>
              <a:off x="1613131" y="6589471"/>
              <a:ext cx="168857" cy="15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Arrow Connector 267">
              <a:extLst>
                <a:ext uri="{FF2B5EF4-FFF2-40B4-BE49-F238E27FC236}">
                  <a16:creationId xmlns:a16="http://schemas.microsoft.com/office/drawing/2014/main" id="{6FCD006B-0A20-478F-818C-DC5ECA8B05CE}"/>
                </a:ext>
              </a:extLst>
            </p:cNvPr>
            <p:cNvCxnSpPr>
              <a:stCxn id="264" idx="3"/>
              <a:endCxn id="269" idx="1"/>
            </p:cNvCxnSpPr>
            <p:nvPr/>
          </p:nvCxnSpPr>
          <p:spPr>
            <a:xfrm flipV="1">
              <a:off x="2054374" y="6122960"/>
              <a:ext cx="174415" cy="15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9" name="Rectangle 268">
                  <a:extLst>
                    <a:ext uri="{FF2B5EF4-FFF2-40B4-BE49-F238E27FC236}">
                      <a16:creationId xmlns:a16="http://schemas.microsoft.com/office/drawing/2014/main" id="{ACF255C2-EB3B-4B84-966A-F0B317A5BFF9}"/>
                    </a:ext>
                  </a:extLst>
                </p:cNvPr>
                <p:cNvSpPr/>
                <p:nvPr/>
              </p:nvSpPr>
              <p:spPr>
                <a:xfrm>
                  <a:off x="2228789" y="5985800"/>
                  <a:ext cx="274320" cy="2743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44" name="Rectangle 5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8789" y="5985800"/>
                  <a:ext cx="274320" cy="274320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21277" r="-106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0" name="Straight Arrow Connector 269">
              <a:extLst>
                <a:ext uri="{FF2B5EF4-FFF2-40B4-BE49-F238E27FC236}">
                  <a16:creationId xmlns:a16="http://schemas.microsoft.com/office/drawing/2014/main" id="{DEDDC79D-6C9C-418B-84C5-9447458ABD30}"/>
                </a:ext>
              </a:extLst>
            </p:cNvPr>
            <p:cNvCxnSpPr>
              <a:stCxn id="269" idx="2"/>
              <a:endCxn id="271" idx="0"/>
            </p:cNvCxnSpPr>
            <p:nvPr/>
          </p:nvCxnSpPr>
          <p:spPr>
            <a:xfrm>
              <a:off x="2365949" y="6260120"/>
              <a:ext cx="1934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1" name="Rectangle 270">
                  <a:extLst>
                    <a:ext uri="{FF2B5EF4-FFF2-40B4-BE49-F238E27FC236}">
                      <a16:creationId xmlns:a16="http://schemas.microsoft.com/office/drawing/2014/main" id="{81E14624-F1A6-47E2-A08C-7EF0C537E27B}"/>
                    </a:ext>
                  </a:extLst>
                </p:cNvPr>
                <p:cNvSpPr/>
                <p:nvPr/>
              </p:nvSpPr>
              <p:spPr>
                <a:xfrm>
                  <a:off x="2230723" y="6452286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46" name="Rectangle 5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30723" y="6452286"/>
                  <a:ext cx="274320" cy="274320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2" name="Straight Arrow Connector 271">
              <a:extLst>
                <a:ext uri="{FF2B5EF4-FFF2-40B4-BE49-F238E27FC236}">
                  <a16:creationId xmlns:a16="http://schemas.microsoft.com/office/drawing/2014/main" id="{60BEE98E-E540-4211-9CF6-97377603E15D}"/>
                </a:ext>
              </a:extLst>
            </p:cNvPr>
            <p:cNvCxnSpPr>
              <a:stCxn id="266" idx="3"/>
              <a:endCxn id="271" idx="1"/>
            </p:cNvCxnSpPr>
            <p:nvPr/>
          </p:nvCxnSpPr>
          <p:spPr>
            <a:xfrm flipV="1">
              <a:off x="2056308" y="6589446"/>
              <a:ext cx="174415" cy="15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3" name="Rectangle 272">
                  <a:extLst>
                    <a:ext uri="{FF2B5EF4-FFF2-40B4-BE49-F238E27FC236}">
                      <a16:creationId xmlns:a16="http://schemas.microsoft.com/office/drawing/2014/main" id="{87E8A4EC-B2DA-4FE5-AAD4-E2ED95A546AC}"/>
                    </a:ext>
                  </a:extLst>
                </p:cNvPr>
                <p:cNvSpPr/>
                <p:nvPr/>
              </p:nvSpPr>
              <p:spPr>
                <a:xfrm>
                  <a:off x="2729390" y="1621017"/>
                  <a:ext cx="365760" cy="36576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Sup>
                          <m:sSubSupPr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48" name="Rectangle 54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29390" y="1621017"/>
                  <a:ext cx="365760" cy="365760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l="-16129" r="-96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4" name="Rectangle 273">
                  <a:extLst>
                    <a:ext uri="{FF2B5EF4-FFF2-40B4-BE49-F238E27FC236}">
                      <a16:creationId xmlns:a16="http://schemas.microsoft.com/office/drawing/2014/main" id="{E4BE1A59-E93C-43D3-A9EC-5A09BAA68920}"/>
                    </a:ext>
                  </a:extLst>
                </p:cNvPr>
                <p:cNvSpPr/>
                <p:nvPr/>
              </p:nvSpPr>
              <p:spPr>
                <a:xfrm>
                  <a:off x="3209905" y="1617155"/>
                  <a:ext cx="365760" cy="36576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Sup>
                          <m:sSubSupPr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49" name="Rectangle 54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9905" y="1617155"/>
                  <a:ext cx="365760" cy="365760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l="-16129" r="-96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5" name="Arc 274">
              <a:extLst>
                <a:ext uri="{FF2B5EF4-FFF2-40B4-BE49-F238E27FC236}">
                  <a16:creationId xmlns:a16="http://schemas.microsoft.com/office/drawing/2014/main" id="{F86E585A-8AA7-45EE-A1C7-A4CB8CACF924}"/>
                </a:ext>
              </a:extLst>
            </p:cNvPr>
            <p:cNvSpPr/>
            <p:nvPr/>
          </p:nvSpPr>
          <p:spPr>
            <a:xfrm>
              <a:off x="1740070" y="1333782"/>
              <a:ext cx="720020" cy="411480"/>
            </a:xfrm>
            <a:prstGeom prst="arc">
              <a:avLst>
                <a:gd name="adj1" fmla="val 11026958"/>
                <a:gd name="adj2" fmla="val 0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/>
            <a:p>
              <a:pPr algn="ctr"/>
              <a:endParaRPr lang="en-US" sz="1200" dirty="0"/>
            </a:p>
          </p:txBody>
        </p:sp>
        <p:sp>
          <p:nvSpPr>
            <p:cNvPr id="276" name="Arc 275">
              <a:extLst>
                <a:ext uri="{FF2B5EF4-FFF2-40B4-BE49-F238E27FC236}">
                  <a16:creationId xmlns:a16="http://schemas.microsoft.com/office/drawing/2014/main" id="{A10795ED-FF06-45F2-9994-C23CEC468AA0}"/>
                </a:ext>
              </a:extLst>
            </p:cNvPr>
            <p:cNvSpPr/>
            <p:nvPr/>
          </p:nvSpPr>
          <p:spPr>
            <a:xfrm>
              <a:off x="1719176" y="1226866"/>
              <a:ext cx="1637192" cy="622686"/>
            </a:xfrm>
            <a:prstGeom prst="arc">
              <a:avLst>
                <a:gd name="adj1" fmla="val 10896129"/>
                <a:gd name="adj2" fmla="val 0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/>
            <a:p>
              <a:pPr algn="ctr"/>
              <a:endParaRPr lang="en-US" sz="1200" dirty="0"/>
            </a:p>
          </p:txBody>
        </p:sp>
        <p:sp>
          <p:nvSpPr>
            <p:cNvPr id="277" name="Arc 276">
              <a:extLst>
                <a:ext uri="{FF2B5EF4-FFF2-40B4-BE49-F238E27FC236}">
                  <a16:creationId xmlns:a16="http://schemas.microsoft.com/office/drawing/2014/main" id="{5B2DAB45-83FD-49C9-8206-AFA4C61D652A}"/>
                </a:ext>
              </a:extLst>
            </p:cNvPr>
            <p:cNvSpPr/>
            <p:nvPr/>
          </p:nvSpPr>
          <p:spPr>
            <a:xfrm rot="10800000">
              <a:off x="1711740" y="1820362"/>
              <a:ext cx="1197990" cy="494132"/>
            </a:xfrm>
            <a:prstGeom prst="arc">
              <a:avLst>
                <a:gd name="adj1" fmla="val 10873745"/>
                <a:gd name="adj2" fmla="val 0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8" name="Arc 277">
              <a:extLst>
                <a:ext uri="{FF2B5EF4-FFF2-40B4-BE49-F238E27FC236}">
                  <a16:creationId xmlns:a16="http://schemas.microsoft.com/office/drawing/2014/main" id="{4A729748-6B6D-4F0F-91E6-3D204347553B}"/>
                </a:ext>
              </a:extLst>
            </p:cNvPr>
            <p:cNvSpPr/>
            <p:nvPr/>
          </p:nvSpPr>
          <p:spPr>
            <a:xfrm rot="10800000">
              <a:off x="1714818" y="1820362"/>
              <a:ext cx="1681651" cy="559645"/>
            </a:xfrm>
            <a:prstGeom prst="arc">
              <a:avLst>
                <a:gd name="adj1" fmla="val 10817649"/>
                <a:gd name="adj2" fmla="val 100777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9" name="Rectangle 278">
                  <a:extLst>
                    <a:ext uri="{FF2B5EF4-FFF2-40B4-BE49-F238E27FC236}">
                      <a16:creationId xmlns:a16="http://schemas.microsoft.com/office/drawing/2014/main" id="{7C1C9EFD-1228-4B09-9098-A2BBBCF04E0D}"/>
                    </a:ext>
                  </a:extLst>
                </p:cNvPr>
                <p:cNvSpPr/>
                <p:nvPr/>
              </p:nvSpPr>
              <p:spPr>
                <a:xfrm>
                  <a:off x="2668649" y="5985605"/>
                  <a:ext cx="2027873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Sup>
                          <m:sSubSupPr>
                            <m:ctrlPr>
                              <a:rPr lang="en-US" sz="1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13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1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60" name="Rectangle 55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68649" y="5985605"/>
                  <a:ext cx="2027873" cy="274320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0" name="Rectangle 279">
                  <a:extLst>
                    <a:ext uri="{FF2B5EF4-FFF2-40B4-BE49-F238E27FC236}">
                      <a16:creationId xmlns:a16="http://schemas.microsoft.com/office/drawing/2014/main" id="{95B0229C-B975-4B62-B42A-4536DF72DE9D}"/>
                    </a:ext>
                  </a:extLst>
                </p:cNvPr>
                <p:cNvSpPr/>
                <p:nvPr/>
              </p:nvSpPr>
              <p:spPr>
                <a:xfrm>
                  <a:off x="2667170" y="6448189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61" name="Rectangle 56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67170" y="6448189"/>
                  <a:ext cx="274320" cy="274320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 l="-6383" r="-2128" b="-4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1" name="Rectangle 280">
                  <a:extLst>
                    <a:ext uri="{FF2B5EF4-FFF2-40B4-BE49-F238E27FC236}">
                      <a16:creationId xmlns:a16="http://schemas.microsoft.com/office/drawing/2014/main" id="{120AC38E-4BE6-4803-83F3-82C31C03FAEB}"/>
                    </a:ext>
                  </a:extLst>
                </p:cNvPr>
                <p:cNvSpPr/>
                <p:nvPr/>
              </p:nvSpPr>
              <p:spPr>
                <a:xfrm>
                  <a:off x="3017184" y="6448189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62" name="Rectangle 56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17184" y="6448189"/>
                  <a:ext cx="274320" cy="274320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 l="-4255" r="-2128" b="-4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2" name="Rectangle 281">
                  <a:extLst>
                    <a:ext uri="{FF2B5EF4-FFF2-40B4-BE49-F238E27FC236}">
                      <a16:creationId xmlns:a16="http://schemas.microsoft.com/office/drawing/2014/main" id="{D4B3AFC6-57B1-4105-AC3D-009E3AD71779}"/>
                    </a:ext>
                  </a:extLst>
                </p:cNvPr>
                <p:cNvSpPr/>
                <p:nvPr/>
              </p:nvSpPr>
              <p:spPr>
                <a:xfrm>
                  <a:off x="3365496" y="6446630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63" name="Rectangle 56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65496" y="6446630"/>
                  <a:ext cx="274320" cy="274320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 l="-4255" r="-2128" b="-4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3" name="Rectangle 282">
                  <a:extLst>
                    <a:ext uri="{FF2B5EF4-FFF2-40B4-BE49-F238E27FC236}">
                      <a16:creationId xmlns:a16="http://schemas.microsoft.com/office/drawing/2014/main" id="{5C6BF296-23A8-4CC7-A6AD-67BE24053DB3}"/>
                    </a:ext>
                  </a:extLst>
                </p:cNvPr>
                <p:cNvSpPr/>
                <p:nvPr/>
              </p:nvSpPr>
              <p:spPr>
                <a:xfrm>
                  <a:off x="3715478" y="6448189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64" name="Rectangle 56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15478" y="6448189"/>
                  <a:ext cx="274320" cy="274320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 l="-4255" r="-4255" b="-4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4" name="Rectangle 283">
                  <a:extLst>
                    <a:ext uri="{FF2B5EF4-FFF2-40B4-BE49-F238E27FC236}">
                      <a16:creationId xmlns:a16="http://schemas.microsoft.com/office/drawing/2014/main" id="{88B5E194-5813-4C4C-9BC6-CC1E779D9CB2}"/>
                    </a:ext>
                  </a:extLst>
                </p:cNvPr>
                <p:cNvSpPr/>
                <p:nvPr/>
              </p:nvSpPr>
              <p:spPr>
                <a:xfrm>
                  <a:off x="4065674" y="6448189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65" name="Rectangle 56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65674" y="6448189"/>
                  <a:ext cx="274320" cy="274320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 l="-6383" r="-2128" b="-4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5" name="Rectangle 284">
                  <a:extLst>
                    <a:ext uri="{FF2B5EF4-FFF2-40B4-BE49-F238E27FC236}">
                      <a16:creationId xmlns:a16="http://schemas.microsoft.com/office/drawing/2014/main" id="{931BAB7E-6698-45A7-B255-5DC0652B115C}"/>
                    </a:ext>
                  </a:extLst>
                </p:cNvPr>
                <p:cNvSpPr/>
                <p:nvPr/>
              </p:nvSpPr>
              <p:spPr>
                <a:xfrm>
                  <a:off x="4417155" y="6448189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66" name="Rectangle 56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7155" y="6448189"/>
                  <a:ext cx="274320" cy="274320"/>
                </a:xfrm>
                <a:prstGeom prst="rect">
                  <a:avLst/>
                </a:prstGeom>
                <a:blipFill rotWithShape="0">
                  <a:blip r:embed="rId23"/>
                  <a:stretch>
                    <a:fillRect l="-6383" r="-2128" b="-4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6" name="Rectangle 285">
                  <a:extLst>
                    <a:ext uri="{FF2B5EF4-FFF2-40B4-BE49-F238E27FC236}">
                      <a16:creationId xmlns:a16="http://schemas.microsoft.com/office/drawing/2014/main" id="{27D87E33-47D2-4BF0-8214-D0AA66C5821F}"/>
                    </a:ext>
                  </a:extLst>
                </p:cNvPr>
                <p:cNvSpPr/>
                <p:nvPr/>
              </p:nvSpPr>
              <p:spPr>
                <a:xfrm>
                  <a:off x="4867502" y="6444506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67" name="Rectangle 56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67502" y="6444506"/>
                  <a:ext cx="274320" cy="274320"/>
                </a:xfrm>
                <a:prstGeom prst="rect">
                  <a:avLst/>
                </a:prstGeom>
                <a:blipFill rotWithShape="0">
                  <a:blip r:embed="rId24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7" name="Rectangle 286">
                  <a:extLst>
                    <a:ext uri="{FF2B5EF4-FFF2-40B4-BE49-F238E27FC236}">
                      <a16:creationId xmlns:a16="http://schemas.microsoft.com/office/drawing/2014/main" id="{D2C0EAB7-51EB-4EAF-A834-58FE22341BD3}"/>
                    </a:ext>
                  </a:extLst>
                </p:cNvPr>
                <p:cNvSpPr/>
                <p:nvPr/>
              </p:nvSpPr>
              <p:spPr>
                <a:xfrm>
                  <a:off x="5310679" y="6446040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68" name="Rectangle 56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10679" y="6446040"/>
                  <a:ext cx="274320" cy="274320"/>
                </a:xfrm>
                <a:prstGeom prst="rect">
                  <a:avLst/>
                </a:prstGeom>
                <a:blipFill rotWithShape="0">
                  <a:blip r:embed="rId25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8" name="Straight Arrow Connector 287">
              <a:extLst>
                <a:ext uri="{FF2B5EF4-FFF2-40B4-BE49-F238E27FC236}">
                  <a16:creationId xmlns:a16="http://schemas.microsoft.com/office/drawing/2014/main" id="{4163E98C-9B1A-4B8A-9732-C407C51231B9}"/>
                </a:ext>
              </a:extLst>
            </p:cNvPr>
            <p:cNvCxnSpPr>
              <a:stCxn id="286" idx="3"/>
              <a:endCxn id="287" idx="1"/>
            </p:cNvCxnSpPr>
            <p:nvPr/>
          </p:nvCxnSpPr>
          <p:spPr>
            <a:xfrm>
              <a:off x="5141822" y="6581666"/>
              <a:ext cx="168857" cy="15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9" name="Rectangle 288">
                  <a:extLst>
                    <a:ext uri="{FF2B5EF4-FFF2-40B4-BE49-F238E27FC236}">
                      <a16:creationId xmlns:a16="http://schemas.microsoft.com/office/drawing/2014/main" id="{6C6F53D0-1694-4BE5-BD37-D97A13076091}"/>
                    </a:ext>
                  </a:extLst>
                </p:cNvPr>
                <p:cNvSpPr/>
                <p:nvPr/>
              </p:nvSpPr>
              <p:spPr>
                <a:xfrm>
                  <a:off x="5759414" y="6444481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70" name="Rectangle 56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59414" y="6444481"/>
                  <a:ext cx="274320" cy="274320"/>
                </a:xfrm>
                <a:prstGeom prst="rect">
                  <a:avLst/>
                </a:prstGeom>
                <a:blipFill rotWithShape="0">
                  <a:blip r:embed="rId26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0" name="Straight Arrow Connector 289">
              <a:extLst>
                <a:ext uri="{FF2B5EF4-FFF2-40B4-BE49-F238E27FC236}">
                  <a16:creationId xmlns:a16="http://schemas.microsoft.com/office/drawing/2014/main" id="{BBA5755A-F9CA-46C2-A003-52202E993210}"/>
                </a:ext>
              </a:extLst>
            </p:cNvPr>
            <p:cNvCxnSpPr>
              <a:stCxn id="287" idx="3"/>
              <a:endCxn id="289" idx="1"/>
            </p:cNvCxnSpPr>
            <p:nvPr/>
          </p:nvCxnSpPr>
          <p:spPr>
            <a:xfrm flipV="1">
              <a:off x="5584999" y="6581641"/>
              <a:ext cx="174415" cy="15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1" name="Rectangle 290">
                  <a:extLst>
                    <a:ext uri="{FF2B5EF4-FFF2-40B4-BE49-F238E27FC236}">
                      <a16:creationId xmlns:a16="http://schemas.microsoft.com/office/drawing/2014/main" id="{3C92A37B-5EFA-4056-AC58-A0E63CF15211}"/>
                    </a:ext>
                  </a:extLst>
                </p:cNvPr>
                <p:cNvSpPr/>
                <p:nvPr/>
              </p:nvSpPr>
              <p:spPr>
                <a:xfrm>
                  <a:off x="8852622" y="6452286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77" name="Rectangle 57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52622" y="6452286"/>
                  <a:ext cx="274320" cy="274320"/>
                </a:xfrm>
                <a:prstGeom prst="rect">
                  <a:avLst/>
                </a:prstGeom>
                <a:blipFill rotWithShape="0">
                  <a:blip r:embed="rId27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2" name="Straight Arrow Connector 291">
              <a:extLst>
                <a:ext uri="{FF2B5EF4-FFF2-40B4-BE49-F238E27FC236}">
                  <a16:creationId xmlns:a16="http://schemas.microsoft.com/office/drawing/2014/main" id="{AE37FBD0-D911-47E1-AFA7-EFEE54F80EC9}"/>
                </a:ext>
              </a:extLst>
            </p:cNvPr>
            <p:cNvCxnSpPr>
              <a:endCxn id="282" idx="0"/>
            </p:cNvCxnSpPr>
            <p:nvPr/>
          </p:nvCxnSpPr>
          <p:spPr>
            <a:xfrm>
              <a:off x="3495962" y="6259274"/>
              <a:ext cx="6694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3" name="Rectangle 292">
                  <a:extLst>
                    <a:ext uri="{FF2B5EF4-FFF2-40B4-BE49-F238E27FC236}">
                      <a16:creationId xmlns:a16="http://schemas.microsoft.com/office/drawing/2014/main" id="{07A67FEE-F790-496E-A52F-AFEFBBA5B4A4}"/>
                    </a:ext>
                  </a:extLst>
                </p:cNvPr>
                <p:cNvSpPr/>
                <p:nvPr/>
              </p:nvSpPr>
              <p:spPr>
                <a:xfrm>
                  <a:off x="6650599" y="5983448"/>
                  <a:ext cx="2023555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Sup>
                          <m:sSubSupPr>
                            <m:ctrlPr>
                              <a:rPr lang="en-US" sz="1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1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1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89" name="Rectangle 58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50599" y="5983448"/>
                  <a:ext cx="2023555" cy="274320"/>
                </a:xfrm>
                <a:prstGeom prst="rect">
                  <a:avLst/>
                </a:prstGeom>
                <a:blipFill rotWithShape="0"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4" name="Straight Arrow Connector 293">
              <a:extLst>
                <a:ext uri="{FF2B5EF4-FFF2-40B4-BE49-F238E27FC236}">
                  <a16:creationId xmlns:a16="http://schemas.microsoft.com/office/drawing/2014/main" id="{6AE0F1E0-B6CB-450E-B262-5D1BD7AADBCF}"/>
                </a:ext>
              </a:extLst>
            </p:cNvPr>
            <p:cNvCxnSpPr>
              <a:stCxn id="320" idx="2"/>
              <a:endCxn id="286" idx="0"/>
            </p:cNvCxnSpPr>
            <p:nvPr/>
          </p:nvCxnSpPr>
          <p:spPr>
            <a:xfrm>
              <a:off x="4997751" y="6257793"/>
              <a:ext cx="6911" cy="1867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Arrow Connector 294">
              <a:extLst>
                <a:ext uri="{FF2B5EF4-FFF2-40B4-BE49-F238E27FC236}">
                  <a16:creationId xmlns:a16="http://schemas.microsoft.com/office/drawing/2014/main" id="{58EB41EC-C7B5-4A21-85BA-54CB757308E3}"/>
                </a:ext>
              </a:extLst>
            </p:cNvPr>
            <p:cNvCxnSpPr>
              <a:stCxn id="322" idx="2"/>
              <a:endCxn id="287" idx="0"/>
            </p:cNvCxnSpPr>
            <p:nvPr/>
          </p:nvCxnSpPr>
          <p:spPr>
            <a:xfrm>
              <a:off x="5440928" y="6259327"/>
              <a:ext cx="6911" cy="1867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Arrow Connector 295">
              <a:extLst>
                <a:ext uri="{FF2B5EF4-FFF2-40B4-BE49-F238E27FC236}">
                  <a16:creationId xmlns:a16="http://schemas.microsoft.com/office/drawing/2014/main" id="{8946FC66-401F-40D6-8FEE-2FC372AA845D}"/>
                </a:ext>
              </a:extLst>
            </p:cNvPr>
            <p:cNvCxnSpPr>
              <a:stCxn id="324" idx="2"/>
              <a:endCxn id="289" idx="0"/>
            </p:cNvCxnSpPr>
            <p:nvPr/>
          </p:nvCxnSpPr>
          <p:spPr>
            <a:xfrm>
              <a:off x="5889663" y="6257768"/>
              <a:ext cx="6911" cy="1867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Arrow Connector 296">
              <a:extLst>
                <a:ext uri="{FF2B5EF4-FFF2-40B4-BE49-F238E27FC236}">
                  <a16:creationId xmlns:a16="http://schemas.microsoft.com/office/drawing/2014/main" id="{7055964E-11FC-4A8B-898E-0E838B3E104C}"/>
                </a:ext>
              </a:extLst>
            </p:cNvPr>
            <p:cNvCxnSpPr>
              <a:endCxn id="298" idx="1"/>
            </p:cNvCxnSpPr>
            <p:nvPr/>
          </p:nvCxnSpPr>
          <p:spPr>
            <a:xfrm>
              <a:off x="8680617" y="6120608"/>
              <a:ext cx="17200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8" name="Rectangle 297">
                  <a:extLst>
                    <a:ext uri="{FF2B5EF4-FFF2-40B4-BE49-F238E27FC236}">
                      <a16:creationId xmlns:a16="http://schemas.microsoft.com/office/drawing/2014/main" id="{691C9587-5F29-40D5-80FB-D84383F7A201}"/>
                    </a:ext>
                  </a:extLst>
                </p:cNvPr>
                <p:cNvSpPr/>
                <p:nvPr/>
              </p:nvSpPr>
              <p:spPr>
                <a:xfrm>
                  <a:off x="8852622" y="5983448"/>
                  <a:ext cx="274320" cy="274320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99" name="Rectangle 59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52622" y="5983448"/>
                  <a:ext cx="274320" cy="274320"/>
                </a:xfrm>
                <a:prstGeom prst="rect">
                  <a:avLst/>
                </a:prstGeom>
                <a:blipFill rotWithShape="0">
                  <a:blip r:embed="rId29"/>
                  <a:stretch>
                    <a:fillRect l="-21277" r="-1276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9" name="Straight Arrow Connector 298">
              <a:extLst>
                <a:ext uri="{FF2B5EF4-FFF2-40B4-BE49-F238E27FC236}">
                  <a16:creationId xmlns:a16="http://schemas.microsoft.com/office/drawing/2014/main" id="{EB9B86FC-3432-40B7-BC3F-4F2C15977533}"/>
                </a:ext>
              </a:extLst>
            </p:cNvPr>
            <p:cNvCxnSpPr>
              <a:stCxn id="298" idx="2"/>
              <a:endCxn id="291" idx="0"/>
            </p:cNvCxnSpPr>
            <p:nvPr/>
          </p:nvCxnSpPr>
          <p:spPr>
            <a:xfrm>
              <a:off x="8989782" y="6257768"/>
              <a:ext cx="0" cy="19451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Arrow Connector 299">
              <a:extLst>
                <a:ext uri="{FF2B5EF4-FFF2-40B4-BE49-F238E27FC236}">
                  <a16:creationId xmlns:a16="http://schemas.microsoft.com/office/drawing/2014/main" id="{E9092453-EBA0-4589-B0E1-FF4075B39BFA}"/>
                </a:ext>
              </a:extLst>
            </p:cNvPr>
            <p:cNvCxnSpPr>
              <a:stCxn id="388" idx="3"/>
              <a:endCxn id="291" idx="1"/>
            </p:cNvCxnSpPr>
            <p:nvPr/>
          </p:nvCxnSpPr>
          <p:spPr>
            <a:xfrm flipV="1">
              <a:off x="8676807" y="6589446"/>
              <a:ext cx="175815" cy="127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Arrow Connector 300">
              <a:extLst>
                <a:ext uri="{FF2B5EF4-FFF2-40B4-BE49-F238E27FC236}">
                  <a16:creationId xmlns:a16="http://schemas.microsoft.com/office/drawing/2014/main" id="{924E0C42-36C0-4738-B9E6-92FD7F1E4844}"/>
                </a:ext>
              </a:extLst>
            </p:cNvPr>
            <p:cNvCxnSpPr>
              <a:stCxn id="373" idx="3"/>
              <a:endCxn id="293" idx="1"/>
            </p:cNvCxnSpPr>
            <p:nvPr/>
          </p:nvCxnSpPr>
          <p:spPr>
            <a:xfrm>
              <a:off x="6480068" y="6120608"/>
              <a:ext cx="17053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Arrow Connector 301">
              <a:extLst>
                <a:ext uri="{FF2B5EF4-FFF2-40B4-BE49-F238E27FC236}">
                  <a16:creationId xmlns:a16="http://schemas.microsoft.com/office/drawing/2014/main" id="{EE14DC78-C01A-47AC-A61D-1DF7229E7E12}"/>
                </a:ext>
              </a:extLst>
            </p:cNvPr>
            <p:cNvCxnSpPr>
              <a:stCxn id="279" idx="3"/>
              <a:endCxn id="320" idx="1"/>
            </p:cNvCxnSpPr>
            <p:nvPr/>
          </p:nvCxnSpPr>
          <p:spPr>
            <a:xfrm flipV="1">
              <a:off x="4696522" y="6120633"/>
              <a:ext cx="164069" cy="21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Arrow Connector 302">
              <a:extLst>
                <a:ext uri="{FF2B5EF4-FFF2-40B4-BE49-F238E27FC236}">
                  <a16:creationId xmlns:a16="http://schemas.microsoft.com/office/drawing/2014/main" id="{0792173F-CC00-482B-9E55-5F519AD54DFF}"/>
                </a:ext>
              </a:extLst>
            </p:cNvPr>
            <p:cNvCxnSpPr>
              <a:stCxn id="285" idx="3"/>
              <a:endCxn id="286" idx="1"/>
            </p:cNvCxnSpPr>
            <p:nvPr/>
          </p:nvCxnSpPr>
          <p:spPr>
            <a:xfrm flipV="1">
              <a:off x="4691475" y="6581666"/>
              <a:ext cx="176027" cy="368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Arrow Connector 303">
              <a:extLst>
                <a:ext uri="{FF2B5EF4-FFF2-40B4-BE49-F238E27FC236}">
                  <a16:creationId xmlns:a16="http://schemas.microsoft.com/office/drawing/2014/main" id="{D78861DF-F81B-4174-8A09-760B8EF0F194}"/>
                </a:ext>
              </a:extLst>
            </p:cNvPr>
            <p:cNvCxnSpPr>
              <a:stCxn id="269" idx="3"/>
              <a:endCxn id="279" idx="1"/>
            </p:cNvCxnSpPr>
            <p:nvPr/>
          </p:nvCxnSpPr>
          <p:spPr>
            <a:xfrm flipV="1">
              <a:off x="2503109" y="6122765"/>
              <a:ext cx="165540" cy="19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Arrow Connector 304">
              <a:extLst>
                <a:ext uri="{FF2B5EF4-FFF2-40B4-BE49-F238E27FC236}">
                  <a16:creationId xmlns:a16="http://schemas.microsoft.com/office/drawing/2014/main" id="{56679AE6-F765-44E2-BB85-052E47F2A81F}"/>
                </a:ext>
              </a:extLst>
            </p:cNvPr>
            <p:cNvCxnSpPr>
              <a:endCxn id="306" idx="1"/>
            </p:cNvCxnSpPr>
            <p:nvPr/>
          </p:nvCxnSpPr>
          <p:spPr>
            <a:xfrm>
              <a:off x="9132881" y="6119291"/>
              <a:ext cx="1645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6" name="Rectangle 305">
                  <a:extLst>
                    <a:ext uri="{FF2B5EF4-FFF2-40B4-BE49-F238E27FC236}">
                      <a16:creationId xmlns:a16="http://schemas.microsoft.com/office/drawing/2014/main" id="{59714BC8-D791-47F3-9984-5C7A9FD7A909}"/>
                    </a:ext>
                  </a:extLst>
                </p:cNvPr>
                <p:cNvSpPr/>
                <p:nvPr/>
              </p:nvSpPr>
              <p:spPr>
                <a:xfrm>
                  <a:off x="9297473" y="5982131"/>
                  <a:ext cx="274320" cy="274320"/>
                </a:xfrm>
                <a:prstGeom prst="rect">
                  <a:avLst/>
                </a:prstGeom>
                <a:solidFill>
                  <a:srgbClr val="843C0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07" name="Rectangle 60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97473" y="5982131"/>
                  <a:ext cx="274320" cy="274320"/>
                </a:xfrm>
                <a:prstGeom prst="rect">
                  <a:avLst/>
                </a:prstGeom>
                <a:blipFill rotWithShape="0">
                  <a:blip r:embed="rId30"/>
                  <a:stretch>
                    <a:fillRect l="-21277" r="-1276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7" name="Straight Arrow Connector 306">
              <a:extLst>
                <a:ext uri="{FF2B5EF4-FFF2-40B4-BE49-F238E27FC236}">
                  <a16:creationId xmlns:a16="http://schemas.microsoft.com/office/drawing/2014/main" id="{401534E2-B80B-442E-8D70-970FD4B4F8C1}"/>
                </a:ext>
              </a:extLst>
            </p:cNvPr>
            <p:cNvCxnSpPr>
              <a:stCxn id="306" idx="2"/>
              <a:endCxn id="308" idx="0"/>
            </p:cNvCxnSpPr>
            <p:nvPr/>
          </p:nvCxnSpPr>
          <p:spPr>
            <a:xfrm>
              <a:off x="9434633" y="6256451"/>
              <a:ext cx="0" cy="19583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8" name="Rectangle 307">
                  <a:extLst>
                    <a:ext uri="{FF2B5EF4-FFF2-40B4-BE49-F238E27FC236}">
                      <a16:creationId xmlns:a16="http://schemas.microsoft.com/office/drawing/2014/main" id="{6FDFC2CD-7A90-4AA8-B8C8-0B4D853C2190}"/>
                    </a:ext>
                  </a:extLst>
                </p:cNvPr>
                <p:cNvSpPr/>
                <p:nvPr/>
              </p:nvSpPr>
              <p:spPr>
                <a:xfrm>
                  <a:off x="9297473" y="6452286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09" name="Rectangle 60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97473" y="6452286"/>
                  <a:ext cx="274320" cy="274320"/>
                </a:xfrm>
                <a:prstGeom prst="rect">
                  <a:avLst/>
                </a:prstGeom>
                <a:blipFill rotWithShape="0">
                  <a:blip r:embed="rId31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9" name="Straight Arrow Connector 308">
              <a:extLst>
                <a:ext uri="{FF2B5EF4-FFF2-40B4-BE49-F238E27FC236}">
                  <a16:creationId xmlns:a16="http://schemas.microsoft.com/office/drawing/2014/main" id="{CD31ED92-3B38-4CED-8091-BA4512FAAC4A}"/>
                </a:ext>
              </a:extLst>
            </p:cNvPr>
            <p:cNvCxnSpPr>
              <a:stCxn id="291" idx="3"/>
              <a:endCxn id="308" idx="1"/>
            </p:cNvCxnSpPr>
            <p:nvPr/>
          </p:nvCxnSpPr>
          <p:spPr>
            <a:xfrm>
              <a:off x="9126942" y="6589446"/>
              <a:ext cx="17053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0" name="Rectangle 309">
                  <a:extLst>
                    <a:ext uri="{FF2B5EF4-FFF2-40B4-BE49-F238E27FC236}">
                      <a16:creationId xmlns:a16="http://schemas.microsoft.com/office/drawing/2014/main" id="{94410D0F-91C4-4FCB-B37F-3513E618EA09}"/>
                    </a:ext>
                  </a:extLst>
                </p:cNvPr>
                <p:cNvSpPr/>
                <p:nvPr/>
              </p:nvSpPr>
              <p:spPr>
                <a:xfrm>
                  <a:off x="1522402" y="3351901"/>
                  <a:ext cx="365760" cy="365760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16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47" name="Rectangle 24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2402" y="3351901"/>
                  <a:ext cx="365760" cy="365760"/>
                </a:xfrm>
                <a:prstGeom prst="rect">
                  <a:avLst/>
                </a:prstGeom>
                <a:blipFill rotWithShape="0">
                  <a:blip r:embed="rId32"/>
                  <a:stretch>
                    <a:fillRect l="-16129" r="-129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1" name="Rectangle 310">
                  <a:extLst>
                    <a:ext uri="{FF2B5EF4-FFF2-40B4-BE49-F238E27FC236}">
                      <a16:creationId xmlns:a16="http://schemas.microsoft.com/office/drawing/2014/main" id="{BA2C6A64-12BA-4BF8-91D1-EEC473C983C1}"/>
                    </a:ext>
                  </a:extLst>
                </p:cNvPr>
                <p:cNvSpPr/>
                <p:nvPr/>
              </p:nvSpPr>
              <p:spPr>
                <a:xfrm>
                  <a:off x="2267840" y="3354154"/>
                  <a:ext cx="365760" cy="36576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Sup>
                          <m:sSubSupPr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48" name="Rectangle 24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7840" y="3354154"/>
                  <a:ext cx="365760" cy="365760"/>
                </a:xfrm>
                <a:prstGeom prst="rect">
                  <a:avLst/>
                </a:prstGeom>
                <a:blipFill rotWithShape="0">
                  <a:blip r:embed="rId33"/>
                  <a:stretch>
                    <a:fillRect l="-16129" r="-112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2" name="Rectangle 311">
                  <a:extLst>
                    <a:ext uri="{FF2B5EF4-FFF2-40B4-BE49-F238E27FC236}">
                      <a16:creationId xmlns:a16="http://schemas.microsoft.com/office/drawing/2014/main" id="{133BE173-E5CA-43CD-9796-55710AF9A30E}"/>
                    </a:ext>
                  </a:extLst>
                </p:cNvPr>
                <p:cNvSpPr/>
                <p:nvPr/>
              </p:nvSpPr>
              <p:spPr>
                <a:xfrm>
                  <a:off x="1151977" y="3963194"/>
                  <a:ext cx="237744" cy="241773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62" name="Rectangle 26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1977" y="3963194"/>
                  <a:ext cx="237744" cy="241773"/>
                </a:xfrm>
                <a:prstGeom prst="rect">
                  <a:avLst/>
                </a:prstGeom>
                <a:blipFill rotWithShape="0">
                  <a:blip r:embed="rId34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13" name="Straight Arrow Connector 312">
              <a:extLst>
                <a:ext uri="{FF2B5EF4-FFF2-40B4-BE49-F238E27FC236}">
                  <a16:creationId xmlns:a16="http://schemas.microsoft.com/office/drawing/2014/main" id="{63032EA7-E059-46BB-BCE1-5A0B34445A1A}"/>
                </a:ext>
              </a:extLst>
            </p:cNvPr>
            <p:cNvCxnSpPr/>
            <p:nvPr/>
          </p:nvCxnSpPr>
          <p:spPr>
            <a:xfrm flipH="1">
              <a:off x="1570918" y="3725514"/>
              <a:ext cx="0" cy="2103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4" name="Rectangle 313">
                  <a:extLst>
                    <a:ext uri="{FF2B5EF4-FFF2-40B4-BE49-F238E27FC236}">
                      <a16:creationId xmlns:a16="http://schemas.microsoft.com/office/drawing/2014/main" id="{EE2CD84B-EA0A-4749-91C0-36E30B690396}"/>
                    </a:ext>
                  </a:extLst>
                </p:cNvPr>
                <p:cNvSpPr/>
                <p:nvPr/>
              </p:nvSpPr>
              <p:spPr>
                <a:xfrm>
                  <a:off x="1422849" y="3963194"/>
                  <a:ext cx="237744" cy="241773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64" name="Rectangle 26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22849" y="3963194"/>
                  <a:ext cx="237744" cy="241773"/>
                </a:xfrm>
                <a:prstGeom prst="rect">
                  <a:avLst/>
                </a:prstGeom>
                <a:blipFill rotWithShape="0">
                  <a:blip r:embed="rId35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5" name="Rectangle 314">
                  <a:extLst>
                    <a:ext uri="{FF2B5EF4-FFF2-40B4-BE49-F238E27FC236}">
                      <a16:creationId xmlns:a16="http://schemas.microsoft.com/office/drawing/2014/main" id="{FC434BE2-A263-429F-92D6-97C81E6116A3}"/>
                    </a:ext>
                  </a:extLst>
                </p:cNvPr>
                <p:cNvSpPr/>
                <p:nvPr/>
              </p:nvSpPr>
              <p:spPr>
                <a:xfrm>
                  <a:off x="1058054" y="4132564"/>
                  <a:ext cx="237744" cy="241773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65" name="Rectangle 26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8054" y="4132564"/>
                  <a:ext cx="237744" cy="241773"/>
                </a:xfrm>
                <a:prstGeom prst="rect">
                  <a:avLst/>
                </a:prstGeom>
                <a:blipFill rotWithShape="0">
                  <a:blip r:embed="rId36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6" name="Rectangle 315">
                  <a:extLst>
                    <a:ext uri="{FF2B5EF4-FFF2-40B4-BE49-F238E27FC236}">
                      <a16:creationId xmlns:a16="http://schemas.microsoft.com/office/drawing/2014/main" id="{02DF2B30-8A0B-4C68-B006-4A4AD0696DA0}"/>
                    </a:ext>
                  </a:extLst>
                </p:cNvPr>
                <p:cNvSpPr/>
                <p:nvPr/>
              </p:nvSpPr>
              <p:spPr>
                <a:xfrm>
                  <a:off x="1340140" y="4132564"/>
                  <a:ext cx="237744" cy="241773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66" name="Rectangle 26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0140" y="4132564"/>
                  <a:ext cx="237744" cy="241773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7" name="Rectangle 316">
                  <a:extLst>
                    <a:ext uri="{FF2B5EF4-FFF2-40B4-BE49-F238E27FC236}">
                      <a16:creationId xmlns:a16="http://schemas.microsoft.com/office/drawing/2014/main" id="{C9823F8D-A6EA-4F45-A7F0-761608C18A30}"/>
                    </a:ext>
                  </a:extLst>
                </p:cNvPr>
                <p:cNvSpPr/>
                <p:nvPr/>
              </p:nvSpPr>
              <p:spPr>
                <a:xfrm>
                  <a:off x="2748355" y="3355763"/>
                  <a:ext cx="365760" cy="36576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Sup>
                          <m:sSubSupPr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67" name="Rectangle 26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48355" y="3355763"/>
                  <a:ext cx="365760" cy="365760"/>
                </a:xfrm>
                <a:prstGeom prst="rect">
                  <a:avLst/>
                </a:prstGeom>
                <a:blipFill rotWithShape="0">
                  <a:blip r:embed="rId37"/>
                  <a:stretch>
                    <a:fillRect l="-16129" r="-112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8" name="Rectangle 317">
                  <a:extLst>
                    <a:ext uri="{FF2B5EF4-FFF2-40B4-BE49-F238E27FC236}">
                      <a16:creationId xmlns:a16="http://schemas.microsoft.com/office/drawing/2014/main" id="{354A12AB-D19F-4C13-ABA7-8C27AEF4F9A1}"/>
                    </a:ext>
                  </a:extLst>
                </p:cNvPr>
                <p:cNvSpPr/>
                <p:nvPr/>
              </p:nvSpPr>
              <p:spPr>
                <a:xfrm>
                  <a:off x="3228870" y="3351901"/>
                  <a:ext cx="365760" cy="36576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Sup>
                          <m:sSubSupPr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68" name="Rectangle 26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28870" y="3351901"/>
                  <a:ext cx="365760" cy="365760"/>
                </a:xfrm>
                <a:prstGeom prst="rect">
                  <a:avLst/>
                </a:prstGeom>
                <a:blipFill rotWithShape="0">
                  <a:blip r:embed="rId38"/>
                  <a:stretch>
                    <a:fillRect l="-16129" r="-112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9" name="Arc 318">
              <a:extLst>
                <a:ext uri="{FF2B5EF4-FFF2-40B4-BE49-F238E27FC236}">
                  <a16:creationId xmlns:a16="http://schemas.microsoft.com/office/drawing/2014/main" id="{226508E7-D210-46C8-9F5C-9B8248F6BDF1}"/>
                </a:ext>
              </a:extLst>
            </p:cNvPr>
            <p:cNvSpPr/>
            <p:nvPr/>
          </p:nvSpPr>
          <p:spPr>
            <a:xfrm rot="16200000">
              <a:off x="482426" y="1988419"/>
              <a:ext cx="1738400" cy="1167055"/>
            </a:xfrm>
            <a:prstGeom prst="arc">
              <a:avLst>
                <a:gd name="adj1" fmla="val 10574923"/>
                <a:gd name="adj2" fmla="val 138132"/>
              </a:avLst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0" name="Rectangle 319">
                  <a:extLst>
                    <a:ext uri="{FF2B5EF4-FFF2-40B4-BE49-F238E27FC236}">
                      <a16:creationId xmlns:a16="http://schemas.microsoft.com/office/drawing/2014/main" id="{4167AF5D-8694-4BE1-8272-BBAC82F5DEAA}"/>
                    </a:ext>
                  </a:extLst>
                </p:cNvPr>
                <p:cNvSpPr/>
                <p:nvPr/>
              </p:nvSpPr>
              <p:spPr>
                <a:xfrm>
                  <a:off x="4860591" y="5983473"/>
                  <a:ext cx="274320" cy="2743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80" name="Rectangle 27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60591" y="5983473"/>
                  <a:ext cx="274320" cy="274320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19149" r="-106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1" name="Straight Arrow Connector 320">
              <a:extLst>
                <a:ext uri="{FF2B5EF4-FFF2-40B4-BE49-F238E27FC236}">
                  <a16:creationId xmlns:a16="http://schemas.microsoft.com/office/drawing/2014/main" id="{5266F626-CE9E-4101-A36C-32FB6B7918F5}"/>
                </a:ext>
              </a:extLst>
            </p:cNvPr>
            <p:cNvCxnSpPr>
              <a:stCxn id="320" idx="3"/>
              <a:endCxn id="322" idx="1"/>
            </p:cNvCxnSpPr>
            <p:nvPr/>
          </p:nvCxnSpPr>
          <p:spPr>
            <a:xfrm>
              <a:off x="5134911" y="6120633"/>
              <a:ext cx="168857" cy="15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2" name="Rectangle 321">
                  <a:extLst>
                    <a:ext uri="{FF2B5EF4-FFF2-40B4-BE49-F238E27FC236}">
                      <a16:creationId xmlns:a16="http://schemas.microsoft.com/office/drawing/2014/main" id="{0F4CC014-B478-4FFB-9D25-A0890A289B6D}"/>
                    </a:ext>
                  </a:extLst>
                </p:cNvPr>
                <p:cNvSpPr/>
                <p:nvPr/>
              </p:nvSpPr>
              <p:spPr>
                <a:xfrm>
                  <a:off x="5303768" y="5985007"/>
                  <a:ext cx="274320" cy="2743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82" name="Rectangle 28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03768" y="5985007"/>
                  <a:ext cx="274320" cy="274320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19149" r="-106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3" name="Straight Arrow Connector 322">
              <a:extLst>
                <a:ext uri="{FF2B5EF4-FFF2-40B4-BE49-F238E27FC236}">
                  <a16:creationId xmlns:a16="http://schemas.microsoft.com/office/drawing/2014/main" id="{85A64848-6871-48D4-A3BB-205B367AE451}"/>
                </a:ext>
              </a:extLst>
            </p:cNvPr>
            <p:cNvCxnSpPr>
              <a:stCxn id="322" idx="3"/>
              <a:endCxn id="324" idx="1"/>
            </p:cNvCxnSpPr>
            <p:nvPr/>
          </p:nvCxnSpPr>
          <p:spPr>
            <a:xfrm flipV="1">
              <a:off x="5578088" y="6120608"/>
              <a:ext cx="174415" cy="15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4" name="Rectangle 323">
                  <a:extLst>
                    <a:ext uri="{FF2B5EF4-FFF2-40B4-BE49-F238E27FC236}">
                      <a16:creationId xmlns:a16="http://schemas.microsoft.com/office/drawing/2014/main" id="{96850118-D81A-4A5F-B978-84E924F33C6D}"/>
                    </a:ext>
                  </a:extLst>
                </p:cNvPr>
                <p:cNvSpPr/>
                <p:nvPr/>
              </p:nvSpPr>
              <p:spPr>
                <a:xfrm>
                  <a:off x="5752503" y="5983448"/>
                  <a:ext cx="274320" cy="274320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89" name="Rectangle 28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52503" y="5983448"/>
                  <a:ext cx="274320" cy="274320"/>
                </a:xfrm>
                <a:prstGeom prst="rect">
                  <a:avLst/>
                </a:prstGeom>
                <a:blipFill rotWithShape="0">
                  <a:blip r:embed="rId39"/>
                  <a:stretch>
                    <a:fillRect l="-21277" r="-106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5" name="TextBox 324">
                  <a:extLst>
                    <a:ext uri="{FF2B5EF4-FFF2-40B4-BE49-F238E27FC236}">
                      <a16:creationId xmlns:a16="http://schemas.microsoft.com/office/drawing/2014/main" id="{670A43C8-D730-4139-9AC2-276F717100C7}"/>
                    </a:ext>
                  </a:extLst>
                </p:cNvPr>
                <p:cNvSpPr txBox="1"/>
                <p:nvPr/>
              </p:nvSpPr>
              <p:spPr>
                <a:xfrm>
                  <a:off x="3750469" y="315945"/>
                  <a:ext cx="3444866" cy="12003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Background States Emission Probability (</a:t>
                  </a:r>
                  <a14:m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</m:oMath>
                  </a14:m>
                  <a:r>
                    <a:rPr lang="en-US" sz="2400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)</a:t>
                  </a:r>
                </a:p>
                <a:p>
                  <a:pPr algn="ctr"/>
                  <a:endPara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18" name="TextBox 1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50469" y="315945"/>
                  <a:ext cx="3444866" cy="1200329"/>
                </a:xfrm>
                <a:prstGeom prst="rect">
                  <a:avLst/>
                </a:prstGeom>
                <a:blipFill rotWithShape="0">
                  <a:blip r:embed="rId40"/>
                  <a:stretch>
                    <a:fillRect l="-2301" t="-4061" r="-230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6" name="Rectangle 325">
                  <a:extLst>
                    <a:ext uri="{FF2B5EF4-FFF2-40B4-BE49-F238E27FC236}">
                      <a16:creationId xmlns:a16="http://schemas.microsoft.com/office/drawing/2014/main" id="{DCE4F969-1E02-4A2C-92BB-73426F133ACA}"/>
                    </a:ext>
                  </a:extLst>
                </p:cNvPr>
                <p:cNvSpPr/>
                <p:nvPr/>
              </p:nvSpPr>
              <p:spPr>
                <a:xfrm>
                  <a:off x="4592099" y="2096910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9" name="Rectangle 1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92099" y="2096910"/>
                  <a:ext cx="502920" cy="502920"/>
                </a:xfrm>
                <a:prstGeom prst="rect">
                  <a:avLst/>
                </a:prstGeom>
                <a:blipFill rotWithShape="0">
                  <a:blip r:embed="rId4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7" name="Rectangle 326">
                  <a:extLst>
                    <a:ext uri="{FF2B5EF4-FFF2-40B4-BE49-F238E27FC236}">
                      <a16:creationId xmlns:a16="http://schemas.microsoft.com/office/drawing/2014/main" id="{D936FBA6-A00B-46DB-876C-B204691E5A60}"/>
                    </a:ext>
                  </a:extLst>
                </p:cNvPr>
                <p:cNvSpPr/>
                <p:nvPr/>
              </p:nvSpPr>
              <p:spPr>
                <a:xfrm>
                  <a:off x="5098690" y="2097198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20" name="Rectangle 1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98690" y="2097198"/>
                  <a:ext cx="502920" cy="502920"/>
                </a:xfrm>
                <a:prstGeom prst="rect">
                  <a:avLst/>
                </a:prstGeom>
                <a:blipFill rotWithShape="0">
                  <a:blip r:embed="rId4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8" name="Rectangle 327">
                  <a:extLst>
                    <a:ext uri="{FF2B5EF4-FFF2-40B4-BE49-F238E27FC236}">
                      <a16:creationId xmlns:a16="http://schemas.microsoft.com/office/drawing/2014/main" id="{B3418B6E-A4FE-453C-902B-69E810A6F404}"/>
                    </a:ext>
                  </a:extLst>
                </p:cNvPr>
                <p:cNvSpPr/>
                <p:nvPr/>
              </p:nvSpPr>
              <p:spPr>
                <a:xfrm>
                  <a:off x="4592328" y="1594267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21" name="Rectangle 1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92328" y="1594267"/>
                  <a:ext cx="502920" cy="502920"/>
                </a:xfrm>
                <a:prstGeom prst="rect">
                  <a:avLst/>
                </a:prstGeom>
                <a:blipFill rotWithShape="0">
                  <a:blip r:embed="rId43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9" name="Rectangle 328">
                  <a:extLst>
                    <a:ext uri="{FF2B5EF4-FFF2-40B4-BE49-F238E27FC236}">
                      <a16:creationId xmlns:a16="http://schemas.microsoft.com/office/drawing/2014/main" id="{B55DA9C2-DA65-4A26-9DD4-5486B85E41F4}"/>
                    </a:ext>
                  </a:extLst>
                </p:cNvPr>
                <p:cNvSpPr/>
                <p:nvPr/>
              </p:nvSpPr>
              <p:spPr>
                <a:xfrm>
                  <a:off x="5099925" y="1594719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22" name="Rectangle 1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99925" y="1594719"/>
                  <a:ext cx="502920" cy="502920"/>
                </a:xfrm>
                <a:prstGeom prst="rect">
                  <a:avLst/>
                </a:prstGeom>
                <a:blipFill rotWithShape="0">
                  <a:blip r:embed="rId44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0" name="Rectangle 329">
                  <a:extLst>
                    <a:ext uri="{FF2B5EF4-FFF2-40B4-BE49-F238E27FC236}">
                      <a16:creationId xmlns:a16="http://schemas.microsoft.com/office/drawing/2014/main" id="{9AFDECA7-13BD-472D-A0E7-3A268563847D}"/>
                    </a:ext>
                  </a:extLst>
                </p:cNvPr>
                <p:cNvSpPr/>
                <p:nvPr/>
              </p:nvSpPr>
              <p:spPr>
                <a:xfrm>
                  <a:off x="5605542" y="1594267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29" name="Rectangle 1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05542" y="1594267"/>
                  <a:ext cx="502920" cy="502920"/>
                </a:xfrm>
                <a:prstGeom prst="rect">
                  <a:avLst/>
                </a:prstGeom>
                <a:blipFill rotWithShape="0">
                  <a:blip r:embed="rId45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1" name="Rectangle 330">
                  <a:extLst>
                    <a:ext uri="{FF2B5EF4-FFF2-40B4-BE49-F238E27FC236}">
                      <a16:creationId xmlns:a16="http://schemas.microsoft.com/office/drawing/2014/main" id="{63B84ABA-5C32-4CF2-B16D-59EF136189FB}"/>
                    </a:ext>
                  </a:extLst>
                </p:cNvPr>
                <p:cNvSpPr/>
                <p:nvPr/>
              </p:nvSpPr>
              <p:spPr>
                <a:xfrm>
                  <a:off x="6109067" y="1594719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30" name="Rectangle 1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09067" y="1594719"/>
                  <a:ext cx="502920" cy="502920"/>
                </a:xfrm>
                <a:prstGeom prst="rect">
                  <a:avLst/>
                </a:prstGeom>
                <a:blipFill rotWithShape="0">
                  <a:blip r:embed="rId46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2" name="Rectangle 331">
                  <a:extLst>
                    <a:ext uri="{FF2B5EF4-FFF2-40B4-BE49-F238E27FC236}">
                      <a16:creationId xmlns:a16="http://schemas.microsoft.com/office/drawing/2014/main" id="{6AF48457-6D66-4114-927B-575D21150479}"/>
                    </a:ext>
                  </a:extLst>
                </p:cNvPr>
                <p:cNvSpPr/>
                <p:nvPr/>
              </p:nvSpPr>
              <p:spPr>
                <a:xfrm>
                  <a:off x="5603492" y="2096910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1" name="Rectangle 1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03492" y="2096910"/>
                  <a:ext cx="502920" cy="502920"/>
                </a:xfrm>
                <a:prstGeom prst="rect">
                  <a:avLst/>
                </a:prstGeom>
                <a:blipFill rotWithShape="0">
                  <a:blip r:embed="rId4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3" name="Rectangle 332">
                  <a:extLst>
                    <a:ext uri="{FF2B5EF4-FFF2-40B4-BE49-F238E27FC236}">
                      <a16:creationId xmlns:a16="http://schemas.microsoft.com/office/drawing/2014/main" id="{AC2B8BC0-907F-4C8E-B259-9B7223EF623A}"/>
                    </a:ext>
                  </a:extLst>
                </p:cNvPr>
                <p:cNvSpPr/>
                <p:nvPr/>
              </p:nvSpPr>
              <p:spPr>
                <a:xfrm>
                  <a:off x="6108825" y="2097362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32" name="Rectangle 1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08825" y="2097362"/>
                  <a:ext cx="502920" cy="502920"/>
                </a:xfrm>
                <a:prstGeom prst="rect">
                  <a:avLst/>
                </a:prstGeom>
                <a:blipFill rotWithShape="0">
                  <a:blip r:embed="rId4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4" name="Rectangle 333">
                  <a:extLst>
                    <a:ext uri="{FF2B5EF4-FFF2-40B4-BE49-F238E27FC236}">
                      <a16:creationId xmlns:a16="http://schemas.microsoft.com/office/drawing/2014/main" id="{DA700E69-A377-4F8E-9009-C27AD53F2AA1}"/>
                    </a:ext>
                  </a:extLst>
                </p:cNvPr>
                <p:cNvSpPr/>
                <p:nvPr/>
              </p:nvSpPr>
              <p:spPr>
                <a:xfrm>
                  <a:off x="4592099" y="2600482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3" name="Rectangle 1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92099" y="2600482"/>
                  <a:ext cx="502920" cy="502920"/>
                </a:xfrm>
                <a:prstGeom prst="rect">
                  <a:avLst/>
                </a:prstGeom>
                <a:blipFill rotWithShape="0">
                  <a:blip r:embed="rId4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5" name="Rectangle 334">
                  <a:extLst>
                    <a:ext uri="{FF2B5EF4-FFF2-40B4-BE49-F238E27FC236}">
                      <a16:creationId xmlns:a16="http://schemas.microsoft.com/office/drawing/2014/main" id="{5AC55C1A-BC99-4C5A-B28B-2A2F1CCEA832}"/>
                    </a:ext>
                  </a:extLst>
                </p:cNvPr>
                <p:cNvSpPr/>
                <p:nvPr/>
              </p:nvSpPr>
              <p:spPr>
                <a:xfrm>
                  <a:off x="5098690" y="2600770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05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34" name="Rectangle 1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98690" y="2600770"/>
                  <a:ext cx="502920" cy="502920"/>
                </a:xfrm>
                <a:prstGeom prst="rect">
                  <a:avLst/>
                </a:prstGeom>
                <a:blipFill rotWithShape="0">
                  <a:blip r:embed="rId50"/>
                  <a:stretch>
                    <a:fillRect l="-3529" r="-235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6" name="Rectangle 335">
                  <a:extLst>
                    <a:ext uri="{FF2B5EF4-FFF2-40B4-BE49-F238E27FC236}">
                      <a16:creationId xmlns:a16="http://schemas.microsoft.com/office/drawing/2014/main" id="{5CACC38D-031C-457A-B671-32DBBD2E0EA0}"/>
                    </a:ext>
                  </a:extLst>
                </p:cNvPr>
                <p:cNvSpPr/>
                <p:nvPr/>
              </p:nvSpPr>
              <p:spPr>
                <a:xfrm>
                  <a:off x="5603492" y="2600482"/>
                  <a:ext cx="502920" cy="50292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35" name="Rectangle 1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03492" y="2600482"/>
                  <a:ext cx="502920" cy="502920"/>
                </a:xfrm>
                <a:prstGeom prst="rect">
                  <a:avLst/>
                </a:prstGeom>
                <a:blipFill rotWithShape="0">
                  <a:blip r:embed="rId5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7" name="Rectangle 336">
                  <a:extLst>
                    <a:ext uri="{FF2B5EF4-FFF2-40B4-BE49-F238E27FC236}">
                      <a16:creationId xmlns:a16="http://schemas.microsoft.com/office/drawing/2014/main" id="{457FF338-8702-4D18-BDB9-2C83C6485FD3}"/>
                    </a:ext>
                  </a:extLst>
                </p:cNvPr>
                <p:cNvSpPr/>
                <p:nvPr/>
              </p:nvSpPr>
              <p:spPr>
                <a:xfrm>
                  <a:off x="6108825" y="2600934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05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36" name="Rectangle 1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08825" y="2600934"/>
                  <a:ext cx="502920" cy="502920"/>
                </a:xfrm>
                <a:prstGeom prst="rect">
                  <a:avLst/>
                </a:prstGeom>
                <a:blipFill rotWithShape="0">
                  <a:blip r:embed="rId52"/>
                  <a:stretch>
                    <a:fillRect l="-3529" r="-235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8" name="Rectangle 337">
                  <a:extLst>
                    <a:ext uri="{FF2B5EF4-FFF2-40B4-BE49-F238E27FC236}">
                      <a16:creationId xmlns:a16="http://schemas.microsoft.com/office/drawing/2014/main" id="{7D9F595D-8527-4E99-A3CB-16C4DD65BBD5}"/>
                    </a:ext>
                  </a:extLst>
                </p:cNvPr>
                <p:cNvSpPr/>
                <p:nvPr/>
              </p:nvSpPr>
              <p:spPr>
                <a:xfrm>
                  <a:off x="4592099" y="3102473"/>
                  <a:ext cx="502920" cy="502920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7" name="Rectangle 13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92099" y="3102473"/>
                  <a:ext cx="502920" cy="502920"/>
                </a:xfrm>
                <a:prstGeom prst="rect">
                  <a:avLst/>
                </a:prstGeom>
                <a:blipFill rotWithShape="0">
                  <a:blip r:embed="rId5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9" name="Rectangle 338">
                  <a:extLst>
                    <a:ext uri="{FF2B5EF4-FFF2-40B4-BE49-F238E27FC236}">
                      <a16:creationId xmlns:a16="http://schemas.microsoft.com/office/drawing/2014/main" id="{B1A5CF40-99BB-4887-8001-AE3ED81C21FA}"/>
                    </a:ext>
                  </a:extLst>
                </p:cNvPr>
                <p:cNvSpPr/>
                <p:nvPr/>
              </p:nvSpPr>
              <p:spPr>
                <a:xfrm>
                  <a:off x="5098690" y="3102761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38" name="Rectangle 1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98690" y="3102761"/>
                  <a:ext cx="502920" cy="502920"/>
                </a:xfrm>
                <a:prstGeom prst="rect">
                  <a:avLst/>
                </a:prstGeom>
                <a:blipFill rotWithShape="0">
                  <a:blip r:embed="rId5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0" name="Rectangle 339">
                  <a:extLst>
                    <a:ext uri="{FF2B5EF4-FFF2-40B4-BE49-F238E27FC236}">
                      <a16:creationId xmlns:a16="http://schemas.microsoft.com/office/drawing/2014/main" id="{0199E8C4-135D-4C08-AA6F-F485D1E93444}"/>
                    </a:ext>
                  </a:extLst>
                </p:cNvPr>
                <p:cNvSpPr/>
                <p:nvPr/>
              </p:nvSpPr>
              <p:spPr>
                <a:xfrm>
                  <a:off x="5603492" y="3102473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9" name="Rectangle 1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03492" y="3102473"/>
                  <a:ext cx="502920" cy="502920"/>
                </a:xfrm>
                <a:prstGeom prst="rect">
                  <a:avLst/>
                </a:prstGeom>
                <a:blipFill rotWithShape="0">
                  <a:blip r:embed="rId5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1" name="Rectangle 340">
                  <a:extLst>
                    <a:ext uri="{FF2B5EF4-FFF2-40B4-BE49-F238E27FC236}">
                      <a16:creationId xmlns:a16="http://schemas.microsoft.com/office/drawing/2014/main" id="{ECAAEFD4-CF25-4EBF-BBEB-41C85EEEE84D}"/>
                    </a:ext>
                  </a:extLst>
                </p:cNvPr>
                <p:cNvSpPr/>
                <p:nvPr/>
              </p:nvSpPr>
              <p:spPr>
                <a:xfrm>
                  <a:off x="6108825" y="3102925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40" name="Rectangle 13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08825" y="3102925"/>
                  <a:ext cx="502920" cy="502920"/>
                </a:xfrm>
                <a:prstGeom prst="rect">
                  <a:avLst/>
                </a:prstGeom>
                <a:blipFill rotWithShape="0">
                  <a:blip r:embed="rId5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2" name="Rectangle 341">
                  <a:extLst>
                    <a:ext uri="{FF2B5EF4-FFF2-40B4-BE49-F238E27FC236}">
                      <a16:creationId xmlns:a16="http://schemas.microsoft.com/office/drawing/2014/main" id="{3B666EF5-1B83-42D6-BE9A-18BEA37C4E50}"/>
                    </a:ext>
                  </a:extLst>
                </p:cNvPr>
                <p:cNvSpPr/>
                <p:nvPr/>
              </p:nvSpPr>
              <p:spPr>
                <a:xfrm>
                  <a:off x="4592099" y="3606045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1" name="Rectangle 14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92099" y="3606045"/>
                  <a:ext cx="502920" cy="502920"/>
                </a:xfrm>
                <a:prstGeom prst="rect">
                  <a:avLst/>
                </a:prstGeom>
                <a:blipFill rotWithShape="0">
                  <a:blip r:embed="rId5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3" name="Rectangle 342">
                  <a:extLst>
                    <a:ext uri="{FF2B5EF4-FFF2-40B4-BE49-F238E27FC236}">
                      <a16:creationId xmlns:a16="http://schemas.microsoft.com/office/drawing/2014/main" id="{7C2DBA26-888C-482C-A66D-FB904EFF7B05}"/>
                    </a:ext>
                  </a:extLst>
                </p:cNvPr>
                <p:cNvSpPr/>
                <p:nvPr/>
              </p:nvSpPr>
              <p:spPr>
                <a:xfrm>
                  <a:off x="5098690" y="3606333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42" name="Rectangle 14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98690" y="3606333"/>
                  <a:ext cx="502920" cy="502920"/>
                </a:xfrm>
                <a:prstGeom prst="rect">
                  <a:avLst/>
                </a:prstGeom>
                <a:blipFill rotWithShape="0">
                  <a:blip r:embed="rId5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4" name="Rectangle 343">
                  <a:extLst>
                    <a:ext uri="{FF2B5EF4-FFF2-40B4-BE49-F238E27FC236}">
                      <a16:creationId xmlns:a16="http://schemas.microsoft.com/office/drawing/2014/main" id="{5CC73FB7-3BCD-4E4D-A734-16DBB896BB43}"/>
                    </a:ext>
                  </a:extLst>
                </p:cNvPr>
                <p:cNvSpPr/>
                <p:nvPr/>
              </p:nvSpPr>
              <p:spPr>
                <a:xfrm>
                  <a:off x="5603492" y="3606045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3" name="Rectangle 14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03492" y="3606045"/>
                  <a:ext cx="502920" cy="502920"/>
                </a:xfrm>
                <a:prstGeom prst="rect">
                  <a:avLst/>
                </a:prstGeom>
                <a:blipFill rotWithShape="0">
                  <a:blip r:embed="rId5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5" name="Rectangle 344">
                  <a:extLst>
                    <a:ext uri="{FF2B5EF4-FFF2-40B4-BE49-F238E27FC236}">
                      <a16:creationId xmlns:a16="http://schemas.microsoft.com/office/drawing/2014/main" id="{AD0208A3-1306-47B2-A04F-366149338712}"/>
                    </a:ext>
                  </a:extLst>
                </p:cNvPr>
                <p:cNvSpPr/>
                <p:nvPr/>
              </p:nvSpPr>
              <p:spPr>
                <a:xfrm>
                  <a:off x="6108825" y="3606497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44" name="Rectangle 1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08825" y="3606497"/>
                  <a:ext cx="502920" cy="502920"/>
                </a:xfrm>
                <a:prstGeom prst="rect">
                  <a:avLst/>
                </a:prstGeom>
                <a:blipFill rotWithShape="0">
                  <a:blip r:embed="rId6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6" name="Rectangle 345">
                  <a:extLst>
                    <a:ext uri="{FF2B5EF4-FFF2-40B4-BE49-F238E27FC236}">
                      <a16:creationId xmlns:a16="http://schemas.microsoft.com/office/drawing/2014/main" id="{6770E074-D3CA-4736-86BE-37861B73E7B5}"/>
                    </a:ext>
                  </a:extLst>
                </p:cNvPr>
                <p:cNvSpPr/>
                <p:nvPr/>
              </p:nvSpPr>
              <p:spPr>
                <a:xfrm>
                  <a:off x="4090703" y="2096389"/>
                  <a:ext cx="502920" cy="502920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∗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45" name="Rectangle 14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0703" y="2096389"/>
                  <a:ext cx="502920" cy="502920"/>
                </a:xfrm>
                <a:prstGeom prst="rect">
                  <a:avLst/>
                </a:prstGeom>
                <a:blipFill rotWithShape="0">
                  <a:blip r:embed="rId61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7" name="Rectangle 346">
                  <a:extLst>
                    <a:ext uri="{FF2B5EF4-FFF2-40B4-BE49-F238E27FC236}">
                      <a16:creationId xmlns:a16="http://schemas.microsoft.com/office/drawing/2014/main" id="{92FC55DC-BEFF-4482-9C2D-AEFEEC28F01E}"/>
                    </a:ext>
                  </a:extLst>
                </p:cNvPr>
                <p:cNvSpPr/>
                <p:nvPr/>
              </p:nvSpPr>
              <p:spPr>
                <a:xfrm>
                  <a:off x="4090703" y="2599961"/>
                  <a:ext cx="502920" cy="502920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∗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46" name="Rectangle 1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0703" y="2599961"/>
                  <a:ext cx="502920" cy="502920"/>
                </a:xfrm>
                <a:prstGeom prst="rect">
                  <a:avLst/>
                </a:prstGeom>
                <a:blipFill rotWithShape="0">
                  <a:blip r:embed="rId62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8" name="Rectangle 347">
                  <a:extLst>
                    <a:ext uri="{FF2B5EF4-FFF2-40B4-BE49-F238E27FC236}">
                      <a16:creationId xmlns:a16="http://schemas.microsoft.com/office/drawing/2014/main" id="{0CC06F0E-BE24-4AA9-B2F1-02A9478922D8}"/>
                    </a:ext>
                  </a:extLst>
                </p:cNvPr>
                <p:cNvSpPr/>
                <p:nvPr/>
              </p:nvSpPr>
              <p:spPr>
                <a:xfrm>
                  <a:off x="4090703" y="3101952"/>
                  <a:ext cx="502920" cy="502920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∗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47" name="Rectangle 14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0703" y="3101952"/>
                  <a:ext cx="502920" cy="502920"/>
                </a:xfrm>
                <a:prstGeom prst="rect">
                  <a:avLst/>
                </a:prstGeom>
                <a:blipFill rotWithShape="0">
                  <a:blip r:embed="rId63"/>
                  <a:stretch>
                    <a:fillRect l="-1176"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9" name="Rectangle 348">
                  <a:extLst>
                    <a:ext uri="{FF2B5EF4-FFF2-40B4-BE49-F238E27FC236}">
                      <a16:creationId xmlns:a16="http://schemas.microsoft.com/office/drawing/2014/main" id="{09A9C063-9656-4100-9F6F-39F40418ECEF}"/>
                    </a:ext>
                  </a:extLst>
                </p:cNvPr>
                <p:cNvSpPr/>
                <p:nvPr/>
              </p:nvSpPr>
              <p:spPr>
                <a:xfrm>
                  <a:off x="4090703" y="3605524"/>
                  <a:ext cx="502920" cy="502920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∗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48" name="Rectangle 14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0703" y="3605524"/>
                  <a:ext cx="502920" cy="502920"/>
                </a:xfrm>
                <a:prstGeom prst="rect">
                  <a:avLst/>
                </a:prstGeom>
                <a:blipFill rotWithShape="0">
                  <a:blip r:embed="rId64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0" name="Rectangle 349">
                  <a:extLst>
                    <a:ext uri="{FF2B5EF4-FFF2-40B4-BE49-F238E27FC236}">
                      <a16:creationId xmlns:a16="http://schemas.microsoft.com/office/drawing/2014/main" id="{1773D7AD-2EA0-45AF-B0A4-25571CFDD3E0}"/>
                    </a:ext>
                  </a:extLst>
                </p:cNvPr>
                <p:cNvSpPr/>
                <p:nvPr/>
              </p:nvSpPr>
              <p:spPr>
                <a:xfrm>
                  <a:off x="4091559" y="1594696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9" name="Rectangle 14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1559" y="1594696"/>
                  <a:ext cx="502920" cy="502920"/>
                </a:xfrm>
                <a:prstGeom prst="rect">
                  <a:avLst/>
                </a:prstGeom>
                <a:blipFill rotWithShape="0">
                  <a:blip r:embed="rId65"/>
                  <a:stretch>
                    <a:fillRect l="-9412" r="-823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1" name="Rectangle 350">
                  <a:extLst>
                    <a:ext uri="{FF2B5EF4-FFF2-40B4-BE49-F238E27FC236}">
                      <a16:creationId xmlns:a16="http://schemas.microsoft.com/office/drawing/2014/main" id="{00F88BD4-FF7A-4550-83CC-DACEE7B23EEA}"/>
                    </a:ext>
                  </a:extLst>
                </p:cNvPr>
                <p:cNvSpPr/>
                <p:nvPr/>
              </p:nvSpPr>
              <p:spPr>
                <a:xfrm>
                  <a:off x="4852157" y="2500945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79" name="Rectangle 17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52157" y="2500945"/>
                  <a:ext cx="502920" cy="502920"/>
                </a:xfrm>
                <a:prstGeom prst="rect">
                  <a:avLst/>
                </a:prstGeom>
                <a:blipFill rotWithShape="0">
                  <a:blip r:embed="rId6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2" name="Rectangle 351">
                  <a:extLst>
                    <a:ext uri="{FF2B5EF4-FFF2-40B4-BE49-F238E27FC236}">
                      <a16:creationId xmlns:a16="http://schemas.microsoft.com/office/drawing/2014/main" id="{F1760EFF-496E-4188-BC1C-17FACA933904}"/>
                    </a:ext>
                  </a:extLst>
                </p:cNvPr>
                <p:cNvSpPr/>
                <p:nvPr/>
              </p:nvSpPr>
              <p:spPr>
                <a:xfrm>
                  <a:off x="5358748" y="2501233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80" name="Rectangle 17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58748" y="2501233"/>
                  <a:ext cx="502920" cy="502920"/>
                </a:xfrm>
                <a:prstGeom prst="rect">
                  <a:avLst/>
                </a:prstGeom>
                <a:blipFill rotWithShape="0">
                  <a:blip r:embed="rId6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3" name="Rectangle 352">
                  <a:extLst>
                    <a:ext uri="{FF2B5EF4-FFF2-40B4-BE49-F238E27FC236}">
                      <a16:creationId xmlns:a16="http://schemas.microsoft.com/office/drawing/2014/main" id="{1CF90E25-659C-4363-971B-344B820C6CB8}"/>
                    </a:ext>
                  </a:extLst>
                </p:cNvPr>
                <p:cNvSpPr/>
                <p:nvPr/>
              </p:nvSpPr>
              <p:spPr>
                <a:xfrm>
                  <a:off x="4852386" y="1998302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81" name="Rectangle 18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52386" y="1998302"/>
                  <a:ext cx="502920" cy="502920"/>
                </a:xfrm>
                <a:prstGeom prst="rect">
                  <a:avLst/>
                </a:prstGeom>
                <a:blipFill rotWithShape="0">
                  <a:blip r:embed="rId68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4" name="Rectangle 353">
                  <a:extLst>
                    <a:ext uri="{FF2B5EF4-FFF2-40B4-BE49-F238E27FC236}">
                      <a16:creationId xmlns:a16="http://schemas.microsoft.com/office/drawing/2014/main" id="{242E87F3-5D01-4FA3-B47E-F8A6673957C0}"/>
                    </a:ext>
                  </a:extLst>
                </p:cNvPr>
                <p:cNvSpPr/>
                <p:nvPr/>
              </p:nvSpPr>
              <p:spPr>
                <a:xfrm>
                  <a:off x="5359983" y="1998754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82" name="Rectangle 18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59983" y="1998754"/>
                  <a:ext cx="502920" cy="502920"/>
                </a:xfrm>
                <a:prstGeom prst="rect">
                  <a:avLst/>
                </a:prstGeom>
                <a:blipFill rotWithShape="0">
                  <a:blip r:embed="rId69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5" name="Rectangle 354">
                  <a:extLst>
                    <a:ext uri="{FF2B5EF4-FFF2-40B4-BE49-F238E27FC236}">
                      <a16:creationId xmlns:a16="http://schemas.microsoft.com/office/drawing/2014/main" id="{701D90C0-E6A6-41DA-8CAD-AE2CFC95CB4D}"/>
                    </a:ext>
                  </a:extLst>
                </p:cNvPr>
                <p:cNvSpPr/>
                <p:nvPr/>
              </p:nvSpPr>
              <p:spPr>
                <a:xfrm>
                  <a:off x="5865600" y="1998302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83" name="Rectangle 18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5600" y="1998302"/>
                  <a:ext cx="502920" cy="502920"/>
                </a:xfrm>
                <a:prstGeom prst="rect">
                  <a:avLst/>
                </a:prstGeom>
                <a:blipFill rotWithShape="0">
                  <a:blip r:embed="rId70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6" name="Rectangle 355">
                  <a:extLst>
                    <a:ext uri="{FF2B5EF4-FFF2-40B4-BE49-F238E27FC236}">
                      <a16:creationId xmlns:a16="http://schemas.microsoft.com/office/drawing/2014/main" id="{53AA713D-9DD6-4F35-A08A-967BE867F7D2}"/>
                    </a:ext>
                  </a:extLst>
                </p:cNvPr>
                <p:cNvSpPr/>
                <p:nvPr/>
              </p:nvSpPr>
              <p:spPr>
                <a:xfrm>
                  <a:off x="6369125" y="1998754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84" name="Rectangle 18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69125" y="1998754"/>
                  <a:ext cx="502920" cy="502920"/>
                </a:xfrm>
                <a:prstGeom prst="rect">
                  <a:avLst/>
                </a:prstGeom>
                <a:blipFill rotWithShape="0">
                  <a:blip r:embed="rId71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7" name="Rectangle 356">
                  <a:extLst>
                    <a:ext uri="{FF2B5EF4-FFF2-40B4-BE49-F238E27FC236}">
                      <a16:creationId xmlns:a16="http://schemas.microsoft.com/office/drawing/2014/main" id="{23AE2A15-69EB-4431-993B-904182F175D0}"/>
                    </a:ext>
                  </a:extLst>
                </p:cNvPr>
                <p:cNvSpPr/>
                <p:nvPr/>
              </p:nvSpPr>
              <p:spPr>
                <a:xfrm>
                  <a:off x="5863550" y="2500945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85" name="Rectangle 18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3550" y="2500945"/>
                  <a:ext cx="502920" cy="502920"/>
                </a:xfrm>
                <a:prstGeom prst="rect">
                  <a:avLst/>
                </a:prstGeom>
                <a:blipFill rotWithShape="0">
                  <a:blip r:embed="rId7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8" name="Rectangle 357">
                  <a:extLst>
                    <a:ext uri="{FF2B5EF4-FFF2-40B4-BE49-F238E27FC236}">
                      <a16:creationId xmlns:a16="http://schemas.microsoft.com/office/drawing/2014/main" id="{9CA2BB2C-E6D9-4B78-801D-72C7FBF8E00F}"/>
                    </a:ext>
                  </a:extLst>
                </p:cNvPr>
                <p:cNvSpPr/>
                <p:nvPr/>
              </p:nvSpPr>
              <p:spPr>
                <a:xfrm>
                  <a:off x="6368883" y="2501397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86" name="Rectangle 18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68883" y="2501397"/>
                  <a:ext cx="502920" cy="502920"/>
                </a:xfrm>
                <a:prstGeom prst="rect">
                  <a:avLst/>
                </a:prstGeom>
                <a:blipFill rotWithShape="0">
                  <a:blip r:embed="rId7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9" name="Rectangle 358">
                  <a:extLst>
                    <a:ext uri="{FF2B5EF4-FFF2-40B4-BE49-F238E27FC236}">
                      <a16:creationId xmlns:a16="http://schemas.microsoft.com/office/drawing/2014/main" id="{E411323C-B907-43C1-828C-0EAA7579727F}"/>
                    </a:ext>
                  </a:extLst>
                </p:cNvPr>
                <p:cNvSpPr/>
                <p:nvPr/>
              </p:nvSpPr>
              <p:spPr>
                <a:xfrm>
                  <a:off x="4852157" y="3004517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87" name="Rectangle 18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52157" y="3004517"/>
                  <a:ext cx="502920" cy="502920"/>
                </a:xfrm>
                <a:prstGeom prst="rect">
                  <a:avLst/>
                </a:prstGeom>
                <a:blipFill rotWithShape="0">
                  <a:blip r:embed="rId7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0" name="Rectangle 359">
                  <a:extLst>
                    <a:ext uri="{FF2B5EF4-FFF2-40B4-BE49-F238E27FC236}">
                      <a16:creationId xmlns:a16="http://schemas.microsoft.com/office/drawing/2014/main" id="{DF63F0C3-FF94-4D59-B471-243F55451680}"/>
                    </a:ext>
                  </a:extLst>
                </p:cNvPr>
                <p:cNvSpPr/>
                <p:nvPr/>
              </p:nvSpPr>
              <p:spPr>
                <a:xfrm>
                  <a:off x="5358748" y="3004805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05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88" name="Rectangle 18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58748" y="3004805"/>
                  <a:ext cx="502920" cy="502920"/>
                </a:xfrm>
                <a:prstGeom prst="rect">
                  <a:avLst/>
                </a:prstGeom>
                <a:blipFill rotWithShape="0">
                  <a:blip r:embed="rId75"/>
                  <a:stretch>
                    <a:fillRect l="-3529" r="-235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1" name="Rectangle 360">
                  <a:extLst>
                    <a:ext uri="{FF2B5EF4-FFF2-40B4-BE49-F238E27FC236}">
                      <a16:creationId xmlns:a16="http://schemas.microsoft.com/office/drawing/2014/main" id="{43E25748-D330-4E33-B47A-80302157E669}"/>
                    </a:ext>
                  </a:extLst>
                </p:cNvPr>
                <p:cNvSpPr/>
                <p:nvPr/>
              </p:nvSpPr>
              <p:spPr>
                <a:xfrm>
                  <a:off x="5863550" y="3004517"/>
                  <a:ext cx="502920" cy="50292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89" name="Rectangle 18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3550" y="3004517"/>
                  <a:ext cx="502920" cy="502920"/>
                </a:xfrm>
                <a:prstGeom prst="rect">
                  <a:avLst/>
                </a:prstGeom>
                <a:blipFill rotWithShape="0">
                  <a:blip r:embed="rId7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2" name="Rectangle 361">
                  <a:extLst>
                    <a:ext uri="{FF2B5EF4-FFF2-40B4-BE49-F238E27FC236}">
                      <a16:creationId xmlns:a16="http://schemas.microsoft.com/office/drawing/2014/main" id="{74956FB8-9DA0-42B0-8FA9-1A786A841411}"/>
                    </a:ext>
                  </a:extLst>
                </p:cNvPr>
                <p:cNvSpPr/>
                <p:nvPr/>
              </p:nvSpPr>
              <p:spPr>
                <a:xfrm>
                  <a:off x="6368883" y="3004969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05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90" name="Rectangle 18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68883" y="3004969"/>
                  <a:ext cx="502920" cy="502920"/>
                </a:xfrm>
                <a:prstGeom prst="rect">
                  <a:avLst/>
                </a:prstGeom>
                <a:blipFill rotWithShape="0">
                  <a:blip r:embed="rId77"/>
                  <a:stretch>
                    <a:fillRect l="-4762" r="-3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3" name="Rectangle 362">
                  <a:extLst>
                    <a:ext uri="{FF2B5EF4-FFF2-40B4-BE49-F238E27FC236}">
                      <a16:creationId xmlns:a16="http://schemas.microsoft.com/office/drawing/2014/main" id="{1B4CB6C7-B1FD-451C-87AC-38709E94E274}"/>
                    </a:ext>
                  </a:extLst>
                </p:cNvPr>
                <p:cNvSpPr/>
                <p:nvPr/>
              </p:nvSpPr>
              <p:spPr>
                <a:xfrm>
                  <a:off x="4852157" y="3506508"/>
                  <a:ext cx="502920" cy="502920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91" name="Rectangle 19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52157" y="3506508"/>
                  <a:ext cx="502920" cy="502920"/>
                </a:xfrm>
                <a:prstGeom prst="rect">
                  <a:avLst/>
                </a:prstGeom>
                <a:blipFill rotWithShape="0">
                  <a:blip r:embed="rId7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4" name="Rectangle 363">
                  <a:extLst>
                    <a:ext uri="{FF2B5EF4-FFF2-40B4-BE49-F238E27FC236}">
                      <a16:creationId xmlns:a16="http://schemas.microsoft.com/office/drawing/2014/main" id="{AD061F9E-4CDA-4184-8DC8-C1E32A04538B}"/>
                    </a:ext>
                  </a:extLst>
                </p:cNvPr>
                <p:cNvSpPr/>
                <p:nvPr/>
              </p:nvSpPr>
              <p:spPr>
                <a:xfrm>
                  <a:off x="5358748" y="3506796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92" name="Rectangle 19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58748" y="3506796"/>
                  <a:ext cx="502920" cy="502920"/>
                </a:xfrm>
                <a:prstGeom prst="rect">
                  <a:avLst/>
                </a:prstGeom>
                <a:blipFill rotWithShape="0">
                  <a:blip r:embed="rId7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5" name="Rectangle 364">
                  <a:extLst>
                    <a:ext uri="{FF2B5EF4-FFF2-40B4-BE49-F238E27FC236}">
                      <a16:creationId xmlns:a16="http://schemas.microsoft.com/office/drawing/2014/main" id="{D072D394-3C35-4C2B-BA70-0AD59CB5B112}"/>
                    </a:ext>
                  </a:extLst>
                </p:cNvPr>
                <p:cNvSpPr/>
                <p:nvPr/>
              </p:nvSpPr>
              <p:spPr>
                <a:xfrm>
                  <a:off x="5863550" y="3506508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93" name="Rectangle 19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3550" y="3506508"/>
                  <a:ext cx="502920" cy="502920"/>
                </a:xfrm>
                <a:prstGeom prst="rect">
                  <a:avLst/>
                </a:prstGeom>
                <a:blipFill rotWithShape="0">
                  <a:blip r:embed="rId8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6" name="Rectangle 365">
                  <a:extLst>
                    <a:ext uri="{FF2B5EF4-FFF2-40B4-BE49-F238E27FC236}">
                      <a16:creationId xmlns:a16="http://schemas.microsoft.com/office/drawing/2014/main" id="{111435F9-8EC2-45FD-AC28-54E701721888}"/>
                    </a:ext>
                  </a:extLst>
                </p:cNvPr>
                <p:cNvSpPr/>
                <p:nvPr/>
              </p:nvSpPr>
              <p:spPr>
                <a:xfrm>
                  <a:off x="6368883" y="3506960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94" name="Rectangle 19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68883" y="3506960"/>
                  <a:ext cx="502920" cy="502920"/>
                </a:xfrm>
                <a:prstGeom prst="rect">
                  <a:avLst/>
                </a:prstGeom>
                <a:blipFill rotWithShape="0">
                  <a:blip r:embed="rId8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7" name="Rectangle 366">
                  <a:extLst>
                    <a:ext uri="{FF2B5EF4-FFF2-40B4-BE49-F238E27FC236}">
                      <a16:creationId xmlns:a16="http://schemas.microsoft.com/office/drawing/2014/main" id="{E09E79B6-26C0-49E9-A26E-3FC955EE99D7}"/>
                    </a:ext>
                  </a:extLst>
                </p:cNvPr>
                <p:cNvSpPr/>
                <p:nvPr/>
              </p:nvSpPr>
              <p:spPr>
                <a:xfrm>
                  <a:off x="4852157" y="4010080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95" name="Rectangle 19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52157" y="4010080"/>
                  <a:ext cx="502920" cy="502920"/>
                </a:xfrm>
                <a:prstGeom prst="rect">
                  <a:avLst/>
                </a:prstGeom>
                <a:blipFill rotWithShape="0">
                  <a:blip r:embed="rId8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8" name="Rectangle 367">
                  <a:extLst>
                    <a:ext uri="{FF2B5EF4-FFF2-40B4-BE49-F238E27FC236}">
                      <a16:creationId xmlns:a16="http://schemas.microsoft.com/office/drawing/2014/main" id="{F92C1EA2-D73C-43FE-A265-97F8D692F5C1}"/>
                    </a:ext>
                  </a:extLst>
                </p:cNvPr>
                <p:cNvSpPr/>
                <p:nvPr/>
              </p:nvSpPr>
              <p:spPr>
                <a:xfrm>
                  <a:off x="5358748" y="4010368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96" name="Rectangle 19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58748" y="4010368"/>
                  <a:ext cx="502920" cy="502920"/>
                </a:xfrm>
                <a:prstGeom prst="rect">
                  <a:avLst/>
                </a:prstGeom>
                <a:blipFill rotWithShape="0">
                  <a:blip r:embed="rId8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9" name="Rectangle 368">
                  <a:extLst>
                    <a:ext uri="{FF2B5EF4-FFF2-40B4-BE49-F238E27FC236}">
                      <a16:creationId xmlns:a16="http://schemas.microsoft.com/office/drawing/2014/main" id="{4D783209-9291-4812-BC3A-924E5D584E3F}"/>
                    </a:ext>
                  </a:extLst>
                </p:cNvPr>
                <p:cNvSpPr/>
                <p:nvPr/>
              </p:nvSpPr>
              <p:spPr>
                <a:xfrm>
                  <a:off x="5863550" y="4010080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97" name="Rectangle 19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3550" y="4010080"/>
                  <a:ext cx="502920" cy="502920"/>
                </a:xfrm>
                <a:prstGeom prst="rect">
                  <a:avLst/>
                </a:prstGeom>
                <a:blipFill rotWithShape="0">
                  <a:blip r:embed="rId8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0" name="Rectangle 369">
                  <a:extLst>
                    <a:ext uri="{FF2B5EF4-FFF2-40B4-BE49-F238E27FC236}">
                      <a16:creationId xmlns:a16="http://schemas.microsoft.com/office/drawing/2014/main" id="{DF2CA5D1-2B51-4AE7-8FF2-521C4169B45C}"/>
                    </a:ext>
                  </a:extLst>
                </p:cNvPr>
                <p:cNvSpPr/>
                <p:nvPr/>
              </p:nvSpPr>
              <p:spPr>
                <a:xfrm>
                  <a:off x="6368883" y="4010532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98" name="Rectangle 19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68883" y="4010532"/>
                  <a:ext cx="502920" cy="502920"/>
                </a:xfrm>
                <a:prstGeom prst="rect">
                  <a:avLst/>
                </a:prstGeom>
                <a:blipFill rotWithShape="0">
                  <a:blip r:embed="rId8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1" name="Rectangle 370">
                  <a:extLst>
                    <a:ext uri="{FF2B5EF4-FFF2-40B4-BE49-F238E27FC236}">
                      <a16:creationId xmlns:a16="http://schemas.microsoft.com/office/drawing/2014/main" id="{ED9E7BED-5350-444A-B9D6-A8B6502C8A7B}"/>
                    </a:ext>
                  </a:extLst>
                </p:cNvPr>
                <p:cNvSpPr/>
                <p:nvPr/>
              </p:nvSpPr>
              <p:spPr>
                <a:xfrm>
                  <a:off x="4351617" y="1998731"/>
                  <a:ext cx="502920" cy="502920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03" name="Rectangle 20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1617" y="1998731"/>
                  <a:ext cx="502920" cy="502920"/>
                </a:xfrm>
                <a:prstGeom prst="rect">
                  <a:avLst/>
                </a:prstGeom>
                <a:blipFill rotWithShape="0">
                  <a:blip r:embed="rId86"/>
                  <a:stretch>
                    <a:fillRect l="-10714" r="-95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72" name="Straight Arrow Connector 371">
              <a:extLst>
                <a:ext uri="{FF2B5EF4-FFF2-40B4-BE49-F238E27FC236}">
                  <a16:creationId xmlns:a16="http://schemas.microsoft.com/office/drawing/2014/main" id="{A7E1C497-D60E-4488-83B3-6806C94D6FFB}"/>
                </a:ext>
              </a:extLst>
            </p:cNvPr>
            <p:cNvCxnSpPr>
              <a:endCxn id="373" idx="1"/>
            </p:cNvCxnSpPr>
            <p:nvPr/>
          </p:nvCxnSpPr>
          <p:spPr>
            <a:xfrm>
              <a:off x="6041156" y="6120608"/>
              <a:ext cx="1645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3" name="Rectangle 372">
                  <a:extLst>
                    <a:ext uri="{FF2B5EF4-FFF2-40B4-BE49-F238E27FC236}">
                      <a16:creationId xmlns:a16="http://schemas.microsoft.com/office/drawing/2014/main" id="{9184CC01-3E9B-4DCF-AA14-8549F6E7D2F5}"/>
                    </a:ext>
                  </a:extLst>
                </p:cNvPr>
                <p:cNvSpPr/>
                <p:nvPr/>
              </p:nvSpPr>
              <p:spPr>
                <a:xfrm>
                  <a:off x="6205748" y="5983448"/>
                  <a:ext cx="274320" cy="274320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50" name="Rectangle 2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05748" y="5983448"/>
                  <a:ext cx="274320" cy="274320"/>
                </a:xfrm>
                <a:prstGeom prst="rect">
                  <a:avLst/>
                </a:prstGeom>
                <a:blipFill rotWithShape="0">
                  <a:blip r:embed="rId29"/>
                  <a:stretch>
                    <a:fillRect l="-21277" r="-1276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74" name="Straight Arrow Connector 373">
              <a:extLst>
                <a:ext uri="{FF2B5EF4-FFF2-40B4-BE49-F238E27FC236}">
                  <a16:creationId xmlns:a16="http://schemas.microsoft.com/office/drawing/2014/main" id="{51C20498-DB80-4823-BCEA-0877A89C395E}"/>
                </a:ext>
              </a:extLst>
            </p:cNvPr>
            <p:cNvCxnSpPr>
              <a:stCxn id="373" idx="2"/>
              <a:endCxn id="375" idx="0"/>
            </p:cNvCxnSpPr>
            <p:nvPr/>
          </p:nvCxnSpPr>
          <p:spPr>
            <a:xfrm>
              <a:off x="6342908" y="6257768"/>
              <a:ext cx="1903" cy="1843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5" name="Rectangle 374">
                  <a:extLst>
                    <a:ext uri="{FF2B5EF4-FFF2-40B4-BE49-F238E27FC236}">
                      <a16:creationId xmlns:a16="http://schemas.microsoft.com/office/drawing/2014/main" id="{9EBFBA39-0D99-483A-8E32-E74259B315C7}"/>
                    </a:ext>
                  </a:extLst>
                </p:cNvPr>
                <p:cNvSpPr/>
                <p:nvPr/>
              </p:nvSpPr>
              <p:spPr>
                <a:xfrm>
                  <a:off x="6207651" y="6442154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2" name="Rectangle 25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07651" y="6442154"/>
                  <a:ext cx="274320" cy="274320"/>
                </a:xfrm>
                <a:prstGeom prst="rect">
                  <a:avLst/>
                </a:prstGeom>
                <a:blipFill rotWithShape="0">
                  <a:blip r:embed="rId87"/>
                  <a:stretch>
                    <a:fillRect l="-4255" r="-2128" b="-4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76" name="Straight Arrow Connector 375">
              <a:extLst>
                <a:ext uri="{FF2B5EF4-FFF2-40B4-BE49-F238E27FC236}">
                  <a16:creationId xmlns:a16="http://schemas.microsoft.com/office/drawing/2014/main" id="{8E3BA555-1963-4169-85B1-10DFFE1E972A}"/>
                </a:ext>
              </a:extLst>
            </p:cNvPr>
            <p:cNvCxnSpPr>
              <a:stCxn id="289" idx="3"/>
              <a:endCxn id="375" idx="1"/>
            </p:cNvCxnSpPr>
            <p:nvPr/>
          </p:nvCxnSpPr>
          <p:spPr>
            <a:xfrm flipV="1">
              <a:off x="6033734" y="6579314"/>
              <a:ext cx="173917" cy="232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7" name="TextBox 376">
              <a:extLst>
                <a:ext uri="{FF2B5EF4-FFF2-40B4-BE49-F238E27FC236}">
                  <a16:creationId xmlns:a16="http://schemas.microsoft.com/office/drawing/2014/main" id="{A52D1CD1-53B1-4E8F-8F06-5188E1439713}"/>
                </a:ext>
              </a:extLst>
            </p:cNvPr>
            <p:cNvSpPr txBox="1"/>
            <p:nvPr/>
          </p:nvSpPr>
          <p:spPr>
            <a:xfrm>
              <a:off x="522576" y="690048"/>
              <a:ext cx="31967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Hidden State Machine</a:t>
              </a:r>
            </a:p>
          </p:txBody>
        </p:sp>
        <p:cxnSp>
          <p:nvCxnSpPr>
            <p:cNvPr id="378" name="Straight Arrow Connector 377">
              <a:extLst>
                <a:ext uri="{FF2B5EF4-FFF2-40B4-BE49-F238E27FC236}">
                  <a16:creationId xmlns:a16="http://schemas.microsoft.com/office/drawing/2014/main" id="{30A002D3-76BA-423F-8518-B25DBF2AEF11}"/>
                </a:ext>
              </a:extLst>
            </p:cNvPr>
            <p:cNvCxnSpPr>
              <a:endCxn id="379" idx="1"/>
            </p:cNvCxnSpPr>
            <p:nvPr/>
          </p:nvCxnSpPr>
          <p:spPr>
            <a:xfrm>
              <a:off x="9579205" y="6119401"/>
              <a:ext cx="1645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9" name="Rectangle 378">
                  <a:extLst>
                    <a:ext uri="{FF2B5EF4-FFF2-40B4-BE49-F238E27FC236}">
                      <a16:creationId xmlns:a16="http://schemas.microsoft.com/office/drawing/2014/main" id="{0D9122A7-A0E1-4C7A-828F-3CB8EBBF2BD5}"/>
                    </a:ext>
                  </a:extLst>
                </p:cNvPr>
                <p:cNvSpPr/>
                <p:nvPr/>
              </p:nvSpPr>
              <p:spPr>
                <a:xfrm>
                  <a:off x="9743797" y="5982241"/>
                  <a:ext cx="274320" cy="274320"/>
                </a:xfrm>
                <a:prstGeom prst="rect">
                  <a:avLst/>
                </a:prstGeom>
                <a:solidFill>
                  <a:srgbClr val="843C0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08" name="Rectangle 20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43797" y="5982241"/>
                  <a:ext cx="274320" cy="274320"/>
                </a:xfrm>
                <a:prstGeom prst="rect">
                  <a:avLst/>
                </a:prstGeom>
                <a:blipFill rotWithShape="0">
                  <a:blip r:embed="rId88"/>
                  <a:stretch>
                    <a:fillRect l="-19149" r="-1276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80" name="Straight Arrow Connector 379">
              <a:extLst>
                <a:ext uri="{FF2B5EF4-FFF2-40B4-BE49-F238E27FC236}">
                  <a16:creationId xmlns:a16="http://schemas.microsoft.com/office/drawing/2014/main" id="{5CDF8465-52D5-4C18-9859-41C84024C878}"/>
                </a:ext>
              </a:extLst>
            </p:cNvPr>
            <p:cNvCxnSpPr>
              <a:stCxn id="379" idx="2"/>
              <a:endCxn id="381" idx="0"/>
            </p:cNvCxnSpPr>
            <p:nvPr/>
          </p:nvCxnSpPr>
          <p:spPr>
            <a:xfrm>
              <a:off x="9880957" y="6256561"/>
              <a:ext cx="0" cy="19583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1" name="Rectangle 380">
                  <a:extLst>
                    <a:ext uri="{FF2B5EF4-FFF2-40B4-BE49-F238E27FC236}">
                      <a16:creationId xmlns:a16="http://schemas.microsoft.com/office/drawing/2014/main" id="{4127CE25-B076-4B7A-9CD9-DC3988609C3A}"/>
                    </a:ext>
                  </a:extLst>
                </p:cNvPr>
                <p:cNvSpPr/>
                <p:nvPr/>
              </p:nvSpPr>
              <p:spPr>
                <a:xfrm>
                  <a:off x="9743797" y="6452396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10" name="Rectangle 20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43797" y="6452396"/>
                  <a:ext cx="274320" cy="274320"/>
                </a:xfrm>
                <a:prstGeom prst="rect">
                  <a:avLst/>
                </a:prstGeom>
                <a:blipFill rotWithShape="0">
                  <a:blip r:embed="rId89"/>
                  <a:stretch>
                    <a:fillRect l="-4255" r="-4255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82" name="Straight Arrow Connector 381">
              <a:extLst>
                <a:ext uri="{FF2B5EF4-FFF2-40B4-BE49-F238E27FC236}">
                  <a16:creationId xmlns:a16="http://schemas.microsoft.com/office/drawing/2014/main" id="{A3952B6A-C080-4094-A18B-25D5EB9AA340}"/>
                </a:ext>
              </a:extLst>
            </p:cNvPr>
            <p:cNvCxnSpPr>
              <a:endCxn id="381" idx="1"/>
            </p:cNvCxnSpPr>
            <p:nvPr/>
          </p:nvCxnSpPr>
          <p:spPr>
            <a:xfrm>
              <a:off x="9573266" y="6589556"/>
              <a:ext cx="17053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3" name="Rectangle 382">
                  <a:extLst>
                    <a:ext uri="{FF2B5EF4-FFF2-40B4-BE49-F238E27FC236}">
                      <a16:creationId xmlns:a16="http://schemas.microsoft.com/office/drawing/2014/main" id="{038B5459-9044-4C59-8AB2-6A697D515FFA}"/>
                    </a:ext>
                  </a:extLst>
                </p:cNvPr>
                <p:cNvSpPr/>
                <p:nvPr/>
              </p:nvSpPr>
              <p:spPr>
                <a:xfrm>
                  <a:off x="6652502" y="6453557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3" name="Rectangle 2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52502" y="6453557"/>
                  <a:ext cx="274320" cy="274320"/>
                </a:xfrm>
                <a:prstGeom prst="rect">
                  <a:avLst/>
                </a:prstGeom>
                <a:blipFill rotWithShape="0">
                  <a:blip r:embed="rId90"/>
                  <a:stretch>
                    <a:fillRect l="-4255" r="-2128" b="-4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4" name="Rectangle 383">
                  <a:extLst>
                    <a:ext uri="{FF2B5EF4-FFF2-40B4-BE49-F238E27FC236}">
                      <a16:creationId xmlns:a16="http://schemas.microsoft.com/office/drawing/2014/main" id="{D1330109-2BA9-448B-84A1-3F192426C4CA}"/>
                    </a:ext>
                  </a:extLst>
                </p:cNvPr>
                <p:cNvSpPr/>
                <p:nvPr/>
              </p:nvSpPr>
              <p:spPr>
                <a:xfrm>
                  <a:off x="7002516" y="6453557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4" name="Rectangle 2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02516" y="6453557"/>
                  <a:ext cx="274320" cy="274320"/>
                </a:xfrm>
                <a:prstGeom prst="rect">
                  <a:avLst/>
                </a:prstGeom>
                <a:blipFill rotWithShape="0">
                  <a:blip r:embed="rId91"/>
                  <a:stretch>
                    <a:fillRect l="-6383" r="-2128" b="-4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5" name="Rectangle 384">
                  <a:extLst>
                    <a:ext uri="{FF2B5EF4-FFF2-40B4-BE49-F238E27FC236}">
                      <a16:creationId xmlns:a16="http://schemas.microsoft.com/office/drawing/2014/main" id="{CFE8E23B-6D7F-459C-A651-919AB7E36E08}"/>
                    </a:ext>
                  </a:extLst>
                </p:cNvPr>
                <p:cNvSpPr/>
                <p:nvPr/>
              </p:nvSpPr>
              <p:spPr>
                <a:xfrm>
                  <a:off x="7350828" y="6451998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5" name="Rectangle 2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50828" y="6451998"/>
                  <a:ext cx="274320" cy="274320"/>
                </a:xfrm>
                <a:prstGeom prst="rect">
                  <a:avLst/>
                </a:prstGeom>
                <a:blipFill rotWithShape="0">
                  <a:blip r:embed="rId92"/>
                  <a:stretch>
                    <a:fillRect l="-6383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6" name="Rectangle 385">
                  <a:extLst>
                    <a:ext uri="{FF2B5EF4-FFF2-40B4-BE49-F238E27FC236}">
                      <a16:creationId xmlns:a16="http://schemas.microsoft.com/office/drawing/2014/main" id="{DCD1F78A-1EC1-428B-9F70-DBA80C243681}"/>
                    </a:ext>
                  </a:extLst>
                </p:cNvPr>
                <p:cNvSpPr/>
                <p:nvPr/>
              </p:nvSpPr>
              <p:spPr>
                <a:xfrm>
                  <a:off x="7700810" y="6453557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6" name="Rectangle 2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00810" y="6453557"/>
                  <a:ext cx="274320" cy="274320"/>
                </a:xfrm>
                <a:prstGeom prst="rect">
                  <a:avLst/>
                </a:prstGeom>
                <a:blipFill rotWithShape="0">
                  <a:blip r:embed="rId93"/>
                  <a:stretch>
                    <a:fillRect l="-6383" r="-2128" b="-4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7" name="Rectangle 386">
                  <a:extLst>
                    <a:ext uri="{FF2B5EF4-FFF2-40B4-BE49-F238E27FC236}">
                      <a16:creationId xmlns:a16="http://schemas.microsoft.com/office/drawing/2014/main" id="{EA22A01A-607B-4FC5-A92A-A42DF16DCD65}"/>
                    </a:ext>
                  </a:extLst>
                </p:cNvPr>
                <p:cNvSpPr/>
                <p:nvPr/>
              </p:nvSpPr>
              <p:spPr>
                <a:xfrm>
                  <a:off x="8051006" y="6453557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7" name="Rectangle 2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51006" y="6453557"/>
                  <a:ext cx="274320" cy="274320"/>
                </a:xfrm>
                <a:prstGeom prst="rect">
                  <a:avLst/>
                </a:prstGeom>
                <a:blipFill rotWithShape="0">
                  <a:blip r:embed="rId94"/>
                  <a:stretch>
                    <a:fillRect l="-4255" r="-2128" b="-4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8" name="Rectangle 387">
                  <a:extLst>
                    <a:ext uri="{FF2B5EF4-FFF2-40B4-BE49-F238E27FC236}">
                      <a16:creationId xmlns:a16="http://schemas.microsoft.com/office/drawing/2014/main" id="{E3A2CA5B-22A9-4601-8492-5FF722F9074A}"/>
                    </a:ext>
                  </a:extLst>
                </p:cNvPr>
                <p:cNvSpPr/>
                <p:nvPr/>
              </p:nvSpPr>
              <p:spPr>
                <a:xfrm>
                  <a:off x="8402487" y="6453557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8" name="Rectangle 2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02487" y="6453557"/>
                  <a:ext cx="274320" cy="274320"/>
                </a:xfrm>
                <a:prstGeom prst="rect">
                  <a:avLst/>
                </a:prstGeom>
                <a:blipFill rotWithShape="0">
                  <a:blip r:embed="rId95"/>
                  <a:stretch>
                    <a:fillRect l="-6383" r="-2128" b="-4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89" name="TextBox 388">
              <a:extLst>
                <a:ext uri="{FF2B5EF4-FFF2-40B4-BE49-F238E27FC236}">
                  <a16:creationId xmlns:a16="http://schemas.microsoft.com/office/drawing/2014/main" id="{38C1396E-9A5F-4A7A-99E2-A725A898D450}"/>
                </a:ext>
              </a:extLst>
            </p:cNvPr>
            <p:cNvSpPr txBox="1"/>
            <p:nvPr/>
          </p:nvSpPr>
          <p:spPr>
            <a:xfrm>
              <a:off x="3583772" y="5462315"/>
              <a:ext cx="46667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Example of a Generated Sequence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0" name="Rectangle 389">
                  <a:extLst>
                    <a:ext uri="{FF2B5EF4-FFF2-40B4-BE49-F238E27FC236}">
                      <a16:creationId xmlns:a16="http://schemas.microsoft.com/office/drawing/2014/main" id="{D08AAC82-3589-4B00-BFCF-2E52DB04B3DE}"/>
                    </a:ext>
                  </a:extLst>
                </p:cNvPr>
                <p:cNvSpPr/>
                <p:nvPr/>
              </p:nvSpPr>
              <p:spPr>
                <a:xfrm>
                  <a:off x="1096271" y="1736732"/>
                  <a:ext cx="421910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oMath>
                    </m:oMathPara>
                  </a14:m>
                  <a:endParaRPr lang="en-US" sz="12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54" name="Rectangle 25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6271" y="1736732"/>
                  <a:ext cx="421910" cy="276999"/>
                </a:xfrm>
                <a:prstGeom prst="rect">
                  <a:avLst/>
                </a:prstGeom>
                <a:blipFill rotWithShape="0">
                  <a:blip r:embed="rId9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1" name="Rectangle 390">
                  <a:extLst>
                    <a:ext uri="{FF2B5EF4-FFF2-40B4-BE49-F238E27FC236}">
                      <a16:creationId xmlns:a16="http://schemas.microsoft.com/office/drawing/2014/main" id="{D7B4E07C-6DA2-4FA4-A144-C6F5DB92F7E4}"/>
                    </a:ext>
                  </a:extLst>
                </p:cNvPr>
                <p:cNvSpPr/>
                <p:nvPr/>
              </p:nvSpPr>
              <p:spPr>
                <a:xfrm>
                  <a:off x="927209" y="1445522"/>
                  <a:ext cx="421910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2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56" name="Rectangle 25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7209" y="1445522"/>
                  <a:ext cx="421910" cy="276999"/>
                </a:xfrm>
                <a:prstGeom prst="rect">
                  <a:avLst/>
                </a:prstGeom>
                <a:blipFill rotWithShape="0">
                  <a:blip r:embed="rId9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2" name="Rectangle 391">
                  <a:extLst>
                    <a:ext uri="{FF2B5EF4-FFF2-40B4-BE49-F238E27FC236}">
                      <a16:creationId xmlns:a16="http://schemas.microsoft.com/office/drawing/2014/main" id="{EBCADE21-98F8-460B-9CA5-B6128C3E4127}"/>
                    </a:ext>
                  </a:extLst>
                </p:cNvPr>
                <p:cNvSpPr/>
                <p:nvPr/>
              </p:nvSpPr>
              <p:spPr>
                <a:xfrm>
                  <a:off x="921173" y="3719045"/>
                  <a:ext cx="421910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2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57" name="Rectangle 2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1173" y="3719045"/>
                  <a:ext cx="421910" cy="276999"/>
                </a:xfrm>
                <a:prstGeom prst="rect">
                  <a:avLst/>
                </a:prstGeom>
                <a:blipFill rotWithShape="0">
                  <a:blip r:embed="rId9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3" name="Rectangle 392">
                  <a:extLst>
                    <a:ext uri="{FF2B5EF4-FFF2-40B4-BE49-F238E27FC236}">
                      <a16:creationId xmlns:a16="http://schemas.microsoft.com/office/drawing/2014/main" id="{FCC7F83A-C270-4113-94A6-9DCDB8B22057}"/>
                    </a:ext>
                  </a:extLst>
                </p:cNvPr>
                <p:cNvSpPr/>
                <p:nvPr/>
              </p:nvSpPr>
              <p:spPr>
                <a:xfrm>
                  <a:off x="1993184" y="1335681"/>
                  <a:ext cx="407125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2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2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2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05</m:t>
                        </m:r>
                      </m:oMath>
                    </m:oMathPara>
                  </a14:m>
                  <a:endParaRPr lang="en-US" sz="12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58" name="Rectangle 25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93184" y="1335681"/>
                  <a:ext cx="407125" cy="276999"/>
                </a:xfrm>
                <a:prstGeom prst="rect">
                  <a:avLst/>
                </a:prstGeom>
                <a:blipFill rotWithShape="0">
                  <a:blip r:embed="rId98"/>
                  <a:stretch>
                    <a:fillRect l="-298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4" name="Rectangle 393">
                  <a:extLst>
                    <a:ext uri="{FF2B5EF4-FFF2-40B4-BE49-F238E27FC236}">
                      <a16:creationId xmlns:a16="http://schemas.microsoft.com/office/drawing/2014/main" id="{3D30B365-5F01-48A4-923E-48F9F08E3005}"/>
                    </a:ext>
                  </a:extLst>
                </p:cNvPr>
                <p:cNvSpPr/>
                <p:nvPr/>
              </p:nvSpPr>
              <p:spPr>
                <a:xfrm>
                  <a:off x="1819186" y="2015958"/>
                  <a:ext cx="304891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2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84" name="Rectangle 28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19186" y="2015958"/>
                  <a:ext cx="304891" cy="276999"/>
                </a:xfrm>
                <a:prstGeom prst="rect">
                  <a:avLst/>
                </a:prstGeom>
                <a:blipFill rotWithShape="0">
                  <a:blip r:embed="rId9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5" name="Arc 394">
              <a:extLst>
                <a:ext uri="{FF2B5EF4-FFF2-40B4-BE49-F238E27FC236}">
                  <a16:creationId xmlns:a16="http://schemas.microsoft.com/office/drawing/2014/main" id="{32C09FAE-B7FB-47FC-AC6B-0404674C19EE}"/>
                </a:ext>
              </a:extLst>
            </p:cNvPr>
            <p:cNvSpPr/>
            <p:nvPr/>
          </p:nvSpPr>
          <p:spPr>
            <a:xfrm>
              <a:off x="1747928" y="3012703"/>
              <a:ext cx="1164568" cy="512519"/>
            </a:xfrm>
            <a:prstGeom prst="arc">
              <a:avLst>
                <a:gd name="adj1" fmla="val 10995027"/>
                <a:gd name="adj2" fmla="val 89958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/>
            <a:p>
              <a:pPr algn="ctr"/>
              <a:endParaRPr lang="en-US" sz="1200" dirty="0"/>
            </a:p>
          </p:txBody>
        </p:sp>
        <p:sp>
          <p:nvSpPr>
            <p:cNvPr id="396" name="Arc 395">
              <a:extLst>
                <a:ext uri="{FF2B5EF4-FFF2-40B4-BE49-F238E27FC236}">
                  <a16:creationId xmlns:a16="http://schemas.microsoft.com/office/drawing/2014/main" id="{8358587C-CBDC-4417-94C9-5275E4695F77}"/>
                </a:ext>
              </a:extLst>
            </p:cNvPr>
            <p:cNvSpPr/>
            <p:nvPr/>
          </p:nvSpPr>
          <p:spPr>
            <a:xfrm rot="10800000">
              <a:off x="1740070" y="3587542"/>
              <a:ext cx="727876" cy="445338"/>
            </a:xfrm>
            <a:prstGeom prst="arc">
              <a:avLst>
                <a:gd name="adj1" fmla="val 10978865"/>
                <a:gd name="adj2" fmla="val 0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7" name="Arc 396">
              <a:extLst>
                <a:ext uri="{FF2B5EF4-FFF2-40B4-BE49-F238E27FC236}">
                  <a16:creationId xmlns:a16="http://schemas.microsoft.com/office/drawing/2014/main" id="{934255EF-13FF-487D-BFA6-7C2C780A9F14}"/>
                </a:ext>
              </a:extLst>
            </p:cNvPr>
            <p:cNvSpPr/>
            <p:nvPr/>
          </p:nvSpPr>
          <p:spPr>
            <a:xfrm rot="16200000">
              <a:off x="1203994" y="3367367"/>
              <a:ext cx="309639" cy="457200"/>
            </a:xfrm>
            <a:prstGeom prst="arc">
              <a:avLst>
                <a:gd name="adj1" fmla="val 8678828"/>
                <a:gd name="adj2" fmla="val 1898800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8" name="Arc 397">
              <a:extLst>
                <a:ext uri="{FF2B5EF4-FFF2-40B4-BE49-F238E27FC236}">
                  <a16:creationId xmlns:a16="http://schemas.microsoft.com/office/drawing/2014/main" id="{71CFC5C6-DD37-4C6C-9F98-D0030412FE5B}"/>
                </a:ext>
              </a:extLst>
            </p:cNvPr>
            <p:cNvSpPr/>
            <p:nvPr/>
          </p:nvSpPr>
          <p:spPr>
            <a:xfrm>
              <a:off x="1760964" y="3072182"/>
              <a:ext cx="720020" cy="411480"/>
            </a:xfrm>
            <a:prstGeom prst="arc">
              <a:avLst>
                <a:gd name="adj1" fmla="val 11026958"/>
                <a:gd name="adj2" fmla="val 0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/>
            <a:p>
              <a:pPr algn="ctr"/>
              <a:endParaRPr lang="en-US" sz="1200" dirty="0"/>
            </a:p>
          </p:txBody>
        </p:sp>
        <p:sp>
          <p:nvSpPr>
            <p:cNvPr id="399" name="Arc 398">
              <a:extLst>
                <a:ext uri="{FF2B5EF4-FFF2-40B4-BE49-F238E27FC236}">
                  <a16:creationId xmlns:a16="http://schemas.microsoft.com/office/drawing/2014/main" id="{AD899973-3D71-4C26-85B0-0497860996D9}"/>
                </a:ext>
              </a:extLst>
            </p:cNvPr>
            <p:cNvSpPr/>
            <p:nvPr/>
          </p:nvSpPr>
          <p:spPr>
            <a:xfrm>
              <a:off x="1740070" y="2965266"/>
              <a:ext cx="1637192" cy="622686"/>
            </a:xfrm>
            <a:prstGeom prst="arc">
              <a:avLst>
                <a:gd name="adj1" fmla="val 10896129"/>
                <a:gd name="adj2" fmla="val 0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/>
            <a:p>
              <a:pPr algn="ctr"/>
              <a:endParaRPr lang="en-US" sz="1200" dirty="0"/>
            </a:p>
          </p:txBody>
        </p:sp>
        <p:sp>
          <p:nvSpPr>
            <p:cNvPr id="400" name="Arc 399">
              <a:extLst>
                <a:ext uri="{FF2B5EF4-FFF2-40B4-BE49-F238E27FC236}">
                  <a16:creationId xmlns:a16="http://schemas.microsoft.com/office/drawing/2014/main" id="{C5B65EC3-B010-4E81-ADF2-6B7AEECCCBCB}"/>
                </a:ext>
              </a:extLst>
            </p:cNvPr>
            <p:cNvSpPr/>
            <p:nvPr/>
          </p:nvSpPr>
          <p:spPr>
            <a:xfrm rot="10800000">
              <a:off x="1732635" y="3558763"/>
              <a:ext cx="1159539" cy="521497"/>
            </a:xfrm>
            <a:prstGeom prst="arc">
              <a:avLst>
                <a:gd name="adj1" fmla="val 10873745"/>
                <a:gd name="adj2" fmla="val 0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1" name="Arc 400">
              <a:extLst>
                <a:ext uri="{FF2B5EF4-FFF2-40B4-BE49-F238E27FC236}">
                  <a16:creationId xmlns:a16="http://schemas.microsoft.com/office/drawing/2014/main" id="{1204ED8F-DD85-4706-89BD-45B37F687710}"/>
                </a:ext>
              </a:extLst>
            </p:cNvPr>
            <p:cNvSpPr/>
            <p:nvPr/>
          </p:nvSpPr>
          <p:spPr>
            <a:xfrm rot="10800000">
              <a:off x="1735712" y="3558762"/>
              <a:ext cx="1681651" cy="559645"/>
            </a:xfrm>
            <a:prstGeom prst="arc">
              <a:avLst>
                <a:gd name="adj1" fmla="val 10790489"/>
                <a:gd name="adj2" fmla="val 100777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2" name="Rectangle 401">
                  <a:extLst>
                    <a:ext uri="{FF2B5EF4-FFF2-40B4-BE49-F238E27FC236}">
                      <a16:creationId xmlns:a16="http://schemas.microsoft.com/office/drawing/2014/main" id="{852C4A09-5DCE-4A84-AC21-1D7AF50CF1F1}"/>
                    </a:ext>
                  </a:extLst>
                </p:cNvPr>
                <p:cNvSpPr/>
                <p:nvPr/>
              </p:nvSpPr>
              <p:spPr>
                <a:xfrm>
                  <a:off x="1117165" y="3475132"/>
                  <a:ext cx="421910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oMath>
                    </m:oMathPara>
                  </a14:m>
                  <a:endParaRPr lang="en-US" sz="12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25" name="Rectangle 3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7165" y="3475132"/>
                  <a:ext cx="421910" cy="276999"/>
                </a:xfrm>
                <a:prstGeom prst="rect">
                  <a:avLst/>
                </a:prstGeom>
                <a:blipFill rotWithShape="0">
                  <a:blip r:embed="rId10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3" name="Rectangle 402">
                  <a:extLst>
                    <a:ext uri="{FF2B5EF4-FFF2-40B4-BE49-F238E27FC236}">
                      <a16:creationId xmlns:a16="http://schemas.microsoft.com/office/drawing/2014/main" id="{4798AF30-5D1A-49C0-A5B3-B352BD4ED138}"/>
                    </a:ext>
                  </a:extLst>
                </p:cNvPr>
                <p:cNvSpPr/>
                <p:nvPr/>
              </p:nvSpPr>
              <p:spPr>
                <a:xfrm>
                  <a:off x="1840080" y="3754358"/>
                  <a:ext cx="304891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2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27" name="Rectangle 3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40080" y="3754358"/>
                  <a:ext cx="304891" cy="276999"/>
                </a:xfrm>
                <a:prstGeom prst="rect">
                  <a:avLst/>
                </a:prstGeom>
                <a:blipFill rotWithShape="0">
                  <a:blip r:embed="rId10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404" name="Picture 403">
              <a:extLst>
                <a:ext uri="{FF2B5EF4-FFF2-40B4-BE49-F238E27FC236}">
                  <a16:creationId xmlns:a16="http://schemas.microsoft.com/office/drawing/2014/main" id="{B6836E62-1334-458E-AB30-CB51EE62A41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284" t="13746" r="44521" b="14361"/>
            <a:stretch/>
          </p:blipFill>
          <p:spPr>
            <a:xfrm>
              <a:off x="1631996" y="4303035"/>
              <a:ext cx="711830" cy="577574"/>
            </a:xfrm>
            <a:prstGeom prst="rect">
              <a:avLst/>
            </a:prstGeom>
          </p:spPr>
        </p:pic>
        <p:cxnSp>
          <p:nvCxnSpPr>
            <p:cNvPr id="405" name="Straight Arrow Connector 404">
              <a:extLst>
                <a:ext uri="{FF2B5EF4-FFF2-40B4-BE49-F238E27FC236}">
                  <a16:creationId xmlns:a16="http://schemas.microsoft.com/office/drawing/2014/main" id="{F7C79655-6681-4BA4-82D3-685F624C1B54}"/>
                </a:ext>
              </a:extLst>
            </p:cNvPr>
            <p:cNvCxnSpPr>
              <a:endCxn id="283" idx="0"/>
            </p:cNvCxnSpPr>
            <p:nvPr/>
          </p:nvCxnSpPr>
          <p:spPr>
            <a:xfrm>
              <a:off x="3837398" y="6262547"/>
              <a:ext cx="0" cy="1856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Straight Arrow Connector 405">
              <a:extLst>
                <a:ext uri="{FF2B5EF4-FFF2-40B4-BE49-F238E27FC236}">
                  <a16:creationId xmlns:a16="http://schemas.microsoft.com/office/drawing/2014/main" id="{6C2D0739-6020-4975-98E9-F2CA1291D43C}"/>
                </a:ext>
              </a:extLst>
            </p:cNvPr>
            <p:cNvCxnSpPr>
              <a:endCxn id="284" idx="0"/>
            </p:cNvCxnSpPr>
            <p:nvPr/>
          </p:nvCxnSpPr>
          <p:spPr>
            <a:xfrm flipH="1">
              <a:off x="4202834" y="6266363"/>
              <a:ext cx="0" cy="18182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Straight Arrow Connector 406">
              <a:extLst>
                <a:ext uri="{FF2B5EF4-FFF2-40B4-BE49-F238E27FC236}">
                  <a16:creationId xmlns:a16="http://schemas.microsoft.com/office/drawing/2014/main" id="{C9FA13BF-F162-4B55-BC79-7ABB86819D5D}"/>
                </a:ext>
              </a:extLst>
            </p:cNvPr>
            <p:cNvCxnSpPr>
              <a:endCxn id="285" idx="0"/>
            </p:cNvCxnSpPr>
            <p:nvPr/>
          </p:nvCxnSpPr>
          <p:spPr>
            <a:xfrm>
              <a:off x="4554315" y="6267605"/>
              <a:ext cx="0" cy="1805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Straight Arrow Connector 407">
              <a:extLst>
                <a:ext uri="{FF2B5EF4-FFF2-40B4-BE49-F238E27FC236}">
                  <a16:creationId xmlns:a16="http://schemas.microsoft.com/office/drawing/2014/main" id="{4AAF5614-5301-4180-B50F-D7BA64CD9CF8}"/>
                </a:ext>
              </a:extLst>
            </p:cNvPr>
            <p:cNvCxnSpPr>
              <a:endCxn id="281" idx="0"/>
            </p:cNvCxnSpPr>
            <p:nvPr/>
          </p:nvCxnSpPr>
          <p:spPr>
            <a:xfrm>
              <a:off x="3151353" y="6266363"/>
              <a:ext cx="2991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Straight Arrow Connector 408">
              <a:extLst>
                <a:ext uri="{FF2B5EF4-FFF2-40B4-BE49-F238E27FC236}">
                  <a16:creationId xmlns:a16="http://schemas.microsoft.com/office/drawing/2014/main" id="{FEBDAA0A-6C12-45BD-95F5-D30A93156362}"/>
                </a:ext>
              </a:extLst>
            </p:cNvPr>
            <p:cNvCxnSpPr>
              <a:endCxn id="280" idx="0"/>
            </p:cNvCxnSpPr>
            <p:nvPr/>
          </p:nvCxnSpPr>
          <p:spPr>
            <a:xfrm>
              <a:off x="2792318" y="6266363"/>
              <a:ext cx="0" cy="18182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Straight Arrow Connector 409">
              <a:extLst>
                <a:ext uri="{FF2B5EF4-FFF2-40B4-BE49-F238E27FC236}">
                  <a16:creationId xmlns:a16="http://schemas.microsoft.com/office/drawing/2014/main" id="{876F451B-CB48-4EEE-AB91-83025EDE57D0}"/>
                </a:ext>
              </a:extLst>
            </p:cNvPr>
            <p:cNvCxnSpPr/>
            <p:nvPr/>
          </p:nvCxnSpPr>
          <p:spPr>
            <a:xfrm>
              <a:off x="7501306" y="6266363"/>
              <a:ext cx="6694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Straight Arrow Connector 410">
              <a:extLst>
                <a:ext uri="{FF2B5EF4-FFF2-40B4-BE49-F238E27FC236}">
                  <a16:creationId xmlns:a16="http://schemas.microsoft.com/office/drawing/2014/main" id="{3057CB06-FFA3-471F-A77D-A7059013A82F}"/>
                </a:ext>
              </a:extLst>
            </p:cNvPr>
            <p:cNvCxnSpPr/>
            <p:nvPr/>
          </p:nvCxnSpPr>
          <p:spPr>
            <a:xfrm>
              <a:off x="7842742" y="6269636"/>
              <a:ext cx="0" cy="1856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Straight Arrow Connector 411">
              <a:extLst>
                <a:ext uri="{FF2B5EF4-FFF2-40B4-BE49-F238E27FC236}">
                  <a16:creationId xmlns:a16="http://schemas.microsoft.com/office/drawing/2014/main" id="{89E423FF-2E01-4743-8CFF-608761DDEE10}"/>
                </a:ext>
              </a:extLst>
            </p:cNvPr>
            <p:cNvCxnSpPr/>
            <p:nvPr/>
          </p:nvCxnSpPr>
          <p:spPr>
            <a:xfrm flipH="1">
              <a:off x="8208178" y="6273452"/>
              <a:ext cx="0" cy="18182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Straight Arrow Connector 412">
              <a:extLst>
                <a:ext uri="{FF2B5EF4-FFF2-40B4-BE49-F238E27FC236}">
                  <a16:creationId xmlns:a16="http://schemas.microsoft.com/office/drawing/2014/main" id="{6035DB7D-9442-4216-9A07-7EC444CBCEC6}"/>
                </a:ext>
              </a:extLst>
            </p:cNvPr>
            <p:cNvCxnSpPr/>
            <p:nvPr/>
          </p:nvCxnSpPr>
          <p:spPr>
            <a:xfrm>
              <a:off x="8559659" y="6274694"/>
              <a:ext cx="0" cy="1805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Straight Arrow Connector 413">
              <a:extLst>
                <a:ext uri="{FF2B5EF4-FFF2-40B4-BE49-F238E27FC236}">
                  <a16:creationId xmlns:a16="http://schemas.microsoft.com/office/drawing/2014/main" id="{893B8680-8A6A-422C-8336-BDF21240E3FF}"/>
                </a:ext>
              </a:extLst>
            </p:cNvPr>
            <p:cNvCxnSpPr/>
            <p:nvPr/>
          </p:nvCxnSpPr>
          <p:spPr>
            <a:xfrm>
              <a:off x="7156697" y="6273452"/>
              <a:ext cx="2991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Straight Arrow Connector 414">
              <a:extLst>
                <a:ext uri="{FF2B5EF4-FFF2-40B4-BE49-F238E27FC236}">
                  <a16:creationId xmlns:a16="http://schemas.microsoft.com/office/drawing/2014/main" id="{9A0F8922-A305-4F15-9329-D2AB63460163}"/>
                </a:ext>
              </a:extLst>
            </p:cNvPr>
            <p:cNvCxnSpPr/>
            <p:nvPr/>
          </p:nvCxnSpPr>
          <p:spPr>
            <a:xfrm>
              <a:off x="6797662" y="6273452"/>
              <a:ext cx="0" cy="18182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6" name="TextBox 415">
                  <a:extLst>
                    <a:ext uri="{FF2B5EF4-FFF2-40B4-BE49-F238E27FC236}">
                      <a16:creationId xmlns:a16="http://schemas.microsoft.com/office/drawing/2014/main" id="{D0B8BC37-64D1-4BAB-93F0-CF2AE2BC947A}"/>
                    </a:ext>
                  </a:extLst>
                </p:cNvPr>
                <p:cNvSpPr txBox="1"/>
                <p:nvPr/>
              </p:nvSpPr>
              <p:spPr>
                <a:xfrm>
                  <a:off x="7525938" y="696004"/>
                  <a:ext cx="303518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Start Probability (</a:t>
                  </a:r>
                  <a14:m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368" name="TextBox 3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25938" y="696004"/>
                  <a:ext cx="3035180" cy="461665"/>
                </a:xfrm>
                <a:prstGeom prst="rect">
                  <a:avLst/>
                </a:prstGeom>
                <a:blipFill rotWithShape="0">
                  <a:blip r:embed="rId103"/>
                  <a:stretch>
                    <a:fillRect t="-10526" b="-289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17" name="Oval 416">
              <a:extLst>
                <a:ext uri="{FF2B5EF4-FFF2-40B4-BE49-F238E27FC236}">
                  <a16:creationId xmlns:a16="http://schemas.microsoft.com/office/drawing/2014/main" id="{44AE694D-4217-41C2-B179-714F206AE355}"/>
                </a:ext>
              </a:extLst>
            </p:cNvPr>
            <p:cNvSpPr/>
            <p:nvPr/>
          </p:nvSpPr>
          <p:spPr>
            <a:xfrm>
              <a:off x="7287993" y="1207770"/>
              <a:ext cx="328566" cy="291486"/>
            </a:xfrm>
            <a:prstGeom prst="ellipse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  <a:latin typeface="Calibri (Body)"/>
                </a:rPr>
                <a:t>C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8" name="Rectangle 417">
                  <a:extLst>
                    <a:ext uri="{FF2B5EF4-FFF2-40B4-BE49-F238E27FC236}">
                      <a16:creationId xmlns:a16="http://schemas.microsoft.com/office/drawing/2014/main" id="{79375B03-F22B-470B-B02C-A915D7EAB84E}"/>
                    </a:ext>
                  </a:extLst>
                </p:cNvPr>
                <p:cNvSpPr/>
                <p:nvPr/>
              </p:nvSpPr>
              <p:spPr>
                <a:xfrm>
                  <a:off x="7714677" y="3892926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05" name="Rectangle 20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14677" y="3892926"/>
                  <a:ext cx="502920" cy="502920"/>
                </a:xfrm>
                <a:prstGeom prst="rect">
                  <a:avLst/>
                </a:prstGeom>
                <a:blipFill rotWithShape="0">
                  <a:blip r:embed="rId104"/>
                  <a:stretch>
                    <a:fillRect l="-10714" r="-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9" name="Rectangle 418">
                  <a:extLst>
                    <a:ext uri="{FF2B5EF4-FFF2-40B4-BE49-F238E27FC236}">
                      <a16:creationId xmlns:a16="http://schemas.microsoft.com/office/drawing/2014/main" id="{408C08C6-DA6C-49FE-8650-FD8197E07CF2}"/>
                    </a:ext>
                  </a:extLst>
                </p:cNvPr>
                <p:cNvSpPr/>
                <p:nvPr/>
              </p:nvSpPr>
              <p:spPr>
                <a:xfrm>
                  <a:off x="8217597" y="3892106"/>
                  <a:ext cx="502920" cy="50292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06" name="Rectangle 20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17597" y="3892106"/>
                  <a:ext cx="502920" cy="502920"/>
                </a:xfrm>
                <a:prstGeom prst="rect">
                  <a:avLst/>
                </a:prstGeom>
                <a:blipFill rotWithShape="0">
                  <a:blip r:embed="rId10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0" name="Rectangle 419">
                  <a:extLst>
                    <a:ext uri="{FF2B5EF4-FFF2-40B4-BE49-F238E27FC236}">
                      <a16:creationId xmlns:a16="http://schemas.microsoft.com/office/drawing/2014/main" id="{D5281AB4-48BB-465C-A719-818549A358EB}"/>
                    </a:ext>
                  </a:extLst>
                </p:cNvPr>
                <p:cNvSpPr/>
                <p:nvPr/>
              </p:nvSpPr>
              <p:spPr>
                <a:xfrm>
                  <a:off x="8229697" y="3387281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11" name="Rectangle 2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29697" y="3387281"/>
                  <a:ext cx="502920" cy="502920"/>
                </a:xfrm>
                <a:prstGeom prst="rect">
                  <a:avLst/>
                </a:prstGeom>
                <a:blipFill rotWithShape="0">
                  <a:blip r:embed="rId106"/>
                  <a:stretch>
                    <a:fillRect l="-10588" r="-705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1" name="Rectangle 420">
                  <a:extLst>
                    <a:ext uri="{FF2B5EF4-FFF2-40B4-BE49-F238E27FC236}">
                      <a16:creationId xmlns:a16="http://schemas.microsoft.com/office/drawing/2014/main" id="{27865F3A-90CA-42D7-A973-8D208CF3097E}"/>
                    </a:ext>
                  </a:extLst>
                </p:cNvPr>
                <p:cNvSpPr/>
                <p:nvPr/>
              </p:nvSpPr>
              <p:spPr>
                <a:xfrm>
                  <a:off x="8218519" y="4394961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12" name="Rectangle 2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18519" y="4394961"/>
                  <a:ext cx="502920" cy="502920"/>
                </a:xfrm>
                <a:prstGeom prst="rect">
                  <a:avLst/>
                </a:prstGeom>
                <a:blipFill rotWithShape="0">
                  <a:blip r:embed="rId10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2" name="Rectangle 421">
                  <a:extLst>
                    <a:ext uri="{FF2B5EF4-FFF2-40B4-BE49-F238E27FC236}">
                      <a16:creationId xmlns:a16="http://schemas.microsoft.com/office/drawing/2014/main" id="{EB6A98F9-219A-425D-8EB6-5194BB3A13F7}"/>
                    </a:ext>
                  </a:extLst>
                </p:cNvPr>
                <p:cNvSpPr/>
                <p:nvPr/>
              </p:nvSpPr>
              <p:spPr>
                <a:xfrm>
                  <a:off x="9233595" y="3388594"/>
                  <a:ext cx="502920" cy="502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Sup>
                          <m:sSubSup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13" name="Rectangle 2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33595" y="3388594"/>
                  <a:ext cx="502920" cy="502920"/>
                </a:xfrm>
                <a:prstGeom prst="rect">
                  <a:avLst/>
                </a:prstGeom>
                <a:blipFill rotWithShape="0">
                  <a:blip r:embed="rId108"/>
                  <a:stretch>
                    <a:fillRect l="-8333" r="-595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3" name="Rectangle 422">
                  <a:extLst>
                    <a:ext uri="{FF2B5EF4-FFF2-40B4-BE49-F238E27FC236}">
                      <a16:creationId xmlns:a16="http://schemas.microsoft.com/office/drawing/2014/main" id="{2786BB1D-41CD-4339-9ECA-58B09A8CE6CB}"/>
                    </a:ext>
                  </a:extLst>
                </p:cNvPr>
                <p:cNvSpPr/>
                <p:nvPr/>
              </p:nvSpPr>
              <p:spPr>
                <a:xfrm>
                  <a:off x="9738397" y="3388306"/>
                  <a:ext cx="502920" cy="502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Sup>
                          <m:sSubSup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14" name="Rectangle 2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38397" y="3388306"/>
                  <a:ext cx="502920" cy="502920"/>
                </a:xfrm>
                <a:prstGeom prst="rect">
                  <a:avLst/>
                </a:prstGeom>
                <a:blipFill rotWithShape="0">
                  <a:blip r:embed="rId109"/>
                  <a:stretch>
                    <a:fillRect l="-9524" r="-47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4" name="Rectangle 423">
                  <a:extLst>
                    <a:ext uri="{FF2B5EF4-FFF2-40B4-BE49-F238E27FC236}">
                      <a16:creationId xmlns:a16="http://schemas.microsoft.com/office/drawing/2014/main" id="{77C6D6E2-2190-4F22-ADC3-977236143BD0}"/>
                    </a:ext>
                  </a:extLst>
                </p:cNvPr>
                <p:cNvSpPr/>
                <p:nvPr/>
              </p:nvSpPr>
              <p:spPr>
                <a:xfrm>
                  <a:off x="10243730" y="3388758"/>
                  <a:ext cx="502920" cy="502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Sup>
                          <m:sSubSup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15" name="Rectangle 2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43730" y="3388758"/>
                  <a:ext cx="502920" cy="502920"/>
                </a:xfrm>
                <a:prstGeom prst="rect">
                  <a:avLst/>
                </a:prstGeom>
                <a:blipFill rotWithShape="0">
                  <a:blip r:embed="rId110"/>
                  <a:stretch>
                    <a:fillRect l="-8235" r="-470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5" name="Rectangle 424">
                  <a:extLst>
                    <a:ext uri="{FF2B5EF4-FFF2-40B4-BE49-F238E27FC236}">
                      <a16:creationId xmlns:a16="http://schemas.microsoft.com/office/drawing/2014/main" id="{34BF183A-F7C8-4067-8864-2F72ADC4D90F}"/>
                    </a:ext>
                  </a:extLst>
                </p:cNvPr>
                <p:cNvSpPr/>
                <p:nvPr/>
              </p:nvSpPr>
              <p:spPr>
                <a:xfrm>
                  <a:off x="8727949" y="3890311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16" name="Rectangle 2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27949" y="3890311"/>
                  <a:ext cx="502920" cy="502920"/>
                </a:xfrm>
                <a:prstGeom prst="rect">
                  <a:avLst/>
                </a:prstGeom>
                <a:blipFill rotWithShape="0">
                  <a:blip r:embed="rId1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6" name="Rectangle 425">
                  <a:extLst>
                    <a:ext uri="{FF2B5EF4-FFF2-40B4-BE49-F238E27FC236}">
                      <a16:creationId xmlns:a16="http://schemas.microsoft.com/office/drawing/2014/main" id="{777B0621-2E75-40F6-8B44-9A9B4B82625D}"/>
                    </a:ext>
                  </a:extLst>
                </p:cNvPr>
                <p:cNvSpPr/>
                <p:nvPr/>
              </p:nvSpPr>
              <p:spPr>
                <a:xfrm>
                  <a:off x="9232000" y="3890599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05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217" name="Rectangle 2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32000" y="3890599"/>
                  <a:ext cx="502920" cy="502920"/>
                </a:xfrm>
                <a:prstGeom prst="rect">
                  <a:avLst/>
                </a:prstGeom>
                <a:blipFill rotWithShape="0">
                  <a:blip r:embed="rId112"/>
                  <a:stretch>
                    <a:fillRect l="-3529" r="-35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7" name="Rectangle 426">
                  <a:extLst>
                    <a:ext uri="{FF2B5EF4-FFF2-40B4-BE49-F238E27FC236}">
                      <a16:creationId xmlns:a16="http://schemas.microsoft.com/office/drawing/2014/main" id="{B766CADF-E332-4E05-9C39-04AD64E455BE}"/>
                    </a:ext>
                  </a:extLst>
                </p:cNvPr>
                <p:cNvSpPr/>
                <p:nvPr/>
              </p:nvSpPr>
              <p:spPr>
                <a:xfrm>
                  <a:off x="9732992" y="3887771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18" name="Rectangle 2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32992" y="3887771"/>
                  <a:ext cx="502920" cy="502920"/>
                </a:xfrm>
                <a:prstGeom prst="rect">
                  <a:avLst/>
                </a:prstGeom>
                <a:blipFill rotWithShape="0">
                  <a:blip r:embed="rId1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8" name="Rectangle 427">
                  <a:extLst>
                    <a:ext uri="{FF2B5EF4-FFF2-40B4-BE49-F238E27FC236}">
                      <a16:creationId xmlns:a16="http://schemas.microsoft.com/office/drawing/2014/main" id="{8F48034A-F8BF-4E85-A1E8-C3174EB8DB68}"/>
                    </a:ext>
                  </a:extLst>
                </p:cNvPr>
                <p:cNvSpPr/>
                <p:nvPr/>
              </p:nvSpPr>
              <p:spPr>
                <a:xfrm>
                  <a:off x="10238325" y="3888223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05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219" name="Rectangle 2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38325" y="3888223"/>
                  <a:ext cx="502920" cy="502920"/>
                </a:xfrm>
                <a:prstGeom prst="rect">
                  <a:avLst/>
                </a:prstGeom>
                <a:blipFill rotWithShape="0">
                  <a:blip r:embed="rId114"/>
                  <a:stretch>
                    <a:fillRect l="-4762" r="-3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9" name="Rectangle 428">
                  <a:extLst>
                    <a:ext uri="{FF2B5EF4-FFF2-40B4-BE49-F238E27FC236}">
                      <a16:creationId xmlns:a16="http://schemas.microsoft.com/office/drawing/2014/main" id="{66848AF0-FB70-4B6F-BD3A-4FAC8A2C35C7}"/>
                    </a:ext>
                  </a:extLst>
                </p:cNvPr>
                <p:cNvSpPr/>
                <p:nvPr/>
              </p:nvSpPr>
              <p:spPr>
                <a:xfrm>
                  <a:off x="8726540" y="4395809"/>
                  <a:ext cx="502920" cy="50292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20" name="Rectangle 2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26540" y="4395809"/>
                  <a:ext cx="502920" cy="502920"/>
                </a:xfrm>
                <a:prstGeom prst="rect">
                  <a:avLst/>
                </a:prstGeom>
                <a:blipFill rotWithShape="0">
                  <a:blip r:embed="rId1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0" name="Rectangle 429">
                  <a:extLst>
                    <a:ext uri="{FF2B5EF4-FFF2-40B4-BE49-F238E27FC236}">
                      <a16:creationId xmlns:a16="http://schemas.microsoft.com/office/drawing/2014/main" id="{E136F384-0F0F-482A-8F2E-F2618EA3C79A}"/>
                    </a:ext>
                  </a:extLst>
                </p:cNvPr>
                <p:cNvSpPr/>
                <p:nvPr/>
              </p:nvSpPr>
              <p:spPr>
                <a:xfrm>
                  <a:off x="7715439" y="4393385"/>
                  <a:ext cx="502920" cy="502920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22" name="Rectangle 2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15439" y="4393385"/>
                  <a:ext cx="502920" cy="502920"/>
                </a:xfrm>
                <a:prstGeom prst="rect">
                  <a:avLst/>
                </a:prstGeom>
                <a:blipFill rotWithShape="0">
                  <a:blip r:embed="rId116"/>
                  <a:stretch>
                    <a:fillRect l="-10714" r="-95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1" name="Rectangle 430">
                  <a:extLst>
                    <a:ext uri="{FF2B5EF4-FFF2-40B4-BE49-F238E27FC236}">
                      <a16:creationId xmlns:a16="http://schemas.microsoft.com/office/drawing/2014/main" id="{676F3B1C-4DB2-4265-830E-8725D3A2270A}"/>
                    </a:ext>
                  </a:extLst>
                </p:cNvPr>
                <p:cNvSpPr/>
                <p:nvPr/>
              </p:nvSpPr>
              <p:spPr>
                <a:xfrm>
                  <a:off x="8729224" y="3388332"/>
                  <a:ext cx="502920" cy="502920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29" name="Rectangle 2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29224" y="3388332"/>
                  <a:ext cx="502920" cy="502920"/>
                </a:xfrm>
                <a:prstGeom prst="rect">
                  <a:avLst/>
                </a:prstGeom>
                <a:blipFill rotWithShape="0">
                  <a:blip r:embed="rId117"/>
                  <a:stretch>
                    <a:fillRect l="-10714" r="-95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2" name="Rectangle 431">
                  <a:extLst>
                    <a:ext uri="{FF2B5EF4-FFF2-40B4-BE49-F238E27FC236}">
                      <a16:creationId xmlns:a16="http://schemas.microsoft.com/office/drawing/2014/main" id="{817F1550-5554-49AE-BFF5-8B51DF27FBDB}"/>
                    </a:ext>
                  </a:extLst>
                </p:cNvPr>
                <p:cNvSpPr/>
                <p:nvPr/>
              </p:nvSpPr>
              <p:spPr>
                <a:xfrm>
                  <a:off x="9230869" y="4393139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237" name="Rectangle 23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30869" y="4393139"/>
                  <a:ext cx="502920" cy="502920"/>
                </a:xfrm>
                <a:prstGeom prst="rect">
                  <a:avLst/>
                </a:prstGeom>
                <a:blipFill rotWithShape="0">
                  <a:blip r:embed="rId1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3" name="Rectangle 432">
                  <a:extLst>
                    <a:ext uri="{FF2B5EF4-FFF2-40B4-BE49-F238E27FC236}">
                      <a16:creationId xmlns:a16="http://schemas.microsoft.com/office/drawing/2014/main" id="{BD42E13E-3D96-4588-9666-01AC435E21B6}"/>
                    </a:ext>
                  </a:extLst>
                </p:cNvPr>
                <p:cNvSpPr/>
                <p:nvPr/>
              </p:nvSpPr>
              <p:spPr>
                <a:xfrm>
                  <a:off x="9735671" y="4390946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8" name="Rectangle 2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35671" y="4390946"/>
                  <a:ext cx="502920" cy="502920"/>
                </a:xfrm>
                <a:prstGeom prst="rect">
                  <a:avLst/>
                </a:prstGeom>
                <a:blipFill rotWithShape="0">
                  <a:blip r:embed="rId1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4" name="Rectangle 433">
                  <a:extLst>
                    <a:ext uri="{FF2B5EF4-FFF2-40B4-BE49-F238E27FC236}">
                      <a16:creationId xmlns:a16="http://schemas.microsoft.com/office/drawing/2014/main" id="{07130369-8FBA-4DBC-902D-6C5CB9F07041}"/>
                    </a:ext>
                  </a:extLst>
                </p:cNvPr>
                <p:cNvSpPr/>
                <p:nvPr/>
              </p:nvSpPr>
              <p:spPr>
                <a:xfrm>
                  <a:off x="10237194" y="4391398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239" name="Rectangle 2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37194" y="4391398"/>
                  <a:ext cx="502920" cy="502920"/>
                </a:xfrm>
                <a:prstGeom prst="rect">
                  <a:avLst/>
                </a:prstGeom>
                <a:blipFill rotWithShape="0">
                  <a:blip r:embed="rId1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35" name="Left Brace 434">
              <a:extLst>
                <a:ext uri="{FF2B5EF4-FFF2-40B4-BE49-F238E27FC236}">
                  <a16:creationId xmlns:a16="http://schemas.microsoft.com/office/drawing/2014/main" id="{88521940-93D9-422C-9E7B-337F8A99BB6F}"/>
                </a:ext>
              </a:extLst>
            </p:cNvPr>
            <p:cNvSpPr/>
            <p:nvPr/>
          </p:nvSpPr>
          <p:spPr>
            <a:xfrm rot="5400000">
              <a:off x="8621792" y="2769219"/>
              <a:ext cx="199421" cy="991049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6" name="Rectangle 435">
                  <a:extLst>
                    <a:ext uri="{FF2B5EF4-FFF2-40B4-BE49-F238E27FC236}">
                      <a16:creationId xmlns:a16="http://schemas.microsoft.com/office/drawing/2014/main" id="{4EB2434A-5178-4F04-977A-187E797BBEC6}"/>
                    </a:ext>
                  </a:extLst>
                </p:cNvPr>
                <p:cNvSpPr/>
                <p:nvPr/>
              </p:nvSpPr>
              <p:spPr>
                <a:xfrm>
                  <a:off x="8649215" y="2936830"/>
                  <a:ext cx="182807" cy="23310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44" name="Rectangle 2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49215" y="2936830"/>
                  <a:ext cx="182807" cy="233107"/>
                </a:xfrm>
                <a:prstGeom prst="rect">
                  <a:avLst/>
                </a:prstGeom>
                <a:blipFill rotWithShape="0">
                  <a:blip r:embed="rId121"/>
                  <a:stretch>
                    <a:fillRect l="-43333" t="-7895" r="-36667" b="-23684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37" name="Left Brace 436">
              <a:extLst>
                <a:ext uri="{FF2B5EF4-FFF2-40B4-BE49-F238E27FC236}">
                  <a16:creationId xmlns:a16="http://schemas.microsoft.com/office/drawing/2014/main" id="{C5329FF4-935B-4E46-9FCC-2CB35D0E8918}"/>
                </a:ext>
              </a:extLst>
            </p:cNvPr>
            <p:cNvSpPr/>
            <p:nvPr/>
          </p:nvSpPr>
          <p:spPr>
            <a:xfrm rot="5400000">
              <a:off x="9881266" y="2513230"/>
              <a:ext cx="199422" cy="1503034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8" name="Rectangle 437">
                  <a:extLst>
                    <a:ext uri="{FF2B5EF4-FFF2-40B4-BE49-F238E27FC236}">
                      <a16:creationId xmlns:a16="http://schemas.microsoft.com/office/drawing/2014/main" id="{5E4F7D02-3017-4D42-86F5-C2187C12B92A}"/>
                    </a:ext>
                  </a:extLst>
                </p:cNvPr>
                <p:cNvSpPr/>
                <p:nvPr/>
              </p:nvSpPr>
              <p:spPr>
                <a:xfrm>
                  <a:off x="9833983" y="2936830"/>
                  <a:ext cx="277247" cy="23310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55" name="Rectangle 25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33983" y="2936830"/>
                  <a:ext cx="277247" cy="233107"/>
                </a:xfrm>
                <a:prstGeom prst="rect">
                  <a:avLst/>
                </a:prstGeom>
                <a:blipFill rotWithShape="0">
                  <a:blip r:embed="rId122"/>
                  <a:stretch>
                    <a:fillRect l="-13043" t="-7895" r="-6522" b="-23684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9" name="TextBox 438">
                  <a:extLst>
                    <a:ext uri="{FF2B5EF4-FFF2-40B4-BE49-F238E27FC236}">
                      <a16:creationId xmlns:a16="http://schemas.microsoft.com/office/drawing/2014/main" id="{155B9123-A24D-4EBE-B294-C4A1562CC58D}"/>
                    </a:ext>
                  </a:extLst>
                </p:cNvPr>
                <p:cNvSpPr txBox="1"/>
                <p:nvPr/>
              </p:nvSpPr>
              <p:spPr>
                <a:xfrm>
                  <a:off x="7558194" y="2534592"/>
                  <a:ext cx="392139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Transition Probability (</a:t>
                  </a:r>
                  <a14:m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</m:t>
                      </m:r>
                    </m:oMath>
                  </a14:m>
                  <a:r>
                    <a:rPr lang="en-US" sz="2400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259" name="TextBox 2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58194" y="2534592"/>
                  <a:ext cx="3921394" cy="461665"/>
                </a:xfrm>
                <a:prstGeom prst="rect">
                  <a:avLst/>
                </a:prstGeom>
                <a:blipFill rotWithShape="0">
                  <a:blip r:embed="rId123"/>
                  <a:stretch>
                    <a:fillRect l="-1866" t="-10526" r="-1711" b="-289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0" name="TextBox 439">
                  <a:extLst>
                    <a:ext uri="{FF2B5EF4-FFF2-40B4-BE49-F238E27FC236}">
                      <a16:creationId xmlns:a16="http://schemas.microsoft.com/office/drawing/2014/main" id="{C37E4D05-2D1E-4951-91CA-D7E087789C9C}"/>
                    </a:ext>
                  </a:extLst>
                </p:cNvPr>
                <p:cNvSpPr txBox="1"/>
                <p:nvPr/>
              </p:nvSpPr>
              <p:spPr>
                <a:xfrm>
                  <a:off x="6605952" y="4936182"/>
                  <a:ext cx="3977020" cy="47448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220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2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2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 dirty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200" i="1" dirty="0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2200" b="0" i="1" dirty="0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Sup>
                              <m:sSubSupPr>
                                <m:ctrlPr>
                                  <a:rPr lang="en-US" sz="22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200" b="0" i="1" dirty="0" smtClean="0">
                                    <a:latin typeface="Cambria Math" panose="02040503050406030204" pitchFamily="18" charset="0"/>
                                  </a:rPr>
                                  <m:t>𝑇𝐹</m:t>
                                </m:r>
                              </m:e>
                              <m:sub>
                                <m:r>
                                  <a:rPr lang="en-US" sz="2200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sz="2200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  <m:e>
                            <m:sSub>
                              <m:sSubPr>
                                <m:ctrlPr>
                                  <a:rPr lang="en-US" sz="22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 dirty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200" i="1" dirty="0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2200" b="0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200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200" b="0" i="1" dirty="0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200" b="0" i="1" dirty="0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sSub>
                              <m:sSubPr>
                                <m:ctrlPr>
                                  <a:rPr lang="en-US" sz="22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 dirty="0" smtClean="0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en-US" sz="2200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2200" dirty="0">
                    <a:latin typeface="Arial Narrow" panose="020B0606020202030204" pitchFamily="34" charset="0"/>
                  </a:endParaRPr>
                </a:p>
              </p:txBody>
            </p:sp>
          </mc:Choice>
          <mc:Fallback xmlns="">
            <p:sp>
              <p:nvSpPr>
                <p:cNvPr id="260" name="TextBox 2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05952" y="4936182"/>
                  <a:ext cx="3977020" cy="474489"/>
                </a:xfrm>
                <a:prstGeom prst="rect">
                  <a:avLst/>
                </a:prstGeom>
                <a:blipFill rotWithShape="0">
                  <a:blip r:embed="rId124"/>
                  <a:stretch>
                    <a:fillRect l="-153" b="-384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41" name="Straight Arrow Connector 440">
              <a:extLst>
                <a:ext uri="{FF2B5EF4-FFF2-40B4-BE49-F238E27FC236}">
                  <a16:creationId xmlns:a16="http://schemas.microsoft.com/office/drawing/2014/main" id="{C14F7B56-A1EE-49DA-9FA5-CE61257223FA}"/>
                </a:ext>
              </a:extLst>
            </p:cNvPr>
            <p:cNvCxnSpPr/>
            <p:nvPr/>
          </p:nvCxnSpPr>
          <p:spPr>
            <a:xfrm flipH="1">
              <a:off x="9718912" y="4790939"/>
              <a:ext cx="160021" cy="29732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2" name="Rectangle 441">
                  <a:extLst>
                    <a:ext uri="{FF2B5EF4-FFF2-40B4-BE49-F238E27FC236}">
                      <a16:creationId xmlns:a16="http://schemas.microsoft.com/office/drawing/2014/main" id="{4C0FAD8C-6DDB-4C06-9578-239AEB7B95C4}"/>
                    </a:ext>
                  </a:extLst>
                </p:cNvPr>
                <p:cNvSpPr/>
                <p:nvPr/>
              </p:nvSpPr>
              <p:spPr>
                <a:xfrm>
                  <a:off x="7718709" y="1807176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74" name="Rectangle 27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18709" y="1807176"/>
                  <a:ext cx="502920" cy="502920"/>
                </a:xfrm>
                <a:prstGeom prst="rect">
                  <a:avLst/>
                </a:prstGeom>
                <a:blipFill rotWithShape="0">
                  <a:blip r:embed="rId1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3" name="Rectangle 442">
                  <a:extLst>
                    <a:ext uri="{FF2B5EF4-FFF2-40B4-BE49-F238E27FC236}">
                      <a16:creationId xmlns:a16="http://schemas.microsoft.com/office/drawing/2014/main" id="{52942915-8EA9-406C-BD5B-DB96F362525B}"/>
                    </a:ext>
                  </a:extLst>
                </p:cNvPr>
                <p:cNvSpPr/>
                <p:nvPr/>
              </p:nvSpPr>
              <p:spPr>
                <a:xfrm>
                  <a:off x="7719379" y="1307431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75" name="Rectangle 27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19379" y="1307431"/>
                  <a:ext cx="502920" cy="502920"/>
                </a:xfrm>
                <a:prstGeom prst="rect">
                  <a:avLst/>
                </a:prstGeom>
                <a:blipFill rotWithShape="0">
                  <a:blip r:embed="rId126"/>
                  <a:stretch>
                    <a:fillRect l="-9412" r="-823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4" name="Rectangle 443">
                  <a:extLst>
                    <a:ext uri="{FF2B5EF4-FFF2-40B4-BE49-F238E27FC236}">
                      <a16:creationId xmlns:a16="http://schemas.microsoft.com/office/drawing/2014/main" id="{88DAA2AA-F711-4632-A5E4-B0ADDA0B19FD}"/>
                    </a:ext>
                  </a:extLst>
                </p:cNvPr>
                <p:cNvSpPr/>
                <p:nvPr/>
              </p:nvSpPr>
              <p:spPr>
                <a:xfrm>
                  <a:off x="8729627" y="1308744"/>
                  <a:ext cx="502920" cy="502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Sup>
                          <m:sSubSup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76" name="Rectangle 27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29627" y="1308744"/>
                  <a:ext cx="502920" cy="502920"/>
                </a:xfrm>
                <a:prstGeom prst="rect">
                  <a:avLst/>
                </a:prstGeom>
                <a:blipFill rotWithShape="0">
                  <a:blip r:embed="rId127"/>
                  <a:stretch>
                    <a:fillRect l="-9412" r="-823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5" name="Rectangle 444">
                  <a:extLst>
                    <a:ext uri="{FF2B5EF4-FFF2-40B4-BE49-F238E27FC236}">
                      <a16:creationId xmlns:a16="http://schemas.microsoft.com/office/drawing/2014/main" id="{DF94F7FB-3C66-45FF-AA59-195C937A202F}"/>
                    </a:ext>
                  </a:extLst>
                </p:cNvPr>
                <p:cNvSpPr/>
                <p:nvPr/>
              </p:nvSpPr>
              <p:spPr>
                <a:xfrm>
                  <a:off x="9234428" y="1308456"/>
                  <a:ext cx="661921" cy="502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77" name="Rectangle 27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34428" y="1308456"/>
                  <a:ext cx="661921" cy="502920"/>
                </a:xfrm>
                <a:prstGeom prst="rect">
                  <a:avLst/>
                </a:prstGeom>
                <a:blipFill rotWithShape="0">
                  <a:blip r:embed="rId1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6" name="Rectangle 445">
                  <a:extLst>
                    <a:ext uri="{FF2B5EF4-FFF2-40B4-BE49-F238E27FC236}">
                      <a16:creationId xmlns:a16="http://schemas.microsoft.com/office/drawing/2014/main" id="{9D2E50C8-C88F-4D41-BB49-078FFA64A7E7}"/>
                    </a:ext>
                  </a:extLst>
                </p:cNvPr>
                <p:cNvSpPr/>
                <p:nvPr/>
              </p:nvSpPr>
              <p:spPr>
                <a:xfrm>
                  <a:off x="9898895" y="1308072"/>
                  <a:ext cx="502920" cy="502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Sup>
                          <m:sSubSup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78" name="Rectangle 27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98895" y="1308072"/>
                  <a:ext cx="502920" cy="502920"/>
                </a:xfrm>
                <a:prstGeom prst="rect">
                  <a:avLst/>
                </a:prstGeom>
                <a:blipFill rotWithShape="0">
                  <a:blip r:embed="rId129"/>
                  <a:stretch>
                    <a:fillRect l="-10714" r="-107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7" name="Rectangle 446">
                  <a:extLst>
                    <a:ext uri="{FF2B5EF4-FFF2-40B4-BE49-F238E27FC236}">
                      <a16:creationId xmlns:a16="http://schemas.microsoft.com/office/drawing/2014/main" id="{289F4D83-4B58-4818-81A7-15359578DB5D}"/>
                    </a:ext>
                  </a:extLst>
                </p:cNvPr>
                <p:cNvSpPr/>
                <p:nvPr/>
              </p:nvSpPr>
              <p:spPr>
                <a:xfrm>
                  <a:off x="8221441" y="1809191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85" name="Rectangle 28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21441" y="1809191"/>
                  <a:ext cx="502920" cy="502920"/>
                </a:xfrm>
                <a:prstGeom prst="rect">
                  <a:avLst/>
                </a:prstGeom>
                <a:blipFill rotWithShape="0">
                  <a:blip r:embed="rId1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8" name="Rectangle 447">
                  <a:extLst>
                    <a:ext uri="{FF2B5EF4-FFF2-40B4-BE49-F238E27FC236}">
                      <a16:creationId xmlns:a16="http://schemas.microsoft.com/office/drawing/2014/main" id="{04988FC1-AC16-4910-8D22-7E318B3EB612}"/>
                    </a:ext>
                  </a:extLst>
                </p:cNvPr>
                <p:cNvSpPr/>
                <p:nvPr/>
              </p:nvSpPr>
              <p:spPr>
                <a:xfrm>
                  <a:off x="8729302" y="1809479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286" name="Rectangle 28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29302" y="1809479"/>
                  <a:ext cx="502920" cy="502920"/>
                </a:xfrm>
                <a:prstGeom prst="rect">
                  <a:avLst/>
                </a:prstGeom>
                <a:blipFill rotWithShape="0">
                  <a:blip r:embed="rId1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9" name="Rectangle 448">
                  <a:extLst>
                    <a:ext uri="{FF2B5EF4-FFF2-40B4-BE49-F238E27FC236}">
                      <a16:creationId xmlns:a16="http://schemas.microsoft.com/office/drawing/2014/main" id="{1B6F205C-3D9F-4D4B-81C1-77B3B6A5C30B}"/>
                    </a:ext>
                  </a:extLst>
                </p:cNvPr>
                <p:cNvSpPr/>
                <p:nvPr/>
              </p:nvSpPr>
              <p:spPr>
                <a:xfrm>
                  <a:off x="9234103" y="1806651"/>
                  <a:ext cx="661921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87" name="Rectangle 28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34103" y="1806651"/>
                  <a:ext cx="661921" cy="502920"/>
                </a:xfrm>
                <a:prstGeom prst="rect">
                  <a:avLst/>
                </a:prstGeom>
                <a:blipFill rotWithShape="0">
                  <a:blip r:embed="rId13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0" name="Rectangle 449">
                  <a:extLst>
                    <a:ext uri="{FF2B5EF4-FFF2-40B4-BE49-F238E27FC236}">
                      <a16:creationId xmlns:a16="http://schemas.microsoft.com/office/drawing/2014/main" id="{A7869206-AB50-48E8-BD2C-D41BB7525729}"/>
                    </a:ext>
                  </a:extLst>
                </p:cNvPr>
                <p:cNvSpPr/>
                <p:nvPr/>
              </p:nvSpPr>
              <p:spPr>
                <a:xfrm>
                  <a:off x="9898570" y="1806267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288" name="Rectangle 28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98570" y="1806267"/>
                  <a:ext cx="502920" cy="502920"/>
                </a:xfrm>
                <a:prstGeom prst="rect">
                  <a:avLst/>
                </a:prstGeom>
                <a:blipFill rotWithShape="0">
                  <a:blip r:embed="rId13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1" name="Rectangle 450">
                  <a:extLst>
                    <a:ext uri="{FF2B5EF4-FFF2-40B4-BE49-F238E27FC236}">
                      <a16:creationId xmlns:a16="http://schemas.microsoft.com/office/drawing/2014/main" id="{8B7E8BDF-79CD-453C-B0B7-E3035AB6BB64}"/>
                    </a:ext>
                  </a:extLst>
                </p:cNvPr>
                <p:cNvSpPr/>
                <p:nvPr/>
              </p:nvSpPr>
              <p:spPr>
                <a:xfrm>
                  <a:off x="8222716" y="1308482"/>
                  <a:ext cx="502920" cy="502920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90" name="Rectangle 28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22716" y="1308482"/>
                  <a:ext cx="502920" cy="502920"/>
                </a:xfrm>
                <a:prstGeom prst="rect">
                  <a:avLst/>
                </a:prstGeom>
                <a:blipFill rotWithShape="0">
                  <a:blip r:embed="rId134"/>
                  <a:stretch>
                    <a:fillRect l="-10714" r="-95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52" name="Straight Arrow Connector 451">
              <a:extLst>
                <a:ext uri="{FF2B5EF4-FFF2-40B4-BE49-F238E27FC236}">
                  <a16:creationId xmlns:a16="http://schemas.microsoft.com/office/drawing/2014/main" id="{9D4EC838-17DC-4E92-8D11-4C188F64D17A}"/>
                </a:ext>
              </a:extLst>
            </p:cNvPr>
            <p:cNvCxnSpPr/>
            <p:nvPr/>
          </p:nvCxnSpPr>
          <p:spPr>
            <a:xfrm>
              <a:off x="1289790" y="1387480"/>
              <a:ext cx="194450" cy="21555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3" name="Rectangle 452">
                  <a:extLst>
                    <a:ext uri="{FF2B5EF4-FFF2-40B4-BE49-F238E27FC236}">
                      <a16:creationId xmlns:a16="http://schemas.microsoft.com/office/drawing/2014/main" id="{10472795-DE49-4D5C-B6C6-CEE959E21D24}"/>
                    </a:ext>
                  </a:extLst>
                </p:cNvPr>
                <p:cNvSpPr/>
                <p:nvPr/>
              </p:nvSpPr>
              <p:spPr>
                <a:xfrm>
                  <a:off x="1343664" y="1259502"/>
                  <a:ext cx="421910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en-US" sz="12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92" name="Rectangle 29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3664" y="1259502"/>
                  <a:ext cx="421910" cy="276999"/>
                </a:xfrm>
                <a:prstGeom prst="rect">
                  <a:avLst/>
                </a:prstGeom>
                <a:blipFill rotWithShape="0">
                  <a:blip r:embed="rId13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54" name="Straight Arrow Connector 453">
              <a:extLst>
                <a:ext uri="{FF2B5EF4-FFF2-40B4-BE49-F238E27FC236}">
                  <a16:creationId xmlns:a16="http://schemas.microsoft.com/office/drawing/2014/main" id="{5931533C-75AB-47D4-B7E4-966A23D28CE5}"/>
                </a:ext>
              </a:extLst>
            </p:cNvPr>
            <p:cNvCxnSpPr/>
            <p:nvPr/>
          </p:nvCxnSpPr>
          <p:spPr>
            <a:xfrm>
              <a:off x="1313056" y="3112258"/>
              <a:ext cx="194450" cy="21555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5" name="Rectangle 454">
                  <a:extLst>
                    <a:ext uri="{FF2B5EF4-FFF2-40B4-BE49-F238E27FC236}">
                      <a16:creationId xmlns:a16="http://schemas.microsoft.com/office/drawing/2014/main" id="{8D4F7EE1-A7E3-451A-88CE-DE9E7CABA105}"/>
                    </a:ext>
                  </a:extLst>
                </p:cNvPr>
                <p:cNvSpPr/>
                <p:nvPr/>
              </p:nvSpPr>
              <p:spPr>
                <a:xfrm>
                  <a:off x="1366930" y="2984280"/>
                  <a:ext cx="421910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en-US" sz="12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94" name="Rectangle 29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66930" y="2984280"/>
                  <a:ext cx="421910" cy="276999"/>
                </a:xfrm>
                <a:prstGeom prst="rect">
                  <a:avLst/>
                </a:prstGeom>
                <a:blipFill rotWithShape="0">
                  <a:blip r:embed="rId13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56" name="Oval 455">
              <a:extLst>
                <a:ext uri="{FF2B5EF4-FFF2-40B4-BE49-F238E27FC236}">
                  <a16:creationId xmlns:a16="http://schemas.microsoft.com/office/drawing/2014/main" id="{1CD17593-3703-49F7-B9D0-228A036ECE30}"/>
                </a:ext>
              </a:extLst>
            </p:cNvPr>
            <p:cNvSpPr/>
            <p:nvPr/>
          </p:nvSpPr>
          <p:spPr>
            <a:xfrm>
              <a:off x="484197" y="5693375"/>
              <a:ext cx="328566" cy="291486"/>
            </a:xfrm>
            <a:prstGeom prst="ellipse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  <a:latin typeface="Calibri (Body)"/>
                </a:rPr>
                <a:t>E</a:t>
              </a:r>
            </a:p>
          </p:txBody>
        </p:sp>
        <p:sp>
          <p:nvSpPr>
            <p:cNvPr id="457" name="Oval 456">
              <a:extLst>
                <a:ext uri="{FF2B5EF4-FFF2-40B4-BE49-F238E27FC236}">
                  <a16:creationId xmlns:a16="http://schemas.microsoft.com/office/drawing/2014/main" id="{4F3203FC-D80A-4660-BEEA-76483C2592BE}"/>
                </a:ext>
              </a:extLst>
            </p:cNvPr>
            <p:cNvSpPr/>
            <p:nvPr/>
          </p:nvSpPr>
          <p:spPr>
            <a:xfrm>
              <a:off x="625685" y="1207770"/>
              <a:ext cx="328566" cy="291486"/>
            </a:xfrm>
            <a:prstGeom prst="ellipse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  <a:latin typeface="Calibri (Body)"/>
                </a:rPr>
                <a:t>A</a:t>
              </a:r>
            </a:p>
          </p:txBody>
        </p:sp>
        <p:sp>
          <p:nvSpPr>
            <p:cNvPr id="458" name="Oval 457">
              <a:extLst>
                <a:ext uri="{FF2B5EF4-FFF2-40B4-BE49-F238E27FC236}">
                  <a16:creationId xmlns:a16="http://schemas.microsoft.com/office/drawing/2014/main" id="{B9CB0F7C-192A-4D85-85EF-7D777EC579F8}"/>
                </a:ext>
              </a:extLst>
            </p:cNvPr>
            <p:cNvSpPr/>
            <p:nvPr/>
          </p:nvSpPr>
          <p:spPr>
            <a:xfrm>
              <a:off x="3702262" y="1207770"/>
              <a:ext cx="328566" cy="291486"/>
            </a:xfrm>
            <a:prstGeom prst="ellipse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  <a:latin typeface="Calibri (Body)"/>
                </a:rPr>
                <a:t>B</a:t>
              </a:r>
            </a:p>
          </p:txBody>
        </p:sp>
        <p:sp>
          <p:nvSpPr>
            <p:cNvPr id="459" name="Oval 458">
              <a:extLst>
                <a:ext uri="{FF2B5EF4-FFF2-40B4-BE49-F238E27FC236}">
                  <a16:creationId xmlns:a16="http://schemas.microsoft.com/office/drawing/2014/main" id="{99D06821-901F-40B2-9F54-CFBD5F445CC5}"/>
                </a:ext>
              </a:extLst>
            </p:cNvPr>
            <p:cNvSpPr/>
            <p:nvPr/>
          </p:nvSpPr>
          <p:spPr>
            <a:xfrm>
              <a:off x="7316343" y="3302185"/>
              <a:ext cx="328566" cy="291486"/>
            </a:xfrm>
            <a:prstGeom prst="ellipse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  <a:latin typeface="Calibri (Body)"/>
                </a:rPr>
                <a:t>D</a:t>
              </a:r>
            </a:p>
          </p:txBody>
        </p:sp>
        <p:pic>
          <p:nvPicPr>
            <p:cNvPr id="460" name="Picture 459">
              <a:extLst>
                <a:ext uri="{FF2B5EF4-FFF2-40B4-BE49-F238E27FC236}">
                  <a16:creationId xmlns:a16="http://schemas.microsoft.com/office/drawing/2014/main" id="{68EB58B4-A919-492A-B4D2-C1E336B3FF0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3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279" t="3002" r="3959" b="2568"/>
            <a:stretch/>
          </p:blipFill>
          <p:spPr>
            <a:xfrm>
              <a:off x="2408271" y="4308688"/>
              <a:ext cx="718861" cy="572917"/>
            </a:xfrm>
            <a:prstGeom prst="rect">
              <a:avLst/>
            </a:prstGeom>
          </p:spPr>
        </p:pic>
        <p:pic>
          <p:nvPicPr>
            <p:cNvPr id="461" name="Picture 460">
              <a:extLst>
                <a:ext uri="{FF2B5EF4-FFF2-40B4-BE49-F238E27FC236}">
                  <a16:creationId xmlns:a16="http://schemas.microsoft.com/office/drawing/2014/main" id="{25C1C1C2-780D-4B40-A054-44F3F229EDE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3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88" t="2338" r="27148" b="1936"/>
            <a:stretch/>
          </p:blipFill>
          <p:spPr>
            <a:xfrm>
              <a:off x="3208893" y="4309108"/>
              <a:ext cx="855463" cy="580554"/>
            </a:xfrm>
            <a:prstGeom prst="rect">
              <a:avLst/>
            </a:prstGeom>
          </p:spPr>
        </p:pic>
        <p:sp>
          <p:nvSpPr>
            <p:cNvPr id="462" name="Arc 461">
              <a:extLst>
                <a:ext uri="{FF2B5EF4-FFF2-40B4-BE49-F238E27FC236}">
                  <a16:creationId xmlns:a16="http://schemas.microsoft.com/office/drawing/2014/main" id="{00DBAB69-0AC0-4544-84EB-36E9AA285322}"/>
                </a:ext>
              </a:extLst>
            </p:cNvPr>
            <p:cNvSpPr/>
            <p:nvPr/>
          </p:nvSpPr>
          <p:spPr>
            <a:xfrm rot="5400000" flipV="1">
              <a:off x="1609251" y="3008567"/>
              <a:ext cx="2743200" cy="594360"/>
            </a:xfrm>
            <a:prstGeom prst="arc">
              <a:avLst>
                <a:gd name="adj1" fmla="val 11178144"/>
                <a:gd name="adj2" fmla="val 20860053"/>
              </a:avLst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/>
            <a:p>
              <a:pPr algn="ctr"/>
              <a:endParaRPr lang="en-US" sz="1200" dirty="0"/>
            </a:p>
          </p:txBody>
        </p:sp>
        <p:sp>
          <p:nvSpPr>
            <p:cNvPr id="463" name="Arc 462">
              <a:extLst>
                <a:ext uri="{FF2B5EF4-FFF2-40B4-BE49-F238E27FC236}">
                  <a16:creationId xmlns:a16="http://schemas.microsoft.com/office/drawing/2014/main" id="{159143D7-ADC8-4F06-9B7F-41BB901E8025}"/>
                </a:ext>
              </a:extLst>
            </p:cNvPr>
            <p:cNvSpPr/>
            <p:nvPr/>
          </p:nvSpPr>
          <p:spPr>
            <a:xfrm rot="5400000" flipV="1">
              <a:off x="2085400" y="3008569"/>
              <a:ext cx="2743200" cy="594360"/>
            </a:xfrm>
            <a:prstGeom prst="arc">
              <a:avLst>
                <a:gd name="adj1" fmla="val 11178144"/>
                <a:gd name="adj2" fmla="val 20860053"/>
              </a:avLst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/>
            <a:p>
              <a:pPr algn="ctr"/>
              <a:endParaRPr lang="en-US" sz="1200" dirty="0"/>
            </a:p>
          </p:txBody>
        </p:sp>
        <p:sp>
          <p:nvSpPr>
            <p:cNvPr id="464" name="Arc 463">
              <a:extLst>
                <a:ext uri="{FF2B5EF4-FFF2-40B4-BE49-F238E27FC236}">
                  <a16:creationId xmlns:a16="http://schemas.microsoft.com/office/drawing/2014/main" id="{8BC68F31-2416-4C9E-8B3E-13ABC368128B}"/>
                </a:ext>
              </a:extLst>
            </p:cNvPr>
            <p:cNvSpPr/>
            <p:nvPr/>
          </p:nvSpPr>
          <p:spPr>
            <a:xfrm rot="5400000" flipV="1">
              <a:off x="2131752" y="3813518"/>
              <a:ext cx="428170" cy="275309"/>
            </a:xfrm>
            <a:prstGeom prst="arc">
              <a:avLst>
                <a:gd name="adj1" fmla="val 11178144"/>
                <a:gd name="adj2" fmla="val 15790232"/>
              </a:avLst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/>
            <a:p>
              <a:pPr algn="ctr"/>
              <a:endParaRPr lang="en-US" sz="1200" dirty="0"/>
            </a:p>
          </p:txBody>
        </p:sp>
        <p:sp>
          <p:nvSpPr>
            <p:cNvPr id="465" name="Arc 464">
              <a:extLst>
                <a:ext uri="{FF2B5EF4-FFF2-40B4-BE49-F238E27FC236}">
                  <a16:creationId xmlns:a16="http://schemas.microsoft.com/office/drawing/2014/main" id="{FC1E3E2C-94D0-47DB-999D-60BCAC5F9D28}"/>
                </a:ext>
              </a:extLst>
            </p:cNvPr>
            <p:cNvSpPr/>
            <p:nvPr/>
          </p:nvSpPr>
          <p:spPr>
            <a:xfrm rot="5400000" flipV="1">
              <a:off x="2623697" y="3829592"/>
              <a:ext cx="428170" cy="239935"/>
            </a:xfrm>
            <a:prstGeom prst="arc">
              <a:avLst>
                <a:gd name="adj1" fmla="val 11178144"/>
                <a:gd name="adj2" fmla="val 15935762"/>
              </a:avLst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/>
            <a:p>
              <a:pPr algn="ctr"/>
              <a:endParaRPr lang="en-US" sz="1200" dirty="0"/>
            </a:p>
          </p:txBody>
        </p:sp>
        <p:sp>
          <p:nvSpPr>
            <p:cNvPr id="466" name="Arc 465">
              <a:extLst>
                <a:ext uri="{FF2B5EF4-FFF2-40B4-BE49-F238E27FC236}">
                  <a16:creationId xmlns:a16="http://schemas.microsoft.com/office/drawing/2014/main" id="{1D116CAE-60AC-4166-A3D8-9322938CBD66}"/>
                </a:ext>
              </a:extLst>
            </p:cNvPr>
            <p:cNvSpPr/>
            <p:nvPr/>
          </p:nvSpPr>
          <p:spPr>
            <a:xfrm rot="5400000" flipV="1">
              <a:off x="3099848" y="3830861"/>
              <a:ext cx="428170" cy="239935"/>
            </a:xfrm>
            <a:prstGeom prst="arc">
              <a:avLst>
                <a:gd name="adj1" fmla="val 11178144"/>
                <a:gd name="adj2" fmla="val 16311229"/>
              </a:avLst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/>
            <a:p>
              <a:pPr algn="ctr"/>
              <a:endParaRPr lang="en-US" sz="12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7" name="Rectangle 466">
                  <a:extLst>
                    <a:ext uri="{FF2B5EF4-FFF2-40B4-BE49-F238E27FC236}">
                      <a16:creationId xmlns:a16="http://schemas.microsoft.com/office/drawing/2014/main" id="{BBBF84BC-1B79-48DF-B832-07534B3CE2E7}"/>
                    </a:ext>
                  </a:extLst>
                </p:cNvPr>
                <p:cNvSpPr/>
                <p:nvPr/>
              </p:nvSpPr>
              <p:spPr>
                <a:xfrm>
                  <a:off x="2462218" y="1335681"/>
                  <a:ext cx="407125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2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2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2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2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96" name="Rectangle 29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62218" y="1335681"/>
                  <a:ext cx="407125" cy="276999"/>
                </a:xfrm>
                <a:prstGeom prst="rect">
                  <a:avLst/>
                </a:prstGeom>
                <a:blipFill rotWithShape="0">
                  <a:blip r:embed="rId13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8" name="Rectangle 467">
                  <a:extLst>
                    <a:ext uri="{FF2B5EF4-FFF2-40B4-BE49-F238E27FC236}">
                      <a16:creationId xmlns:a16="http://schemas.microsoft.com/office/drawing/2014/main" id="{DD017A35-A1E5-4800-8F34-CBBC81BD02D4}"/>
                    </a:ext>
                  </a:extLst>
                </p:cNvPr>
                <p:cNvSpPr/>
                <p:nvPr/>
              </p:nvSpPr>
              <p:spPr>
                <a:xfrm>
                  <a:off x="2913692" y="1335681"/>
                  <a:ext cx="407125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2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2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2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05</m:t>
                        </m:r>
                      </m:oMath>
                    </m:oMathPara>
                  </a14:m>
                  <a:endParaRPr lang="en-US" sz="12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97" name="Rectangle 29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13692" y="1335681"/>
                  <a:ext cx="407125" cy="276999"/>
                </a:xfrm>
                <a:prstGeom prst="rect">
                  <a:avLst/>
                </a:prstGeom>
                <a:blipFill rotWithShape="0">
                  <a:blip r:embed="rId98"/>
                  <a:stretch>
                    <a:fillRect l="-298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69" name="Arc 468">
              <a:extLst>
                <a:ext uri="{FF2B5EF4-FFF2-40B4-BE49-F238E27FC236}">
                  <a16:creationId xmlns:a16="http://schemas.microsoft.com/office/drawing/2014/main" id="{1AFDE9A7-50CA-446B-9CED-B11C7AE71821}"/>
                </a:ext>
              </a:extLst>
            </p:cNvPr>
            <p:cNvSpPr/>
            <p:nvPr/>
          </p:nvSpPr>
          <p:spPr>
            <a:xfrm rot="5400000" flipV="1">
              <a:off x="932742" y="3189879"/>
              <a:ext cx="3114761" cy="594360"/>
            </a:xfrm>
            <a:prstGeom prst="arc">
              <a:avLst>
                <a:gd name="adj1" fmla="val 11117704"/>
                <a:gd name="adj2" fmla="val 20529490"/>
              </a:avLst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/>
            <a:p>
              <a:pPr algn="ctr"/>
              <a:endParaRPr lang="en-US" sz="12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0" name="Rectangle 469">
                  <a:extLst>
                    <a:ext uri="{FF2B5EF4-FFF2-40B4-BE49-F238E27FC236}">
                      <a16:creationId xmlns:a16="http://schemas.microsoft.com/office/drawing/2014/main" id="{C61E5C7C-D6DA-48EB-89D6-A05AFBA20B08}"/>
                    </a:ext>
                  </a:extLst>
                </p:cNvPr>
                <p:cNvSpPr/>
                <p:nvPr/>
              </p:nvSpPr>
              <p:spPr>
                <a:xfrm>
                  <a:off x="8778755" y="1772801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69" name="Rectangle 26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78755" y="1772801"/>
                  <a:ext cx="407125" cy="246221"/>
                </a:xfrm>
                <a:prstGeom prst="rect">
                  <a:avLst/>
                </a:prstGeom>
                <a:blipFill rotWithShape="0">
                  <a:blip r:embed="rId140"/>
                  <a:stretch>
                    <a:fillRect l="-10448" r="-44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1" name="Rectangle 470">
                  <a:extLst>
                    <a:ext uri="{FF2B5EF4-FFF2-40B4-BE49-F238E27FC236}">
                      <a16:creationId xmlns:a16="http://schemas.microsoft.com/office/drawing/2014/main" id="{ACC7B51B-72A8-4774-AD80-C81286B18EEB}"/>
                    </a:ext>
                  </a:extLst>
                </p:cNvPr>
                <p:cNvSpPr/>
                <p:nvPr/>
              </p:nvSpPr>
              <p:spPr>
                <a:xfrm>
                  <a:off x="9946467" y="1772802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03" name="Rectangle 30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46467" y="1772802"/>
                  <a:ext cx="407125" cy="246221"/>
                </a:xfrm>
                <a:prstGeom prst="rect">
                  <a:avLst/>
                </a:prstGeom>
                <a:blipFill rotWithShape="0">
                  <a:blip r:embed="rId141"/>
                  <a:stretch>
                    <a:fillRect l="-12121" r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72" name="TextBox 471">
              <a:extLst>
                <a:ext uri="{FF2B5EF4-FFF2-40B4-BE49-F238E27FC236}">
                  <a16:creationId xmlns:a16="http://schemas.microsoft.com/office/drawing/2014/main" id="{E67E3DF0-5E77-4CC9-9175-565A6AF003FF}"/>
                </a:ext>
              </a:extLst>
            </p:cNvPr>
            <p:cNvSpPr txBox="1"/>
            <p:nvPr/>
          </p:nvSpPr>
          <p:spPr>
            <a:xfrm>
              <a:off x="10067215" y="5933447"/>
              <a:ext cx="193852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Hidden</a:t>
              </a:r>
            </a:p>
          </p:txBody>
        </p:sp>
        <p:sp>
          <p:nvSpPr>
            <p:cNvPr id="473" name="TextBox 472">
              <a:extLst>
                <a:ext uri="{FF2B5EF4-FFF2-40B4-BE49-F238E27FC236}">
                  <a16:creationId xmlns:a16="http://schemas.microsoft.com/office/drawing/2014/main" id="{2706A986-8ACF-4AA4-B49C-8144DC39A5BF}"/>
                </a:ext>
              </a:extLst>
            </p:cNvPr>
            <p:cNvSpPr txBox="1"/>
            <p:nvPr/>
          </p:nvSpPr>
          <p:spPr>
            <a:xfrm>
              <a:off x="10067215" y="6402996"/>
              <a:ext cx="193852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Observed</a:t>
              </a:r>
            </a:p>
          </p:txBody>
        </p:sp>
        <p:sp>
          <p:nvSpPr>
            <p:cNvPr id="474" name="TextBox 473">
              <a:extLst>
                <a:ext uri="{FF2B5EF4-FFF2-40B4-BE49-F238E27FC236}">
                  <a16:creationId xmlns:a16="http://schemas.microsoft.com/office/drawing/2014/main" id="{C4FEB30A-2B68-4FD0-8CE0-1D7327F09B34}"/>
                </a:ext>
              </a:extLst>
            </p:cNvPr>
            <p:cNvSpPr txBox="1"/>
            <p:nvPr/>
          </p:nvSpPr>
          <p:spPr>
            <a:xfrm>
              <a:off x="38405" y="1502266"/>
              <a:ext cx="105889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Enhancer </a:t>
              </a:r>
            </a:p>
            <a:p>
              <a:pPr algn="ctr"/>
              <a:r>
                <a:rPr lang="en-US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Type I</a:t>
              </a:r>
            </a:p>
          </p:txBody>
        </p:sp>
        <p:sp>
          <p:nvSpPr>
            <p:cNvPr id="475" name="TextBox 474">
              <a:extLst>
                <a:ext uri="{FF2B5EF4-FFF2-40B4-BE49-F238E27FC236}">
                  <a16:creationId xmlns:a16="http://schemas.microsoft.com/office/drawing/2014/main" id="{7AC43BE7-E610-4552-A5BF-D12BB2A8EE84}"/>
                </a:ext>
              </a:extLst>
            </p:cNvPr>
            <p:cNvSpPr txBox="1"/>
            <p:nvPr/>
          </p:nvSpPr>
          <p:spPr>
            <a:xfrm>
              <a:off x="69323" y="3242856"/>
              <a:ext cx="105889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Enhancer </a:t>
              </a:r>
            </a:p>
            <a:p>
              <a:pPr algn="ctr"/>
              <a:r>
                <a:rPr lang="en-US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Type II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6" name="Rectangle 475">
                  <a:extLst>
                    <a:ext uri="{FF2B5EF4-FFF2-40B4-BE49-F238E27FC236}">
                      <a16:creationId xmlns:a16="http://schemas.microsoft.com/office/drawing/2014/main" id="{8438B063-92E1-421C-98AC-0B3DDE0799AA}"/>
                    </a:ext>
                  </a:extLst>
                </p:cNvPr>
                <p:cNvSpPr/>
                <p:nvPr/>
              </p:nvSpPr>
              <p:spPr>
                <a:xfrm>
                  <a:off x="4348311" y="2503004"/>
                  <a:ext cx="502920" cy="502920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GB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a14:m>
                  <a:r>
                    <a:rPr lang="en-US" sz="2000" i="1" u="sng" dirty="0">
                      <a:solidFill>
                        <a:schemeClr val="bg1"/>
                      </a:solidFill>
                    </a:rPr>
                    <a:t>?</a:t>
                  </a:r>
                </a:p>
              </p:txBody>
            </p:sp>
          </mc:Choice>
          <mc:Fallback xmlns="">
            <p:sp>
              <p:nvSpPr>
                <p:cNvPr id="308" name="Rectangle 30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48311" y="2503004"/>
                  <a:ext cx="502920" cy="502920"/>
                </a:xfrm>
                <a:prstGeom prst="rect">
                  <a:avLst/>
                </a:prstGeom>
                <a:blipFill rotWithShape="0">
                  <a:blip r:embed="rId151"/>
                  <a:stretch>
                    <a:fillRect r="-7059" b="-9524"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7" name="Rectangle 476">
                  <a:extLst>
                    <a:ext uri="{FF2B5EF4-FFF2-40B4-BE49-F238E27FC236}">
                      <a16:creationId xmlns:a16="http://schemas.microsoft.com/office/drawing/2014/main" id="{9991A11E-D637-40AB-AE9B-22BE09CB3CCC}"/>
                    </a:ext>
                  </a:extLst>
                </p:cNvPr>
                <p:cNvSpPr/>
                <p:nvPr/>
              </p:nvSpPr>
              <p:spPr>
                <a:xfrm>
                  <a:off x="4343231" y="3006576"/>
                  <a:ext cx="502920" cy="502920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a14:m>
                  <a:r>
                    <a:rPr lang="en-US" sz="2000" i="1" u="sng" dirty="0">
                      <a:solidFill>
                        <a:schemeClr val="bg1"/>
                      </a:solidFill>
                    </a:rPr>
                    <a:t>?</a:t>
                  </a:r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12" name="Rectangle 3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43231" y="3006576"/>
                  <a:ext cx="502920" cy="502920"/>
                </a:xfrm>
                <a:prstGeom prst="rect">
                  <a:avLst/>
                </a:prstGeom>
                <a:blipFill rotWithShape="0">
                  <a:blip r:embed="rId152"/>
                  <a:stretch>
                    <a:fillRect r="-11765" b="-9412"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8" name="Rectangle 477">
                  <a:extLst>
                    <a:ext uri="{FF2B5EF4-FFF2-40B4-BE49-F238E27FC236}">
                      <a16:creationId xmlns:a16="http://schemas.microsoft.com/office/drawing/2014/main" id="{46F3E1EC-FEB3-4B24-9379-AB19C180440F}"/>
                    </a:ext>
                  </a:extLst>
                </p:cNvPr>
                <p:cNvSpPr/>
                <p:nvPr/>
              </p:nvSpPr>
              <p:spPr>
                <a:xfrm>
                  <a:off x="4343231" y="3508567"/>
                  <a:ext cx="502920" cy="502920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</m:oMath>
                  </a14:m>
                  <a:r>
                    <a:rPr lang="en-US" sz="2000" i="1" u="sng" dirty="0">
                      <a:solidFill>
                        <a:schemeClr val="bg1"/>
                      </a:solidFill>
                    </a:rPr>
                    <a:t>?</a:t>
                  </a:r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13" name="Rectangle 3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43231" y="3508567"/>
                  <a:ext cx="502920" cy="502920"/>
                </a:xfrm>
                <a:prstGeom prst="rect">
                  <a:avLst/>
                </a:prstGeom>
                <a:blipFill rotWithShape="0">
                  <a:blip r:embed="rId153"/>
                  <a:stretch>
                    <a:fillRect r="-12941" b="-9524"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9" name="Rectangle 478">
                  <a:extLst>
                    <a:ext uri="{FF2B5EF4-FFF2-40B4-BE49-F238E27FC236}">
                      <a16:creationId xmlns:a16="http://schemas.microsoft.com/office/drawing/2014/main" id="{E2346AEA-F793-45C3-B1D0-9D1F79259D21}"/>
                    </a:ext>
                  </a:extLst>
                </p:cNvPr>
                <p:cNvSpPr/>
                <p:nvPr/>
              </p:nvSpPr>
              <p:spPr>
                <a:xfrm>
                  <a:off x="4343231" y="4012139"/>
                  <a:ext cx="502920" cy="502920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</m:oMath>
                  </a14:m>
                  <a:r>
                    <a:rPr lang="en-US" sz="2000" i="1" u="sng" dirty="0">
                      <a:solidFill>
                        <a:schemeClr val="bg1"/>
                      </a:solidFill>
                    </a:rPr>
                    <a:t>?</a:t>
                  </a:r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14" name="Rectangle 3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43231" y="4012139"/>
                  <a:ext cx="502920" cy="502920"/>
                </a:xfrm>
                <a:prstGeom prst="rect">
                  <a:avLst/>
                </a:prstGeom>
                <a:blipFill rotWithShape="0">
                  <a:blip r:embed="rId154"/>
                  <a:stretch>
                    <a:fillRect r="-11765" b="-9412"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0" name="Rectangle 479">
                  <a:extLst>
                    <a:ext uri="{FF2B5EF4-FFF2-40B4-BE49-F238E27FC236}">
                      <a16:creationId xmlns:a16="http://schemas.microsoft.com/office/drawing/2014/main" id="{E0EC9973-2976-420A-880D-E707FB73F972}"/>
                    </a:ext>
                  </a:extLst>
                </p:cNvPr>
                <p:cNvSpPr/>
                <p:nvPr/>
              </p:nvSpPr>
              <p:spPr>
                <a:xfrm>
                  <a:off x="7721842" y="3387952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319" name="Rectangle 3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21842" y="3387952"/>
                  <a:ext cx="502920" cy="502920"/>
                </a:xfrm>
                <a:prstGeom prst="rect">
                  <a:avLst/>
                </a:prstGeom>
                <a:blipFill rotWithShape="0">
                  <a:blip r:embed="rId15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1" name="Rectangle 480">
                  <a:extLst>
                    <a:ext uri="{FF2B5EF4-FFF2-40B4-BE49-F238E27FC236}">
                      <a16:creationId xmlns:a16="http://schemas.microsoft.com/office/drawing/2014/main" id="{7DF01386-CAAF-42CA-9C3E-EFAC73B283D0}"/>
                    </a:ext>
                  </a:extLst>
                </p:cNvPr>
                <p:cNvSpPr/>
                <p:nvPr/>
              </p:nvSpPr>
              <p:spPr>
                <a:xfrm>
                  <a:off x="7671111" y="3538052"/>
                  <a:ext cx="502920" cy="50292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from</m:t>
                        </m:r>
                      </m:oMath>
                    </m:oMathPara>
                  </a14:m>
                  <a:endParaRPr lang="en-US" sz="1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320" name="Rectangle 3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71111" y="3538052"/>
                  <a:ext cx="502920" cy="502920"/>
                </a:xfrm>
                <a:prstGeom prst="rect">
                  <a:avLst/>
                </a:prstGeom>
                <a:blipFill rotWithShape="0">
                  <a:blip r:embed="rId15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2" name="Rectangle 481">
                  <a:extLst>
                    <a:ext uri="{FF2B5EF4-FFF2-40B4-BE49-F238E27FC236}">
                      <a16:creationId xmlns:a16="http://schemas.microsoft.com/office/drawing/2014/main" id="{1E3238E0-AD3A-4FE3-A570-02120C6E6BC8}"/>
                    </a:ext>
                  </a:extLst>
                </p:cNvPr>
                <p:cNvSpPr/>
                <p:nvPr/>
              </p:nvSpPr>
              <p:spPr>
                <a:xfrm>
                  <a:off x="7842742" y="3277116"/>
                  <a:ext cx="502920" cy="50292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𝑡𝑜</m:t>
                        </m:r>
                      </m:oMath>
                    </m:oMathPara>
                  </a14:m>
                  <a:endParaRPr lang="en-US" sz="1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321" name="Rectangle 3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42742" y="3277116"/>
                  <a:ext cx="502920" cy="502920"/>
                </a:xfrm>
                <a:prstGeom prst="rect">
                  <a:avLst/>
                </a:prstGeom>
                <a:blipFill rotWithShape="0">
                  <a:blip r:embed="rId15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83" name="Straight Connector 482">
              <a:extLst>
                <a:ext uri="{FF2B5EF4-FFF2-40B4-BE49-F238E27FC236}">
                  <a16:creationId xmlns:a16="http://schemas.microsoft.com/office/drawing/2014/main" id="{EC06095D-7DEA-49F5-B840-25385C968284}"/>
                </a:ext>
              </a:extLst>
            </p:cNvPr>
            <p:cNvCxnSpPr/>
            <p:nvPr/>
          </p:nvCxnSpPr>
          <p:spPr>
            <a:xfrm>
              <a:off x="7717516" y="3383531"/>
              <a:ext cx="509409" cy="508919"/>
            </a:xfrm>
            <a:prstGeom prst="line">
              <a:avLst/>
            </a:prstGeom>
            <a:ln w="12700">
              <a:solidFill>
                <a:srgbClr val="4171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01486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Rectangle 142"/>
          <p:cNvSpPr/>
          <p:nvPr/>
        </p:nvSpPr>
        <p:spPr>
          <a:xfrm>
            <a:off x="1911127" y="3429000"/>
            <a:ext cx="9588381" cy="34747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44" name="Rectangle 143"/>
          <p:cNvSpPr/>
          <p:nvPr/>
        </p:nvSpPr>
        <p:spPr>
          <a:xfrm>
            <a:off x="2316987" y="3429000"/>
            <a:ext cx="1957574" cy="347472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45" name="Rectangle 144"/>
          <p:cNvSpPr/>
          <p:nvPr/>
        </p:nvSpPr>
        <p:spPr>
          <a:xfrm>
            <a:off x="2675783" y="3429000"/>
            <a:ext cx="191002" cy="347472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46" name="Rectangle 145"/>
          <p:cNvSpPr/>
          <p:nvPr/>
        </p:nvSpPr>
        <p:spPr>
          <a:xfrm>
            <a:off x="3230939" y="3429000"/>
            <a:ext cx="164666" cy="347472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47" name="Rectangle 146"/>
          <p:cNvSpPr/>
          <p:nvPr/>
        </p:nvSpPr>
        <p:spPr>
          <a:xfrm>
            <a:off x="3717090" y="3429000"/>
            <a:ext cx="161710" cy="347472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48" name="Rectangle 147"/>
          <p:cNvSpPr/>
          <p:nvPr/>
        </p:nvSpPr>
        <p:spPr>
          <a:xfrm>
            <a:off x="8300533" y="3429000"/>
            <a:ext cx="3198975" cy="347472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49" name="Rectangle 148"/>
          <p:cNvSpPr/>
          <p:nvPr/>
        </p:nvSpPr>
        <p:spPr>
          <a:xfrm>
            <a:off x="8300532" y="3429000"/>
            <a:ext cx="840336" cy="347472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51" name="Rectangle 150"/>
          <p:cNvSpPr/>
          <p:nvPr/>
        </p:nvSpPr>
        <p:spPr>
          <a:xfrm>
            <a:off x="7974238" y="2979620"/>
            <a:ext cx="1460555" cy="332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ambria Math" panose="02040503050406030204" pitchFamily="18" charset="0"/>
              </a:rPr>
              <a:t>Promoter</a:t>
            </a:r>
          </a:p>
        </p:txBody>
      </p:sp>
      <p:sp>
        <p:nvSpPr>
          <p:cNvPr id="152" name="Rectangle 151"/>
          <p:cNvSpPr/>
          <p:nvPr/>
        </p:nvSpPr>
        <p:spPr>
          <a:xfrm>
            <a:off x="9450331" y="2951088"/>
            <a:ext cx="1460555" cy="3967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ambria Math" panose="02040503050406030204" pitchFamily="18" charset="0"/>
              </a:rPr>
              <a:t>Gene</a:t>
            </a:r>
          </a:p>
        </p:txBody>
      </p:sp>
      <p:sp>
        <p:nvSpPr>
          <p:cNvPr id="153" name="Rectangle 152"/>
          <p:cNvSpPr/>
          <p:nvPr/>
        </p:nvSpPr>
        <p:spPr>
          <a:xfrm>
            <a:off x="859686" y="3366416"/>
            <a:ext cx="1251420" cy="4364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ambria Math" panose="02040503050406030204" pitchFamily="18" charset="0"/>
              </a:rPr>
              <a:t>DNA</a:t>
            </a:r>
          </a:p>
        </p:txBody>
      </p:sp>
      <p:sp>
        <p:nvSpPr>
          <p:cNvPr id="154" name="Rectangle 153"/>
          <p:cNvSpPr/>
          <p:nvPr/>
        </p:nvSpPr>
        <p:spPr>
          <a:xfrm>
            <a:off x="1725458" y="4294139"/>
            <a:ext cx="3229006" cy="6249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ambria Math" panose="02040503050406030204" pitchFamily="18" charset="0"/>
              </a:rPr>
              <a:t>Transcription Factor</a:t>
            </a:r>
            <a:r>
              <a:rPr lang="he-IL" sz="2400" dirty="0">
                <a:solidFill>
                  <a:schemeClr val="tx1"/>
                </a:solidFill>
                <a:latin typeface="Cambria Math" panose="02040503050406030204" pitchFamily="18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ambria Math" panose="02040503050406030204" pitchFamily="18" charset="0"/>
              </a:rPr>
              <a:t>Binding Sites (TFBS)</a:t>
            </a:r>
          </a:p>
        </p:txBody>
      </p:sp>
      <p:cxnSp>
        <p:nvCxnSpPr>
          <p:cNvPr id="157" name="Straight Arrow Connector 156"/>
          <p:cNvCxnSpPr/>
          <p:nvPr/>
        </p:nvCxnSpPr>
        <p:spPr>
          <a:xfrm flipV="1">
            <a:off x="3797945" y="3836458"/>
            <a:ext cx="0" cy="41114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Rectangle 157"/>
          <p:cNvSpPr/>
          <p:nvPr/>
        </p:nvSpPr>
        <p:spPr>
          <a:xfrm>
            <a:off x="8382237" y="3429000"/>
            <a:ext cx="164666" cy="347472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59" name="Rectangle 158"/>
          <p:cNvSpPr/>
          <p:nvPr/>
        </p:nvSpPr>
        <p:spPr>
          <a:xfrm>
            <a:off x="8868388" y="3429000"/>
            <a:ext cx="161710" cy="347472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64" name="TextBox 163"/>
          <p:cNvSpPr txBox="1"/>
          <p:nvPr/>
        </p:nvSpPr>
        <p:spPr>
          <a:xfrm>
            <a:off x="1490547" y="4041289"/>
            <a:ext cx="7258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TF</a:t>
            </a:r>
          </a:p>
        </p:txBody>
      </p:sp>
      <p:sp>
        <p:nvSpPr>
          <p:cNvPr id="166" name="TextBox 165"/>
          <p:cNvSpPr txBox="1"/>
          <p:nvPr/>
        </p:nvSpPr>
        <p:spPr>
          <a:xfrm rot="1305007">
            <a:off x="4527811" y="4124939"/>
            <a:ext cx="5962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TF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416467" y="2981784"/>
            <a:ext cx="1460555" cy="332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ambria Math" panose="02040503050406030204" pitchFamily="18" charset="0"/>
              </a:rPr>
              <a:t>Enhancer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3313272" y="3836458"/>
            <a:ext cx="0" cy="41114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2777476" y="3835718"/>
            <a:ext cx="0" cy="41114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6558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Rectangle 142"/>
          <p:cNvSpPr/>
          <p:nvPr/>
        </p:nvSpPr>
        <p:spPr>
          <a:xfrm>
            <a:off x="1911127" y="3429000"/>
            <a:ext cx="9588381" cy="34747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44" name="Rectangle 143"/>
          <p:cNvSpPr/>
          <p:nvPr/>
        </p:nvSpPr>
        <p:spPr>
          <a:xfrm>
            <a:off x="2316987" y="3429000"/>
            <a:ext cx="1957574" cy="347472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45" name="Rectangle 144"/>
          <p:cNvSpPr/>
          <p:nvPr/>
        </p:nvSpPr>
        <p:spPr>
          <a:xfrm>
            <a:off x="2675783" y="3429000"/>
            <a:ext cx="191002" cy="347472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46" name="Rectangle 145"/>
          <p:cNvSpPr/>
          <p:nvPr/>
        </p:nvSpPr>
        <p:spPr>
          <a:xfrm>
            <a:off x="3230939" y="3429000"/>
            <a:ext cx="164666" cy="347472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47" name="Rectangle 146"/>
          <p:cNvSpPr/>
          <p:nvPr/>
        </p:nvSpPr>
        <p:spPr>
          <a:xfrm>
            <a:off x="3717090" y="3429000"/>
            <a:ext cx="161710" cy="347472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48" name="Rectangle 147"/>
          <p:cNvSpPr/>
          <p:nvPr/>
        </p:nvSpPr>
        <p:spPr>
          <a:xfrm>
            <a:off x="8300533" y="3429000"/>
            <a:ext cx="3198975" cy="347472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49" name="Rectangle 148"/>
          <p:cNvSpPr/>
          <p:nvPr/>
        </p:nvSpPr>
        <p:spPr>
          <a:xfrm>
            <a:off x="8300532" y="3429000"/>
            <a:ext cx="840336" cy="347472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51" name="Rectangle 150"/>
          <p:cNvSpPr/>
          <p:nvPr/>
        </p:nvSpPr>
        <p:spPr>
          <a:xfrm>
            <a:off x="7974238" y="2979620"/>
            <a:ext cx="1460555" cy="332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ambria Math" panose="02040503050406030204" pitchFamily="18" charset="0"/>
              </a:rPr>
              <a:t>Promoter</a:t>
            </a:r>
          </a:p>
        </p:txBody>
      </p:sp>
      <p:sp>
        <p:nvSpPr>
          <p:cNvPr id="152" name="Rectangle 151"/>
          <p:cNvSpPr/>
          <p:nvPr/>
        </p:nvSpPr>
        <p:spPr>
          <a:xfrm>
            <a:off x="9450331" y="2951088"/>
            <a:ext cx="1460555" cy="3967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ambria Math" panose="02040503050406030204" pitchFamily="18" charset="0"/>
              </a:rPr>
              <a:t>Gene</a:t>
            </a:r>
          </a:p>
        </p:txBody>
      </p:sp>
      <p:sp>
        <p:nvSpPr>
          <p:cNvPr id="153" name="Rectangle 152"/>
          <p:cNvSpPr/>
          <p:nvPr/>
        </p:nvSpPr>
        <p:spPr>
          <a:xfrm>
            <a:off x="859686" y="3366416"/>
            <a:ext cx="1251420" cy="4364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ambria Math" panose="02040503050406030204" pitchFamily="18" charset="0"/>
              </a:rPr>
              <a:t>DNA</a:t>
            </a:r>
          </a:p>
        </p:txBody>
      </p:sp>
      <p:sp>
        <p:nvSpPr>
          <p:cNvPr id="158" name="Rectangle 157"/>
          <p:cNvSpPr/>
          <p:nvPr/>
        </p:nvSpPr>
        <p:spPr>
          <a:xfrm>
            <a:off x="8382237" y="3429000"/>
            <a:ext cx="164666" cy="347472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59" name="Rectangle 158"/>
          <p:cNvSpPr/>
          <p:nvPr/>
        </p:nvSpPr>
        <p:spPr>
          <a:xfrm>
            <a:off x="8868388" y="3429000"/>
            <a:ext cx="161710" cy="347472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60" name="Rounded Rectangle 159"/>
          <p:cNvSpPr/>
          <p:nvPr/>
        </p:nvSpPr>
        <p:spPr>
          <a:xfrm rot="1800000">
            <a:off x="9293028" y="3980396"/>
            <a:ext cx="314606" cy="525455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/>
              <a:t>TF</a:t>
            </a:r>
          </a:p>
        </p:txBody>
      </p:sp>
      <p:sp>
        <p:nvSpPr>
          <p:cNvPr id="161" name="Rounded Rectangle 160"/>
          <p:cNvSpPr/>
          <p:nvPr/>
        </p:nvSpPr>
        <p:spPr>
          <a:xfrm rot="20700000">
            <a:off x="7444949" y="3985996"/>
            <a:ext cx="418741" cy="296605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TF</a:t>
            </a:r>
          </a:p>
        </p:txBody>
      </p:sp>
      <p:grpSp>
        <p:nvGrpSpPr>
          <p:cNvPr id="162" name="Group 161"/>
          <p:cNvGrpSpPr/>
          <p:nvPr/>
        </p:nvGrpSpPr>
        <p:grpSpPr>
          <a:xfrm>
            <a:off x="1392164" y="4041289"/>
            <a:ext cx="824261" cy="461665"/>
            <a:chOff x="7706558" y="4532637"/>
            <a:chExt cx="824261" cy="461665"/>
          </a:xfrm>
        </p:grpSpPr>
        <p:sp>
          <p:nvSpPr>
            <p:cNvPr id="163" name="Oval 162"/>
            <p:cNvSpPr/>
            <p:nvPr/>
          </p:nvSpPr>
          <p:spPr>
            <a:xfrm>
              <a:off x="7706558" y="4565138"/>
              <a:ext cx="651576" cy="399334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7804941" y="4532637"/>
              <a:ext cx="7258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TF</a:t>
              </a:r>
            </a:p>
          </p:txBody>
        </p:sp>
      </p:grpSp>
      <p:sp>
        <p:nvSpPr>
          <p:cNvPr id="165" name="Trapezoid 164"/>
          <p:cNvSpPr/>
          <p:nvPr/>
        </p:nvSpPr>
        <p:spPr>
          <a:xfrm rot="1305007">
            <a:off x="4440085" y="4143119"/>
            <a:ext cx="628424" cy="397889"/>
          </a:xfrm>
          <a:prstGeom prst="trapezoid">
            <a:avLst/>
          </a:prstGeom>
          <a:solidFill>
            <a:schemeClr val="accent2">
              <a:lumMod val="7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66" name="TextBox 165"/>
          <p:cNvSpPr txBox="1"/>
          <p:nvPr/>
        </p:nvSpPr>
        <p:spPr>
          <a:xfrm rot="1305007">
            <a:off x="4527811" y="4124939"/>
            <a:ext cx="5962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TF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416467" y="2981784"/>
            <a:ext cx="1460555" cy="332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ambria Math" panose="02040503050406030204" pitchFamily="18" charset="0"/>
              </a:rPr>
              <a:t>Enhancer</a:t>
            </a:r>
          </a:p>
        </p:txBody>
      </p:sp>
    </p:spTree>
    <p:extLst>
      <p:ext uri="{BB962C8B-B14F-4D97-AF65-F5344CB8AC3E}">
        <p14:creationId xmlns:p14="http://schemas.microsoft.com/office/powerpoint/2010/main" val="2410446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Rectangle 142"/>
          <p:cNvSpPr/>
          <p:nvPr/>
        </p:nvSpPr>
        <p:spPr>
          <a:xfrm>
            <a:off x="1911127" y="3429000"/>
            <a:ext cx="9588381" cy="34747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44" name="Rectangle 143"/>
          <p:cNvSpPr/>
          <p:nvPr/>
        </p:nvSpPr>
        <p:spPr>
          <a:xfrm>
            <a:off x="2316987" y="3429000"/>
            <a:ext cx="1957574" cy="347472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45" name="Rectangle 144"/>
          <p:cNvSpPr/>
          <p:nvPr/>
        </p:nvSpPr>
        <p:spPr>
          <a:xfrm>
            <a:off x="2675783" y="3429000"/>
            <a:ext cx="191002" cy="347472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46" name="Rectangle 145"/>
          <p:cNvSpPr/>
          <p:nvPr/>
        </p:nvSpPr>
        <p:spPr>
          <a:xfrm>
            <a:off x="3230939" y="3429000"/>
            <a:ext cx="164666" cy="347472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47" name="Rectangle 146"/>
          <p:cNvSpPr/>
          <p:nvPr/>
        </p:nvSpPr>
        <p:spPr>
          <a:xfrm>
            <a:off x="3717090" y="3429000"/>
            <a:ext cx="161710" cy="347472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48" name="Rectangle 147"/>
          <p:cNvSpPr/>
          <p:nvPr/>
        </p:nvSpPr>
        <p:spPr>
          <a:xfrm>
            <a:off x="8300533" y="3429000"/>
            <a:ext cx="3198975" cy="347472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49" name="Rectangle 148"/>
          <p:cNvSpPr/>
          <p:nvPr/>
        </p:nvSpPr>
        <p:spPr>
          <a:xfrm>
            <a:off x="8300532" y="3429000"/>
            <a:ext cx="840336" cy="347472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58" name="Rectangle 157"/>
          <p:cNvSpPr/>
          <p:nvPr/>
        </p:nvSpPr>
        <p:spPr>
          <a:xfrm>
            <a:off x="8382237" y="3429000"/>
            <a:ext cx="164666" cy="347472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59" name="Rectangle 158"/>
          <p:cNvSpPr/>
          <p:nvPr/>
        </p:nvSpPr>
        <p:spPr>
          <a:xfrm>
            <a:off x="8868388" y="3429000"/>
            <a:ext cx="161710" cy="347472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6" name="Rounded Rectangle 25"/>
          <p:cNvSpPr/>
          <p:nvPr/>
        </p:nvSpPr>
        <p:spPr>
          <a:xfrm>
            <a:off x="8156368" y="3670848"/>
            <a:ext cx="418741" cy="296605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TF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8767935" y="3630860"/>
            <a:ext cx="314606" cy="525455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/>
              <a:t>TF</a:t>
            </a:r>
          </a:p>
        </p:txBody>
      </p:sp>
      <p:sp>
        <p:nvSpPr>
          <p:cNvPr id="31" name="Isosceles Triangle 30"/>
          <p:cNvSpPr/>
          <p:nvPr/>
        </p:nvSpPr>
        <p:spPr>
          <a:xfrm>
            <a:off x="2987594" y="2943321"/>
            <a:ext cx="662107" cy="595496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32" name="TextBox 31"/>
          <p:cNvSpPr txBox="1"/>
          <p:nvPr/>
        </p:nvSpPr>
        <p:spPr>
          <a:xfrm>
            <a:off x="3117150" y="3106643"/>
            <a:ext cx="6196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TF</a:t>
            </a:r>
          </a:p>
        </p:txBody>
      </p:sp>
      <p:sp>
        <p:nvSpPr>
          <p:cNvPr id="33" name="Trapezoid 32"/>
          <p:cNvSpPr/>
          <p:nvPr/>
        </p:nvSpPr>
        <p:spPr>
          <a:xfrm>
            <a:off x="3640981" y="3116811"/>
            <a:ext cx="628424" cy="397889"/>
          </a:xfrm>
          <a:prstGeom prst="trapezoid">
            <a:avLst/>
          </a:prstGeom>
          <a:solidFill>
            <a:schemeClr val="accent2">
              <a:lumMod val="7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34" name="TextBox 33"/>
          <p:cNvSpPr txBox="1"/>
          <p:nvPr/>
        </p:nvSpPr>
        <p:spPr>
          <a:xfrm>
            <a:off x="3724499" y="3057116"/>
            <a:ext cx="5962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TF</a:t>
            </a:r>
          </a:p>
        </p:txBody>
      </p:sp>
      <p:sp>
        <p:nvSpPr>
          <p:cNvPr id="35" name="Oval 34"/>
          <p:cNvSpPr/>
          <p:nvPr/>
        </p:nvSpPr>
        <p:spPr>
          <a:xfrm>
            <a:off x="2343818" y="3176303"/>
            <a:ext cx="651576" cy="39933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36" name="TextBox 35"/>
          <p:cNvSpPr txBox="1"/>
          <p:nvPr/>
        </p:nvSpPr>
        <p:spPr>
          <a:xfrm>
            <a:off x="2439216" y="3116820"/>
            <a:ext cx="7258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TF</a:t>
            </a:r>
          </a:p>
        </p:txBody>
      </p:sp>
    </p:spTree>
    <p:extLst>
      <p:ext uri="{BB962C8B-B14F-4D97-AF65-F5344CB8AC3E}">
        <p14:creationId xmlns:p14="http://schemas.microsoft.com/office/powerpoint/2010/main" val="2281352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Group 92"/>
          <p:cNvGrpSpPr/>
          <p:nvPr/>
        </p:nvGrpSpPr>
        <p:grpSpPr>
          <a:xfrm rot="432046">
            <a:off x="1254019" y="2935902"/>
            <a:ext cx="9897855" cy="1841460"/>
            <a:chOff x="884565" y="1439611"/>
            <a:chExt cx="9897855" cy="1841460"/>
          </a:xfrm>
        </p:grpSpPr>
        <p:sp>
          <p:nvSpPr>
            <p:cNvPr id="102" name="Block Arc 101"/>
            <p:cNvSpPr/>
            <p:nvPr/>
          </p:nvSpPr>
          <p:spPr>
            <a:xfrm>
              <a:off x="4791339" y="1439984"/>
              <a:ext cx="2451846" cy="1841087"/>
            </a:xfrm>
            <a:prstGeom prst="blockArc">
              <a:avLst>
                <a:gd name="adj1" fmla="val 13952562"/>
                <a:gd name="adj2" fmla="val 16192731"/>
                <a:gd name="adj3" fmla="val 18869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6018104" y="1439611"/>
              <a:ext cx="4764316" cy="34747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7583445" y="1439611"/>
              <a:ext cx="3198975" cy="347472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7583444" y="1439611"/>
              <a:ext cx="840336" cy="347472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7665149" y="1439611"/>
              <a:ext cx="164666" cy="347472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8151300" y="1439611"/>
              <a:ext cx="161710" cy="347472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108" name="Rounded Rectangle 107"/>
            <p:cNvSpPr/>
            <p:nvPr/>
          </p:nvSpPr>
          <p:spPr>
            <a:xfrm>
              <a:off x="7455778" y="1663762"/>
              <a:ext cx="418741" cy="296605"/>
            </a:xfrm>
            <a:prstGeom prst="roundRect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TF</a:t>
              </a:r>
            </a:p>
          </p:txBody>
        </p:sp>
        <p:sp>
          <p:nvSpPr>
            <p:cNvPr id="109" name="Rounded Rectangle 108"/>
            <p:cNvSpPr/>
            <p:nvPr/>
          </p:nvSpPr>
          <p:spPr>
            <a:xfrm>
              <a:off x="8072262" y="1553056"/>
              <a:ext cx="314606" cy="525455"/>
            </a:xfrm>
            <a:prstGeom prst="roundRect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/>
                <a:t>TF</a:t>
              </a:r>
            </a:p>
          </p:txBody>
        </p:sp>
        <p:grpSp>
          <p:nvGrpSpPr>
            <p:cNvPr id="110" name="Group 109"/>
            <p:cNvGrpSpPr/>
            <p:nvPr/>
          </p:nvGrpSpPr>
          <p:grpSpPr>
            <a:xfrm rot="20478272">
              <a:off x="884565" y="1755939"/>
              <a:ext cx="4738890" cy="873061"/>
              <a:chOff x="811271" y="1233156"/>
              <a:chExt cx="4738890" cy="873061"/>
            </a:xfrm>
          </p:grpSpPr>
          <p:sp>
            <p:nvSpPr>
              <p:cNvPr id="113" name="Rectangle 112"/>
              <p:cNvSpPr/>
              <p:nvPr/>
            </p:nvSpPr>
            <p:spPr>
              <a:xfrm>
                <a:off x="811271" y="1758745"/>
                <a:ext cx="4738890" cy="34747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114" name="Rectangle 113"/>
              <p:cNvSpPr/>
              <p:nvPr/>
            </p:nvSpPr>
            <p:spPr>
              <a:xfrm>
                <a:off x="1315845" y="1757598"/>
                <a:ext cx="1957574" cy="347472"/>
              </a:xfrm>
              <a:prstGeom prst="rect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115" name="Rectangle 114"/>
              <p:cNvSpPr/>
              <p:nvPr/>
            </p:nvSpPr>
            <p:spPr>
              <a:xfrm>
                <a:off x="1674641" y="1757598"/>
                <a:ext cx="191002" cy="347472"/>
              </a:xfrm>
              <a:prstGeom prst="rect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116" name="Rectangle 115"/>
              <p:cNvSpPr/>
              <p:nvPr/>
            </p:nvSpPr>
            <p:spPr>
              <a:xfrm>
                <a:off x="2229797" y="1757598"/>
                <a:ext cx="164666" cy="347472"/>
              </a:xfrm>
              <a:prstGeom prst="rect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117" name="Rectangle 116"/>
              <p:cNvSpPr/>
              <p:nvPr/>
            </p:nvSpPr>
            <p:spPr>
              <a:xfrm>
                <a:off x="2715948" y="1757598"/>
                <a:ext cx="161710" cy="347472"/>
              </a:xfrm>
              <a:prstGeom prst="rect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grpSp>
            <p:nvGrpSpPr>
              <p:cNvPr id="118" name="Group 117"/>
              <p:cNvGrpSpPr/>
              <p:nvPr/>
            </p:nvGrpSpPr>
            <p:grpSpPr>
              <a:xfrm>
                <a:off x="1957476" y="1233156"/>
                <a:ext cx="727842" cy="644643"/>
                <a:chOff x="3923006" y="965789"/>
                <a:chExt cx="727842" cy="644643"/>
              </a:xfrm>
            </p:grpSpPr>
            <p:sp>
              <p:nvSpPr>
                <p:cNvPr id="125" name="Isosceles Triangle 124"/>
                <p:cNvSpPr/>
                <p:nvPr/>
              </p:nvSpPr>
              <p:spPr>
                <a:xfrm>
                  <a:off x="3923006" y="965789"/>
                  <a:ext cx="662107" cy="595496"/>
                </a:xfrm>
                <a:prstGeom prst="triangl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/>
                </a:p>
              </p:txBody>
            </p:sp>
            <p:sp>
              <p:nvSpPr>
                <p:cNvPr id="126" name="TextBox 125"/>
                <p:cNvSpPr txBox="1"/>
                <p:nvPr/>
              </p:nvSpPr>
              <p:spPr>
                <a:xfrm>
                  <a:off x="4031177" y="1148767"/>
                  <a:ext cx="61967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>
                      <a:solidFill>
                        <a:schemeClr val="bg1"/>
                      </a:solidFill>
                    </a:rPr>
                    <a:t>TF</a:t>
                  </a:r>
                </a:p>
              </p:txBody>
            </p:sp>
          </p:grpSp>
          <p:grpSp>
            <p:nvGrpSpPr>
              <p:cNvPr id="119" name="Group 118"/>
              <p:cNvGrpSpPr/>
              <p:nvPr/>
            </p:nvGrpSpPr>
            <p:grpSpPr>
              <a:xfrm>
                <a:off x="2668508" y="1437665"/>
                <a:ext cx="683949" cy="461665"/>
                <a:chOff x="8823867" y="4524158"/>
                <a:chExt cx="683949" cy="461665"/>
              </a:xfrm>
            </p:grpSpPr>
            <p:sp>
              <p:nvSpPr>
                <p:cNvPr id="123" name="Trapezoid 122"/>
                <p:cNvSpPr/>
                <p:nvPr/>
              </p:nvSpPr>
              <p:spPr>
                <a:xfrm>
                  <a:off x="8823867" y="4569859"/>
                  <a:ext cx="628424" cy="397889"/>
                </a:xfrm>
                <a:prstGeom prst="trapezoid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/>
                </a:p>
              </p:txBody>
            </p:sp>
            <p:sp>
              <p:nvSpPr>
                <p:cNvPr id="124" name="TextBox 123"/>
                <p:cNvSpPr txBox="1"/>
                <p:nvPr/>
              </p:nvSpPr>
              <p:spPr>
                <a:xfrm>
                  <a:off x="8911574" y="4524158"/>
                  <a:ext cx="59624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>
                      <a:solidFill>
                        <a:schemeClr val="bg1"/>
                      </a:solidFill>
                    </a:rPr>
                    <a:t>TF</a:t>
                  </a:r>
                </a:p>
              </p:txBody>
            </p:sp>
          </p:grpSp>
          <p:grpSp>
            <p:nvGrpSpPr>
              <p:cNvPr id="120" name="Group 119"/>
              <p:cNvGrpSpPr/>
              <p:nvPr/>
            </p:nvGrpSpPr>
            <p:grpSpPr>
              <a:xfrm>
                <a:off x="1346627" y="1395935"/>
                <a:ext cx="824261" cy="461665"/>
                <a:chOff x="7706558" y="4532637"/>
                <a:chExt cx="824261" cy="461665"/>
              </a:xfrm>
            </p:grpSpPr>
            <p:sp>
              <p:nvSpPr>
                <p:cNvPr id="121" name="Oval 120"/>
                <p:cNvSpPr/>
                <p:nvPr/>
              </p:nvSpPr>
              <p:spPr>
                <a:xfrm>
                  <a:off x="7706558" y="4565138"/>
                  <a:ext cx="651576" cy="399334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/>
                </a:p>
              </p:txBody>
            </p:sp>
            <p:sp>
              <p:nvSpPr>
                <p:cNvPr id="122" name="TextBox 121"/>
                <p:cNvSpPr txBox="1"/>
                <p:nvPr/>
              </p:nvSpPr>
              <p:spPr>
                <a:xfrm>
                  <a:off x="7804941" y="4532637"/>
                  <a:ext cx="72587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>
                      <a:solidFill>
                        <a:schemeClr val="bg1"/>
                      </a:solidFill>
                    </a:rPr>
                    <a:t>TF</a:t>
                  </a:r>
                </a:p>
              </p:txBody>
            </p:sp>
          </p:grpSp>
        </p:grpSp>
        <p:sp>
          <p:nvSpPr>
            <p:cNvPr id="111" name="Rectangle 110"/>
            <p:cNvSpPr/>
            <p:nvPr/>
          </p:nvSpPr>
          <p:spPr>
            <a:xfrm>
              <a:off x="5969343" y="1448655"/>
              <a:ext cx="87091" cy="33317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/>
            <p:cNvSpPr/>
            <p:nvPr/>
          </p:nvSpPr>
          <p:spPr>
            <a:xfrm rot="20435762">
              <a:off x="5520201" y="1523797"/>
              <a:ext cx="87962" cy="32945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79616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Rectangle 178"/>
          <p:cNvSpPr/>
          <p:nvPr/>
        </p:nvSpPr>
        <p:spPr>
          <a:xfrm>
            <a:off x="3991622" y="3651596"/>
            <a:ext cx="4208753" cy="3495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82" name="Rectangle 181"/>
          <p:cNvSpPr/>
          <p:nvPr/>
        </p:nvSpPr>
        <p:spPr>
          <a:xfrm>
            <a:off x="4638966" y="3651596"/>
            <a:ext cx="1957574" cy="350377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83" name="Rectangle 182"/>
          <p:cNvSpPr/>
          <p:nvPr/>
        </p:nvSpPr>
        <p:spPr>
          <a:xfrm>
            <a:off x="4997762" y="3651596"/>
            <a:ext cx="191002" cy="350377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84" name="Rectangle 183"/>
          <p:cNvSpPr/>
          <p:nvPr/>
        </p:nvSpPr>
        <p:spPr>
          <a:xfrm>
            <a:off x="5552918" y="3651596"/>
            <a:ext cx="164666" cy="350377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86" name="Block Arc 185"/>
          <p:cNvSpPr/>
          <p:nvPr/>
        </p:nvSpPr>
        <p:spPr>
          <a:xfrm rot="16200000">
            <a:off x="3130690" y="2234276"/>
            <a:ext cx="1674644" cy="1859497"/>
          </a:xfrm>
          <a:prstGeom prst="blockArc">
            <a:avLst>
              <a:gd name="adj1" fmla="val 10800000"/>
              <a:gd name="adj2" fmla="val 125421"/>
              <a:gd name="adj3" fmla="val 20885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87" name="Rectangle 186"/>
          <p:cNvSpPr/>
          <p:nvPr/>
        </p:nvSpPr>
        <p:spPr>
          <a:xfrm>
            <a:off x="3991623" y="2325716"/>
            <a:ext cx="4208753" cy="35193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88" name="Rectangle 187"/>
          <p:cNvSpPr/>
          <p:nvPr/>
        </p:nvSpPr>
        <p:spPr>
          <a:xfrm>
            <a:off x="6017351" y="3651596"/>
            <a:ext cx="259225" cy="349588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89" name="Rounded Rectangle 188"/>
          <p:cNvSpPr/>
          <p:nvPr/>
        </p:nvSpPr>
        <p:spPr>
          <a:xfrm>
            <a:off x="3951616" y="2331227"/>
            <a:ext cx="51594" cy="34013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90" name="Rounded Rectangle 189"/>
          <p:cNvSpPr/>
          <p:nvPr/>
        </p:nvSpPr>
        <p:spPr>
          <a:xfrm>
            <a:off x="3954992" y="3657373"/>
            <a:ext cx="50124" cy="33953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cxnSp>
        <p:nvCxnSpPr>
          <p:cNvPr id="191" name="Straight Connector 190"/>
          <p:cNvCxnSpPr/>
          <p:nvPr/>
        </p:nvCxnSpPr>
        <p:spPr>
          <a:xfrm flipH="1">
            <a:off x="3954165" y="2326200"/>
            <a:ext cx="137567" cy="0"/>
          </a:xfrm>
          <a:prstGeom prst="line">
            <a:avLst/>
          </a:prstGeom>
          <a:ln w="127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92" name="Straight Connector 191"/>
          <p:cNvCxnSpPr/>
          <p:nvPr/>
        </p:nvCxnSpPr>
        <p:spPr>
          <a:xfrm flipH="1">
            <a:off x="3965733" y="2677209"/>
            <a:ext cx="137567" cy="0"/>
          </a:xfrm>
          <a:prstGeom prst="line">
            <a:avLst/>
          </a:prstGeom>
          <a:ln w="127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93" name="Straight Connector 192"/>
          <p:cNvCxnSpPr/>
          <p:nvPr/>
        </p:nvCxnSpPr>
        <p:spPr>
          <a:xfrm flipH="1">
            <a:off x="3949903" y="3654191"/>
            <a:ext cx="137567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94" name="Straight Connector 193"/>
          <p:cNvCxnSpPr/>
          <p:nvPr/>
        </p:nvCxnSpPr>
        <p:spPr>
          <a:xfrm flipH="1">
            <a:off x="3956920" y="4002268"/>
            <a:ext cx="137567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95" name="Rectangle 194"/>
          <p:cNvSpPr/>
          <p:nvPr/>
        </p:nvSpPr>
        <p:spPr>
          <a:xfrm>
            <a:off x="4962956" y="2325716"/>
            <a:ext cx="3237420" cy="349588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96" name="Rectangle 195"/>
          <p:cNvSpPr/>
          <p:nvPr/>
        </p:nvSpPr>
        <p:spPr>
          <a:xfrm>
            <a:off x="4967826" y="2325716"/>
            <a:ext cx="840336" cy="350377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97" name="Rectangle 196"/>
          <p:cNvSpPr/>
          <p:nvPr/>
        </p:nvSpPr>
        <p:spPr>
          <a:xfrm>
            <a:off x="5049531" y="2325716"/>
            <a:ext cx="164666" cy="350377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03" name="Rounded Rectangle 202"/>
          <p:cNvSpPr/>
          <p:nvPr/>
        </p:nvSpPr>
        <p:spPr>
          <a:xfrm>
            <a:off x="5010574" y="2481648"/>
            <a:ext cx="418741" cy="296605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TF</a:t>
            </a:r>
          </a:p>
        </p:txBody>
      </p:sp>
      <p:sp>
        <p:nvSpPr>
          <p:cNvPr id="204" name="Rounded Rectangle 203"/>
          <p:cNvSpPr/>
          <p:nvPr/>
        </p:nvSpPr>
        <p:spPr>
          <a:xfrm>
            <a:off x="5257420" y="2396997"/>
            <a:ext cx="327761" cy="422684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05" name="Rounded Rectangle 204"/>
          <p:cNvSpPr/>
          <p:nvPr/>
        </p:nvSpPr>
        <p:spPr>
          <a:xfrm>
            <a:off x="5222780" y="2331692"/>
            <a:ext cx="426617" cy="55670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TF</a:t>
            </a:r>
          </a:p>
        </p:txBody>
      </p:sp>
      <p:sp>
        <p:nvSpPr>
          <p:cNvPr id="206" name="Rounded Rectangle 205"/>
          <p:cNvSpPr/>
          <p:nvPr/>
        </p:nvSpPr>
        <p:spPr>
          <a:xfrm>
            <a:off x="5514065" y="2529707"/>
            <a:ext cx="299195" cy="514775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07" name="Rounded Rectangle 206"/>
          <p:cNvSpPr/>
          <p:nvPr/>
        </p:nvSpPr>
        <p:spPr>
          <a:xfrm>
            <a:off x="5462832" y="2503873"/>
            <a:ext cx="426617" cy="55670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TF</a:t>
            </a:r>
          </a:p>
        </p:txBody>
      </p:sp>
      <p:sp>
        <p:nvSpPr>
          <p:cNvPr id="208" name="Isosceles Triangle 207"/>
          <p:cNvSpPr/>
          <p:nvPr/>
        </p:nvSpPr>
        <p:spPr>
          <a:xfrm>
            <a:off x="5327109" y="3222117"/>
            <a:ext cx="662107" cy="595496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09" name="TextBox 208"/>
          <p:cNvSpPr txBox="1"/>
          <p:nvPr/>
        </p:nvSpPr>
        <p:spPr>
          <a:xfrm>
            <a:off x="5432141" y="3406132"/>
            <a:ext cx="6196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TF</a:t>
            </a:r>
          </a:p>
        </p:txBody>
      </p:sp>
      <p:sp>
        <p:nvSpPr>
          <p:cNvPr id="210" name="Oval 209"/>
          <p:cNvSpPr/>
          <p:nvPr/>
        </p:nvSpPr>
        <p:spPr>
          <a:xfrm>
            <a:off x="4705704" y="3445656"/>
            <a:ext cx="651577" cy="39933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11" name="TextBox 210"/>
          <p:cNvSpPr txBox="1"/>
          <p:nvPr/>
        </p:nvSpPr>
        <p:spPr>
          <a:xfrm>
            <a:off x="4804091" y="3413155"/>
            <a:ext cx="7258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TF</a:t>
            </a:r>
          </a:p>
        </p:txBody>
      </p:sp>
      <p:sp>
        <p:nvSpPr>
          <p:cNvPr id="212" name="Trapezoid 211"/>
          <p:cNvSpPr/>
          <p:nvPr/>
        </p:nvSpPr>
        <p:spPr>
          <a:xfrm>
            <a:off x="5970743" y="3450377"/>
            <a:ext cx="628423" cy="397889"/>
          </a:xfrm>
          <a:prstGeom prst="trapezoid">
            <a:avLst/>
          </a:prstGeom>
          <a:solidFill>
            <a:schemeClr val="accent2">
              <a:lumMod val="7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13" name="TextBox 212"/>
          <p:cNvSpPr txBox="1"/>
          <p:nvPr/>
        </p:nvSpPr>
        <p:spPr>
          <a:xfrm>
            <a:off x="6055431" y="3427391"/>
            <a:ext cx="5962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TF</a:t>
            </a:r>
          </a:p>
        </p:txBody>
      </p:sp>
    </p:spTree>
    <p:extLst>
      <p:ext uri="{BB962C8B-B14F-4D97-AF65-F5344CB8AC3E}">
        <p14:creationId xmlns:p14="http://schemas.microsoft.com/office/powerpoint/2010/main" val="9212121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Rectangle 178"/>
          <p:cNvSpPr/>
          <p:nvPr/>
        </p:nvSpPr>
        <p:spPr>
          <a:xfrm>
            <a:off x="3991622" y="3651596"/>
            <a:ext cx="4208753" cy="3495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80" name="Rounded Rectangle 179"/>
          <p:cNvSpPr/>
          <p:nvPr/>
        </p:nvSpPr>
        <p:spPr>
          <a:xfrm>
            <a:off x="5542126" y="2770590"/>
            <a:ext cx="299195" cy="514775"/>
          </a:xfrm>
          <a:prstGeom prst="roundRect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81" name="Rectangle 180"/>
          <p:cNvSpPr/>
          <p:nvPr/>
        </p:nvSpPr>
        <p:spPr>
          <a:xfrm>
            <a:off x="5505608" y="1410388"/>
            <a:ext cx="3627032" cy="7242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ambria Math" panose="02040503050406030204" pitchFamily="18" charset="0"/>
              </a:rPr>
              <a:t>Transcription Initiation</a:t>
            </a:r>
            <a:endParaRPr lang="he-IL" sz="2400" dirty="0">
              <a:solidFill>
                <a:schemeClr val="tx1"/>
              </a:solidFill>
              <a:latin typeface="Cambria Math" panose="02040503050406030204" pitchFamily="18" charset="0"/>
            </a:endParaRP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Cambria Math" panose="02040503050406030204" pitchFamily="18" charset="0"/>
              </a:rPr>
              <a:t>Complex</a:t>
            </a:r>
          </a:p>
        </p:txBody>
      </p:sp>
      <p:sp>
        <p:nvSpPr>
          <p:cNvPr id="182" name="Rectangle 181"/>
          <p:cNvSpPr/>
          <p:nvPr/>
        </p:nvSpPr>
        <p:spPr>
          <a:xfrm>
            <a:off x="4638966" y="3651596"/>
            <a:ext cx="1957574" cy="350377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83" name="Rectangle 182"/>
          <p:cNvSpPr/>
          <p:nvPr/>
        </p:nvSpPr>
        <p:spPr>
          <a:xfrm>
            <a:off x="4997762" y="3651596"/>
            <a:ext cx="191002" cy="350377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84" name="Rectangle 183"/>
          <p:cNvSpPr/>
          <p:nvPr/>
        </p:nvSpPr>
        <p:spPr>
          <a:xfrm>
            <a:off x="5552918" y="3651596"/>
            <a:ext cx="164666" cy="350377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86" name="Block Arc 185"/>
          <p:cNvSpPr/>
          <p:nvPr/>
        </p:nvSpPr>
        <p:spPr>
          <a:xfrm rot="16200000">
            <a:off x="3130690" y="2234276"/>
            <a:ext cx="1674644" cy="1859497"/>
          </a:xfrm>
          <a:prstGeom prst="blockArc">
            <a:avLst>
              <a:gd name="adj1" fmla="val 10800000"/>
              <a:gd name="adj2" fmla="val 125421"/>
              <a:gd name="adj3" fmla="val 20885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87" name="Rectangle 186"/>
          <p:cNvSpPr/>
          <p:nvPr/>
        </p:nvSpPr>
        <p:spPr>
          <a:xfrm>
            <a:off x="3991623" y="2325716"/>
            <a:ext cx="4208753" cy="35193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88" name="Rectangle 187"/>
          <p:cNvSpPr/>
          <p:nvPr/>
        </p:nvSpPr>
        <p:spPr>
          <a:xfrm>
            <a:off x="6017351" y="3651596"/>
            <a:ext cx="259225" cy="349588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89" name="Rounded Rectangle 188"/>
          <p:cNvSpPr/>
          <p:nvPr/>
        </p:nvSpPr>
        <p:spPr>
          <a:xfrm>
            <a:off x="3951616" y="2331227"/>
            <a:ext cx="51594" cy="34013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90" name="Rounded Rectangle 189"/>
          <p:cNvSpPr/>
          <p:nvPr/>
        </p:nvSpPr>
        <p:spPr>
          <a:xfrm>
            <a:off x="3954992" y="3657373"/>
            <a:ext cx="50124" cy="33953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cxnSp>
        <p:nvCxnSpPr>
          <p:cNvPr id="191" name="Straight Connector 190"/>
          <p:cNvCxnSpPr/>
          <p:nvPr/>
        </p:nvCxnSpPr>
        <p:spPr>
          <a:xfrm flipH="1">
            <a:off x="3954165" y="2326200"/>
            <a:ext cx="137567" cy="0"/>
          </a:xfrm>
          <a:prstGeom prst="line">
            <a:avLst/>
          </a:prstGeom>
          <a:ln w="127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92" name="Straight Connector 191"/>
          <p:cNvCxnSpPr/>
          <p:nvPr/>
        </p:nvCxnSpPr>
        <p:spPr>
          <a:xfrm flipH="1">
            <a:off x="3965733" y="2677209"/>
            <a:ext cx="137567" cy="0"/>
          </a:xfrm>
          <a:prstGeom prst="line">
            <a:avLst/>
          </a:prstGeom>
          <a:ln w="127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93" name="Straight Connector 192"/>
          <p:cNvCxnSpPr/>
          <p:nvPr/>
        </p:nvCxnSpPr>
        <p:spPr>
          <a:xfrm flipH="1">
            <a:off x="3949903" y="3654191"/>
            <a:ext cx="137567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94" name="Straight Connector 193"/>
          <p:cNvCxnSpPr/>
          <p:nvPr/>
        </p:nvCxnSpPr>
        <p:spPr>
          <a:xfrm flipH="1">
            <a:off x="3956920" y="4002268"/>
            <a:ext cx="137567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95" name="Rectangle 194"/>
          <p:cNvSpPr/>
          <p:nvPr/>
        </p:nvSpPr>
        <p:spPr>
          <a:xfrm>
            <a:off x="4962956" y="2325716"/>
            <a:ext cx="3237420" cy="349588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96" name="Rectangle 195"/>
          <p:cNvSpPr/>
          <p:nvPr/>
        </p:nvSpPr>
        <p:spPr>
          <a:xfrm>
            <a:off x="4967826" y="2325716"/>
            <a:ext cx="840336" cy="350377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97" name="Rectangle 196"/>
          <p:cNvSpPr/>
          <p:nvPr/>
        </p:nvSpPr>
        <p:spPr>
          <a:xfrm>
            <a:off x="5049531" y="2325716"/>
            <a:ext cx="164666" cy="350377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98" name="Rectangle 197"/>
          <p:cNvSpPr/>
          <p:nvPr/>
        </p:nvSpPr>
        <p:spPr>
          <a:xfrm>
            <a:off x="5535682" y="2325716"/>
            <a:ext cx="161710" cy="350377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99" name="Rounded Rectangle 198"/>
          <p:cNvSpPr/>
          <p:nvPr/>
        </p:nvSpPr>
        <p:spPr>
          <a:xfrm>
            <a:off x="4685966" y="3232604"/>
            <a:ext cx="793391" cy="361095"/>
          </a:xfrm>
          <a:prstGeom prst="roundRect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00" name="Rounded Rectangle 199"/>
          <p:cNvSpPr/>
          <p:nvPr/>
        </p:nvSpPr>
        <p:spPr>
          <a:xfrm>
            <a:off x="5233587" y="3394622"/>
            <a:ext cx="1050223" cy="366944"/>
          </a:xfrm>
          <a:prstGeom prst="roundRect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01" name="Rounded Rectangle 200"/>
          <p:cNvSpPr/>
          <p:nvPr/>
        </p:nvSpPr>
        <p:spPr>
          <a:xfrm>
            <a:off x="4817578" y="2543620"/>
            <a:ext cx="1090342" cy="492042"/>
          </a:xfrm>
          <a:prstGeom prst="roundRect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2400" dirty="0"/>
          </a:p>
        </p:txBody>
      </p:sp>
      <p:sp>
        <p:nvSpPr>
          <p:cNvPr id="202" name="Rounded Rectangle 201"/>
          <p:cNvSpPr/>
          <p:nvPr/>
        </p:nvSpPr>
        <p:spPr>
          <a:xfrm>
            <a:off x="5035279" y="2894155"/>
            <a:ext cx="1335452" cy="518995"/>
          </a:xfrm>
          <a:prstGeom prst="roundRect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p300/CBP</a:t>
            </a:r>
          </a:p>
        </p:txBody>
      </p:sp>
      <p:sp>
        <p:nvSpPr>
          <p:cNvPr id="203" name="Rounded Rectangle 202"/>
          <p:cNvSpPr/>
          <p:nvPr/>
        </p:nvSpPr>
        <p:spPr>
          <a:xfrm>
            <a:off x="5010574" y="2481648"/>
            <a:ext cx="418741" cy="296605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TF</a:t>
            </a:r>
          </a:p>
        </p:txBody>
      </p:sp>
      <p:sp>
        <p:nvSpPr>
          <p:cNvPr id="204" name="Rounded Rectangle 203"/>
          <p:cNvSpPr/>
          <p:nvPr/>
        </p:nvSpPr>
        <p:spPr>
          <a:xfrm>
            <a:off x="5257420" y="2396997"/>
            <a:ext cx="327761" cy="422684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05" name="Rounded Rectangle 204"/>
          <p:cNvSpPr/>
          <p:nvPr/>
        </p:nvSpPr>
        <p:spPr>
          <a:xfrm>
            <a:off x="5222780" y="2331692"/>
            <a:ext cx="426617" cy="55670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TF</a:t>
            </a:r>
          </a:p>
        </p:txBody>
      </p:sp>
      <p:sp>
        <p:nvSpPr>
          <p:cNvPr id="206" name="Rounded Rectangle 205"/>
          <p:cNvSpPr/>
          <p:nvPr/>
        </p:nvSpPr>
        <p:spPr>
          <a:xfrm>
            <a:off x="5514065" y="2529707"/>
            <a:ext cx="299195" cy="514775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07" name="Rounded Rectangle 206"/>
          <p:cNvSpPr/>
          <p:nvPr/>
        </p:nvSpPr>
        <p:spPr>
          <a:xfrm>
            <a:off x="5462832" y="2503873"/>
            <a:ext cx="426617" cy="55670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TF</a:t>
            </a:r>
          </a:p>
        </p:txBody>
      </p:sp>
      <p:sp>
        <p:nvSpPr>
          <p:cNvPr id="208" name="Isosceles Triangle 207"/>
          <p:cNvSpPr/>
          <p:nvPr/>
        </p:nvSpPr>
        <p:spPr>
          <a:xfrm>
            <a:off x="5327109" y="3222117"/>
            <a:ext cx="662107" cy="595496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09" name="TextBox 208"/>
          <p:cNvSpPr txBox="1"/>
          <p:nvPr/>
        </p:nvSpPr>
        <p:spPr>
          <a:xfrm>
            <a:off x="5432141" y="3406132"/>
            <a:ext cx="6196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TF</a:t>
            </a:r>
          </a:p>
        </p:txBody>
      </p:sp>
      <p:sp>
        <p:nvSpPr>
          <p:cNvPr id="210" name="Oval 209"/>
          <p:cNvSpPr/>
          <p:nvPr/>
        </p:nvSpPr>
        <p:spPr>
          <a:xfrm>
            <a:off x="4705704" y="3445656"/>
            <a:ext cx="651577" cy="39933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11" name="TextBox 210"/>
          <p:cNvSpPr txBox="1"/>
          <p:nvPr/>
        </p:nvSpPr>
        <p:spPr>
          <a:xfrm>
            <a:off x="4804091" y="3413155"/>
            <a:ext cx="7258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TF</a:t>
            </a:r>
          </a:p>
        </p:txBody>
      </p:sp>
      <p:sp>
        <p:nvSpPr>
          <p:cNvPr id="212" name="Trapezoid 211"/>
          <p:cNvSpPr/>
          <p:nvPr/>
        </p:nvSpPr>
        <p:spPr>
          <a:xfrm>
            <a:off x="5970743" y="3450377"/>
            <a:ext cx="628423" cy="397889"/>
          </a:xfrm>
          <a:prstGeom prst="trapezoid">
            <a:avLst/>
          </a:prstGeom>
          <a:solidFill>
            <a:schemeClr val="accent2">
              <a:lumMod val="7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13" name="TextBox 212"/>
          <p:cNvSpPr txBox="1"/>
          <p:nvPr/>
        </p:nvSpPr>
        <p:spPr>
          <a:xfrm>
            <a:off x="6055431" y="3427391"/>
            <a:ext cx="5962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TF</a:t>
            </a:r>
          </a:p>
        </p:txBody>
      </p:sp>
      <p:cxnSp>
        <p:nvCxnSpPr>
          <p:cNvPr id="215" name="Straight Arrow Connector 214"/>
          <p:cNvCxnSpPr/>
          <p:nvPr/>
        </p:nvCxnSpPr>
        <p:spPr>
          <a:xfrm flipH="1">
            <a:off x="6209530" y="2209535"/>
            <a:ext cx="633279" cy="61641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05570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Block Arc 189"/>
          <p:cNvSpPr/>
          <p:nvPr/>
        </p:nvSpPr>
        <p:spPr>
          <a:xfrm rot="16200000">
            <a:off x="3112908" y="2225038"/>
            <a:ext cx="1674644" cy="1859497"/>
          </a:xfrm>
          <a:prstGeom prst="blockArc">
            <a:avLst>
              <a:gd name="adj1" fmla="val 10800000"/>
              <a:gd name="adj2" fmla="val 45021"/>
              <a:gd name="adj3" fmla="val 21016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91" name="Rectangle 190"/>
          <p:cNvSpPr/>
          <p:nvPr/>
        </p:nvSpPr>
        <p:spPr>
          <a:xfrm>
            <a:off x="3981460" y="2316478"/>
            <a:ext cx="4208753" cy="35193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92" name="Rectangle 191"/>
          <p:cNvSpPr/>
          <p:nvPr/>
        </p:nvSpPr>
        <p:spPr>
          <a:xfrm>
            <a:off x="4947234" y="2316478"/>
            <a:ext cx="3237420" cy="349588"/>
          </a:xfrm>
          <a:prstGeom prst="rect">
            <a:avLst/>
          </a:prstGeom>
          <a:ln>
            <a:solidFill>
              <a:srgbClr val="41719C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93" name="Rectangle 192"/>
          <p:cNvSpPr/>
          <p:nvPr/>
        </p:nvSpPr>
        <p:spPr>
          <a:xfrm>
            <a:off x="4952104" y="2316478"/>
            <a:ext cx="840336" cy="350377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94" name="Rectangle 193"/>
          <p:cNvSpPr/>
          <p:nvPr/>
        </p:nvSpPr>
        <p:spPr>
          <a:xfrm>
            <a:off x="5033809" y="2316478"/>
            <a:ext cx="164666" cy="350377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95" name="Rectangle 194"/>
          <p:cNvSpPr/>
          <p:nvPr/>
        </p:nvSpPr>
        <p:spPr>
          <a:xfrm>
            <a:off x="5519960" y="2316478"/>
            <a:ext cx="161710" cy="350377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96" name="Rounded Rectangle 195"/>
          <p:cNvSpPr/>
          <p:nvPr/>
        </p:nvSpPr>
        <p:spPr>
          <a:xfrm>
            <a:off x="5531963" y="2731830"/>
            <a:ext cx="299195" cy="514775"/>
          </a:xfrm>
          <a:prstGeom prst="roundRect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97" name="Rectangle 196"/>
          <p:cNvSpPr/>
          <p:nvPr/>
        </p:nvSpPr>
        <p:spPr>
          <a:xfrm>
            <a:off x="6007188" y="3641339"/>
            <a:ext cx="259225" cy="34958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98" name="Rectangle 197"/>
          <p:cNvSpPr/>
          <p:nvPr/>
        </p:nvSpPr>
        <p:spPr>
          <a:xfrm>
            <a:off x="3981459" y="3642358"/>
            <a:ext cx="4208753" cy="3495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99" name="Rounded Rectangle 198"/>
          <p:cNvSpPr/>
          <p:nvPr/>
        </p:nvSpPr>
        <p:spPr>
          <a:xfrm>
            <a:off x="3942280" y="2323213"/>
            <a:ext cx="51594" cy="34013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00" name="Rounded Rectangle 199"/>
          <p:cNvSpPr/>
          <p:nvPr/>
        </p:nvSpPr>
        <p:spPr>
          <a:xfrm>
            <a:off x="3933783" y="3648135"/>
            <a:ext cx="60650" cy="33953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cxnSp>
        <p:nvCxnSpPr>
          <p:cNvPr id="201" name="Straight Connector 200"/>
          <p:cNvCxnSpPr/>
          <p:nvPr/>
        </p:nvCxnSpPr>
        <p:spPr>
          <a:xfrm flipH="1">
            <a:off x="3944829" y="2316281"/>
            <a:ext cx="137567" cy="0"/>
          </a:xfrm>
          <a:prstGeom prst="line">
            <a:avLst/>
          </a:prstGeom>
          <a:ln w="127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02" name="Straight Connector 201"/>
          <p:cNvCxnSpPr/>
          <p:nvPr/>
        </p:nvCxnSpPr>
        <p:spPr>
          <a:xfrm flipH="1">
            <a:off x="3948777" y="2669195"/>
            <a:ext cx="137567" cy="0"/>
          </a:xfrm>
          <a:prstGeom prst="line">
            <a:avLst/>
          </a:prstGeom>
          <a:ln w="127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03" name="Straight Connector 202"/>
          <p:cNvCxnSpPr/>
          <p:nvPr/>
        </p:nvCxnSpPr>
        <p:spPr>
          <a:xfrm flipH="1">
            <a:off x="3942280" y="3643244"/>
            <a:ext cx="137567" cy="0"/>
          </a:xfrm>
          <a:prstGeom prst="line">
            <a:avLst/>
          </a:prstGeom>
          <a:ln w="127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04" name="Straight Connector 203"/>
          <p:cNvCxnSpPr/>
          <p:nvPr/>
        </p:nvCxnSpPr>
        <p:spPr>
          <a:xfrm flipH="1">
            <a:off x="3946757" y="3992083"/>
            <a:ext cx="137567" cy="0"/>
          </a:xfrm>
          <a:prstGeom prst="line">
            <a:avLst/>
          </a:prstGeom>
          <a:ln w="127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205" name="Group 204"/>
          <p:cNvGrpSpPr/>
          <p:nvPr/>
        </p:nvGrpSpPr>
        <p:grpSpPr>
          <a:xfrm>
            <a:off x="4789048" y="2504860"/>
            <a:ext cx="1719275" cy="1217946"/>
            <a:chOff x="7652321" y="3663102"/>
            <a:chExt cx="1719275" cy="1217946"/>
          </a:xfrm>
        </p:grpSpPr>
        <p:sp>
          <p:nvSpPr>
            <p:cNvPr id="206" name="Rounded Rectangle 205"/>
            <p:cNvSpPr/>
            <p:nvPr/>
          </p:nvSpPr>
          <p:spPr>
            <a:xfrm>
              <a:off x="7818441" y="3663102"/>
              <a:ext cx="1090342" cy="492042"/>
            </a:xfrm>
            <a:prstGeom prst="roundRect">
              <a:avLst/>
            </a:prstGeom>
            <a:solidFill>
              <a:srgbClr val="7030A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US" sz="2400" dirty="0"/>
            </a:p>
          </p:txBody>
        </p:sp>
        <p:sp>
          <p:nvSpPr>
            <p:cNvPr id="207" name="Rounded Rectangle 206"/>
            <p:cNvSpPr/>
            <p:nvPr/>
          </p:nvSpPr>
          <p:spPr>
            <a:xfrm>
              <a:off x="7652321" y="4377964"/>
              <a:ext cx="793392" cy="361095"/>
            </a:xfrm>
            <a:prstGeom prst="roundRect">
              <a:avLst/>
            </a:prstGeom>
            <a:solidFill>
              <a:srgbClr val="7030A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08" name="Rounded Rectangle 207"/>
            <p:cNvSpPr/>
            <p:nvPr/>
          </p:nvSpPr>
          <p:spPr>
            <a:xfrm>
              <a:off x="8234450" y="4514104"/>
              <a:ext cx="1050223" cy="366944"/>
            </a:xfrm>
            <a:prstGeom prst="roundRect">
              <a:avLst/>
            </a:prstGeom>
            <a:solidFill>
              <a:srgbClr val="7030A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09" name="Rounded Rectangle 208"/>
            <p:cNvSpPr/>
            <p:nvPr/>
          </p:nvSpPr>
          <p:spPr>
            <a:xfrm>
              <a:off x="8036143" y="4013637"/>
              <a:ext cx="1335453" cy="518995"/>
            </a:xfrm>
            <a:prstGeom prst="roundRect">
              <a:avLst/>
            </a:prstGeom>
            <a:solidFill>
              <a:srgbClr val="7030A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p300/CBP</a:t>
              </a:r>
            </a:p>
          </p:txBody>
        </p:sp>
      </p:grpSp>
      <p:sp>
        <p:nvSpPr>
          <p:cNvPr id="210" name="Rectangle 209"/>
          <p:cNvSpPr/>
          <p:nvPr/>
        </p:nvSpPr>
        <p:spPr>
          <a:xfrm>
            <a:off x="4628803" y="3642358"/>
            <a:ext cx="1957574" cy="350377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11" name="Rectangle 210"/>
          <p:cNvSpPr/>
          <p:nvPr/>
        </p:nvSpPr>
        <p:spPr>
          <a:xfrm>
            <a:off x="4987599" y="3642358"/>
            <a:ext cx="191002" cy="350377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12" name="Rectangle 211"/>
          <p:cNvSpPr/>
          <p:nvPr/>
        </p:nvSpPr>
        <p:spPr>
          <a:xfrm>
            <a:off x="5542755" y="3642358"/>
            <a:ext cx="164666" cy="350377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13" name="Rectangle 212"/>
          <p:cNvSpPr/>
          <p:nvPr/>
        </p:nvSpPr>
        <p:spPr>
          <a:xfrm>
            <a:off x="6002403" y="3642358"/>
            <a:ext cx="260436" cy="350377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14" name="Isosceles Triangle 213"/>
          <p:cNvSpPr/>
          <p:nvPr/>
        </p:nvSpPr>
        <p:spPr>
          <a:xfrm>
            <a:off x="5316942" y="3183357"/>
            <a:ext cx="662107" cy="595496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15" name="TextBox 214"/>
          <p:cNvSpPr txBox="1"/>
          <p:nvPr/>
        </p:nvSpPr>
        <p:spPr>
          <a:xfrm>
            <a:off x="5425113" y="3366335"/>
            <a:ext cx="6196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TF</a:t>
            </a:r>
          </a:p>
        </p:txBody>
      </p:sp>
      <p:grpSp>
        <p:nvGrpSpPr>
          <p:cNvPr id="216" name="Group 215"/>
          <p:cNvGrpSpPr/>
          <p:nvPr/>
        </p:nvGrpSpPr>
        <p:grpSpPr>
          <a:xfrm>
            <a:off x="4698505" y="3343915"/>
            <a:ext cx="824261" cy="461665"/>
            <a:chOff x="7706558" y="4532637"/>
            <a:chExt cx="824261" cy="461665"/>
          </a:xfrm>
        </p:grpSpPr>
        <p:sp>
          <p:nvSpPr>
            <p:cNvPr id="217" name="Oval 216"/>
            <p:cNvSpPr/>
            <p:nvPr/>
          </p:nvSpPr>
          <p:spPr>
            <a:xfrm>
              <a:off x="7706558" y="4565138"/>
              <a:ext cx="651576" cy="399334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18" name="TextBox 217"/>
            <p:cNvSpPr txBox="1"/>
            <p:nvPr/>
          </p:nvSpPr>
          <p:spPr>
            <a:xfrm>
              <a:off x="7804941" y="4532637"/>
              <a:ext cx="7258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TF</a:t>
              </a:r>
            </a:p>
          </p:txBody>
        </p:sp>
      </p:grpSp>
      <p:grpSp>
        <p:nvGrpSpPr>
          <p:cNvPr id="219" name="Group 218"/>
          <p:cNvGrpSpPr/>
          <p:nvPr/>
        </p:nvGrpSpPr>
        <p:grpSpPr>
          <a:xfrm>
            <a:off x="5960594" y="3365916"/>
            <a:ext cx="683949" cy="461665"/>
            <a:chOff x="8823867" y="4524158"/>
            <a:chExt cx="683949" cy="461665"/>
          </a:xfrm>
        </p:grpSpPr>
        <p:sp>
          <p:nvSpPr>
            <p:cNvPr id="220" name="Trapezoid 219"/>
            <p:cNvSpPr/>
            <p:nvPr/>
          </p:nvSpPr>
          <p:spPr>
            <a:xfrm>
              <a:off x="8823867" y="4569859"/>
              <a:ext cx="628424" cy="397889"/>
            </a:xfrm>
            <a:prstGeom prst="trapezoid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21" name="TextBox 220"/>
            <p:cNvSpPr txBox="1"/>
            <p:nvPr/>
          </p:nvSpPr>
          <p:spPr>
            <a:xfrm>
              <a:off x="8911574" y="4524158"/>
              <a:ext cx="5962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TF</a:t>
              </a:r>
            </a:p>
          </p:txBody>
        </p:sp>
      </p:grpSp>
      <p:grpSp>
        <p:nvGrpSpPr>
          <p:cNvPr id="224" name="Group 223"/>
          <p:cNvGrpSpPr/>
          <p:nvPr/>
        </p:nvGrpSpPr>
        <p:grpSpPr>
          <a:xfrm>
            <a:off x="5044572" y="2273539"/>
            <a:ext cx="878875" cy="728889"/>
            <a:chOff x="7907845" y="3431781"/>
            <a:chExt cx="878875" cy="728889"/>
          </a:xfrm>
        </p:grpSpPr>
        <p:sp>
          <p:nvSpPr>
            <p:cNvPr id="225" name="Rounded Rectangle 224"/>
            <p:cNvSpPr/>
            <p:nvPr/>
          </p:nvSpPr>
          <p:spPr>
            <a:xfrm>
              <a:off x="7907845" y="3581737"/>
              <a:ext cx="418741" cy="296605"/>
            </a:xfrm>
            <a:prstGeom prst="roundRect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TF</a:t>
              </a:r>
            </a:p>
          </p:txBody>
        </p:sp>
        <p:grpSp>
          <p:nvGrpSpPr>
            <p:cNvPr id="226" name="Group 225"/>
            <p:cNvGrpSpPr/>
            <p:nvPr/>
          </p:nvGrpSpPr>
          <p:grpSpPr>
            <a:xfrm>
              <a:off x="8120051" y="3431781"/>
              <a:ext cx="426617" cy="556708"/>
              <a:chOff x="8120051" y="3431781"/>
              <a:chExt cx="426617" cy="556708"/>
            </a:xfrm>
          </p:grpSpPr>
          <p:sp>
            <p:nvSpPr>
              <p:cNvPr id="230" name="Rounded Rectangle 229"/>
              <p:cNvSpPr/>
              <p:nvPr/>
            </p:nvSpPr>
            <p:spPr>
              <a:xfrm>
                <a:off x="8154691" y="3497086"/>
                <a:ext cx="327761" cy="422684"/>
              </a:xfrm>
              <a:prstGeom prst="roundRect">
                <a:avLst/>
              </a:prstGeom>
              <a:solidFill>
                <a:schemeClr val="accent4">
                  <a:lumMod val="50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231" name="Rounded Rectangle 230"/>
              <p:cNvSpPr/>
              <p:nvPr/>
            </p:nvSpPr>
            <p:spPr>
              <a:xfrm>
                <a:off x="8120051" y="3431781"/>
                <a:ext cx="426617" cy="556708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TF</a:t>
                </a:r>
              </a:p>
            </p:txBody>
          </p:sp>
        </p:grpSp>
        <p:grpSp>
          <p:nvGrpSpPr>
            <p:cNvPr id="227" name="Group 226"/>
            <p:cNvGrpSpPr/>
            <p:nvPr/>
          </p:nvGrpSpPr>
          <p:grpSpPr>
            <a:xfrm>
              <a:off x="8360103" y="3603962"/>
              <a:ext cx="426617" cy="556708"/>
              <a:chOff x="8360103" y="3603962"/>
              <a:chExt cx="426617" cy="556708"/>
            </a:xfrm>
          </p:grpSpPr>
          <p:sp>
            <p:nvSpPr>
              <p:cNvPr id="228" name="Rounded Rectangle 227"/>
              <p:cNvSpPr/>
              <p:nvPr/>
            </p:nvSpPr>
            <p:spPr>
              <a:xfrm>
                <a:off x="8411336" y="3629796"/>
                <a:ext cx="299195" cy="514775"/>
              </a:xfrm>
              <a:prstGeom prst="roundRect">
                <a:avLst/>
              </a:prstGeom>
              <a:solidFill>
                <a:schemeClr val="accent4">
                  <a:lumMod val="50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229" name="Rounded Rectangle 228"/>
              <p:cNvSpPr/>
              <p:nvPr/>
            </p:nvSpPr>
            <p:spPr>
              <a:xfrm>
                <a:off x="8360103" y="3603962"/>
                <a:ext cx="426617" cy="556708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TF</a:t>
                </a:r>
              </a:p>
            </p:txBody>
          </p:sp>
        </p:grpSp>
      </p:grpSp>
      <p:sp>
        <p:nvSpPr>
          <p:cNvPr id="232" name="Rounded Rectangle 2"/>
          <p:cNvSpPr/>
          <p:nvPr/>
        </p:nvSpPr>
        <p:spPr>
          <a:xfrm>
            <a:off x="5705023" y="2348108"/>
            <a:ext cx="1447800" cy="923925"/>
          </a:xfrm>
          <a:custGeom>
            <a:avLst/>
            <a:gdLst>
              <a:gd name="connsiteX0" fmla="*/ 0 w 1762125"/>
              <a:gd name="connsiteY0" fmla="*/ 158753 h 952500"/>
              <a:gd name="connsiteX1" fmla="*/ 158753 w 1762125"/>
              <a:gd name="connsiteY1" fmla="*/ 0 h 952500"/>
              <a:gd name="connsiteX2" fmla="*/ 1603372 w 1762125"/>
              <a:gd name="connsiteY2" fmla="*/ 0 h 952500"/>
              <a:gd name="connsiteX3" fmla="*/ 1762125 w 1762125"/>
              <a:gd name="connsiteY3" fmla="*/ 158753 h 952500"/>
              <a:gd name="connsiteX4" fmla="*/ 1762125 w 1762125"/>
              <a:gd name="connsiteY4" fmla="*/ 793747 h 952500"/>
              <a:gd name="connsiteX5" fmla="*/ 1603372 w 1762125"/>
              <a:gd name="connsiteY5" fmla="*/ 952500 h 952500"/>
              <a:gd name="connsiteX6" fmla="*/ 158753 w 1762125"/>
              <a:gd name="connsiteY6" fmla="*/ 952500 h 952500"/>
              <a:gd name="connsiteX7" fmla="*/ 0 w 1762125"/>
              <a:gd name="connsiteY7" fmla="*/ 793747 h 952500"/>
              <a:gd name="connsiteX8" fmla="*/ 0 w 1762125"/>
              <a:gd name="connsiteY8" fmla="*/ 158753 h 952500"/>
              <a:gd name="connsiteX0" fmla="*/ 0 w 1762125"/>
              <a:gd name="connsiteY0" fmla="*/ 158753 h 952500"/>
              <a:gd name="connsiteX1" fmla="*/ 158753 w 1762125"/>
              <a:gd name="connsiteY1" fmla="*/ 0 h 952500"/>
              <a:gd name="connsiteX2" fmla="*/ 1603372 w 1762125"/>
              <a:gd name="connsiteY2" fmla="*/ 0 h 952500"/>
              <a:gd name="connsiteX3" fmla="*/ 1762125 w 1762125"/>
              <a:gd name="connsiteY3" fmla="*/ 158753 h 952500"/>
              <a:gd name="connsiteX4" fmla="*/ 1762125 w 1762125"/>
              <a:gd name="connsiteY4" fmla="*/ 793747 h 952500"/>
              <a:gd name="connsiteX5" fmla="*/ 1603372 w 1762125"/>
              <a:gd name="connsiteY5" fmla="*/ 952500 h 952500"/>
              <a:gd name="connsiteX6" fmla="*/ 596903 w 1762125"/>
              <a:gd name="connsiteY6" fmla="*/ 752475 h 952500"/>
              <a:gd name="connsiteX7" fmla="*/ 0 w 1762125"/>
              <a:gd name="connsiteY7" fmla="*/ 793747 h 952500"/>
              <a:gd name="connsiteX8" fmla="*/ 0 w 1762125"/>
              <a:gd name="connsiteY8" fmla="*/ 158753 h 952500"/>
              <a:gd name="connsiteX0" fmla="*/ 0 w 1762125"/>
              <a:gd name="connsiteY0" fmla="*/ 158753 h 952500"/>
              <a:gd name="connsiteX1" fmla="*/ 158753 w 1762125"/>
              <a:gd name="connsiteY1" fmla="*/ 0 h 952500"/>
              <a:gd name="connsiteX2" fmla="*/ 1603372 w 1762125"/>
              <a:gd name="connsiteY2" fmla="*/ 0 h 952500"/>
              <a:gd name="connsiteX3" fmla="*/ 1762125 w 1762125"/>
              <a:gd name="connsiteY3" fmla="*/ 158753 h 952500"/>
              <a:gd name="connsiteX4" fmla="*/ 1762125 w 1762125"/>
              <a:gd name="connsiteY4" fmla="*/ 793747 h 952500"/>
              <a:gd name="connsiteX5" fmla="*/ 1603372 w 1762125"/>
              <a:gd name="connsiteY5" fmla="*/ 952500 h 952500"/>
              <a:gd name="connsiteX6" fmla="*/ 596903 w 1762125"/>
              <a:gd name="connsiteY6" fmla="*/ 752475 h 952500"/>
              <a:gd name="connsiteX7" fmla="*/ 0 w 1762125"/>
              <a:gd name="connsiteY7" fmla="*/ 793747 h 952500"/>
              <a:gd name="connsiteX8" fmla="*/ 0 w 1762125"/>
              <a:gd name="connsiteY8" fmla="*/ 158753 h 952500"/>
              <a:gd name="connsiteX0" fmla="*/ 0 w 1762125"/>
              <a:gd name="connsiteY0" fmla="*/ 158753 h 952500"/>
              <a:gd name="connsiteX1" fmla="*/ 158753 w 1762125"/>
              <a:gd name="connsiteY1" fmla="*/ 0 h 952500"/>
              <a:gd name="connsiteX2" fmla="*/ 1603372 w 1762125"/>
              <a:gd name="connsiteY2" fmla="*/ 0 h 952500"/>
              <a:gd name="connsiteX3" fmla="*/ 1762125 w 1762125"/>
              <a:gd name="connsiteY3" fmla="*/ 158753 h 952500"/>
              <a:gd name="connsiteX4" fmla="*/ 1762125 w 1762125"/>
              <a:gd name="connsiteY4" fmla="*/ 793747 h 952500"/>
              <a:gd name="connsiteX5" fmla="*/ 1603372 w 1762125"/>
              <a:gd name="connsiteY5" fmla="*/ 952500 h 952500"/>
              <a:gd name="connsiteX6" fmla="*/ 596903 w 1762125"/>
              <a:gd name="connsiteY6" fmla="*/ 752475 h 952500"/>
              <a:gd name="connsiteX7" fmla="*/ 0 w 1762125"/>
              <a:gd name="connsiteY7" fmla="*/ 793747 h 952500"/>
              <a:gd name="connsiteX8" fmla="*/ 0 w 1762125"/>
              <a:gd name="connsiteY8" fmla="*/ 158753 h 952500"/>
              <a:gd name="connsiteX0" fmla="*/ 0 w 1762125"/>
              <a:gd name="connsiteY0" fmla="*/ 158753 h 952500"/>
              <a:gd name="connsiteX1" fmla="*/ 158753 w 1762125"/>
              <a:gd name="connsiteY1" fmla="*/ 0 h 952500"/>
              <a:gd name="connsiteX2" fmla="*/ 1603372 w 1762125"/>
              <a:gd name="connsiteY2" fmla="*/ 0 h 952500"/>
              <a:gd name="connsiteX3" fmla="*/ 1762125 w 1762125"/>
              <a:gd name="connsiteY3" fmla="*/ 158753 h 952500"/>
              <a:gd name="connsiteX4" fmla="*/ 1762125 w 1762125"/>
              <a:gd name="connsiteY4" fmla="*/ 793747 h 952500"/>
              <a:gd name="connsiteX5" fmla="*/ 1603372 w 1762125"/>
              <a:gd name="connsiteY5" fmla="*/ 952500 h 952500"/>
              <a:gd name="connsiteX6" fmla="*/ 596903 w 1762125"/>
              <a:gd name="connsiteY6" fmla="*/ 752475 h 952500"/>
              <a:gd name="connsiteX7" fmla="*/ 28575 w 1762125"/>
              <a:gd name="connsiteY7" fmla="*/ 879472 h 952500"/>
              <a:gd name="connsiteX8" fmla="*/ 0 w 1762125"/>
              <a:gd name="connsiteY8" fmla="*/ 158753 h 952500"/>
              <a:gd name="connsiteX0" fmla="*/ 0 w 1762125"/>
              <a:gd name="connsiteY0" fmla="*/ 158753 h 952500"/>
              <a:gd name="connsiteX1" fmla="*/ 158753 w 1762125"/>
              <a:gd name="connsiteY1" fmla="*/ 0 h 952500"/>
              <a:gd name="connsiteX2" fmla="*/ 1603372 w 1762125"/>
              <a:gd name="connsiteY2" fmla="*/ 0 h 952500"/>
              <a:gd name="connsiteX3" fmla="*/ 1762125 w 1762125"/>
              <a:gd name="connsiteY3" fmla="*/ 158753 h 952500"/>
              <a:gd name="connsiteX4" fmla="*/ 1762125 w 1762125"/>
              <a:gd name="connsiteY4" fmla="*/ 793747 h 952500"/>
              <a:gd name="connsiteX5" fmla="*/ 1603372 w 1762125"/>
              <a:gd name="connsiteY5" fmla="*/ 952500 h 952500"/>
              <a:gd name="connsiteX6" fmla="*/ 596903 w 1762125"/>
              <a:gd name="connsiteY6" fmla="*/ 752475 h 952500"/>
              <a:gd name="connsiteX7" fmla="*/ 28575 w 1762125"/>
              <a:gd name="connsiteY7" fmla="*/ 879472 h 952500"/>
              <a:gd name="connsiteX8" fmla="*/ 0 w 1762125"/>
              <a:gd name="connsiteY8" fmla="*/ 158753 h 952500"/>
              <a:gd name="connsiteX0" fmla="*/ 190500 w 1733550"/>
              <a:gd name="connsiteY0" fmla="*/ 339728 h 952500"/>
              <a:gd name="connsiteX1" fmla="*/ 130178 w 1733550"/>
              <a:gd name="connsiteY1" fmla="*/ 0 h 952500"/>
              <a:gd name="connsiteX2" fmla="*/ 1574797 w 1733550"/>
              <a:gd name="connsiteY2" fmla="*/ 0 h 952500"/>
              <a:gd name="connsiteX3" fmla="*/ 1733550 w 1733550"/>
              <a:gd name="connsiteY3" fmla="*/ 158753 h 952500"/>
              <a:gd name="connsiteX4" fmla="*/ 1733550 w 1733550"/>
              <a:gd name="connsiteY4" fmla="*/ 793747 h 952500"/>
              <a:gd name="connsiteX5" fmla="*/ 1574797 w 1733550"/>
              <a:gd name="connsiteY5" fmla="*/ 952500 h 952500"/>
              <a:gd name="connsiteX6" fmla="*/ 568328 w 1733550"/>
              <a:gd name="connsiteY6" fmla="*/ 752475 h 952500"/>
              <a:gd name="connsiteX7" fmla="*/ 0 w 1733550"/>
              <a:gd name="connsiteY7" fmla="*/ 879472 h 952500"/>
              <a:gd name="connsiteX8" fmla="*/ 190500 w 1733550"/>
              <a:gd name="connsiteY8" fmla="*/ 339728 h 952500"/>
              <a:gd name="connsiteX0" fmla="*/ 190500 w 1733550"/>
              <a:gd name="connsiteY0" fmla="*/ 339728 h 952500"/>
              <a:gd name="connsiteX1" fmla="*/ 454028 w 1733550"/>
              <a:gd name="connsiteY1" fmla="*/ 123825 h 952500"/>
              <a:gd name="connsiteX2" fmla="*/ 1574797 w 1733550"/>
              <a:gd name="connsiteY2" fmla="*/ 0 h 952500"/>
              <a:gd name="connsiteX3" fmla="*/ 1733550 w 1733550"/>
              <a:gd name="connsiteY3" fmla="*/ 158753 h 952500"/>
              <a:gd name="connsiteX4" fmla="*/ 1733550 w 1733550"/>
              <a:gd name="connsiteY4" fmla="*/ 793747 h 952500"/>
              <a:gd name="connsiteX5" fmla="*/ 1574797 w 1733550"/>
              <a:gd name="connsiteY5" fmla="*/ 952500 h 952500"/>
              <a:gd name="connsiteX6" fmla="*/ 568328 w 1733550"/>
              <a:gd name="connsiteY6" fmla="*/ 752475 h 952500"/>
              <a:gd name="connsiteX7" fmla="*/ 0 w 1733550"/>
              <a:gd name="connsiteY7" fmla="*/ 879472 h 952500"/>
              <a:gd name="connsiteX8" fmla="*/ 190500 w 1733550"/>
              <a:gd name="connsiteY8" fmla="*/ 339728 h 952500"/>
              <a:gd name="connsiteX0" fmla="*/ 190500 w 1733550"/>
              <a:gd name="connsiteY0" fmla="*/ 263585 h 876357"/>
              <a:gd name="connsiteX1" fmla="*/ 454028 w 1733550"/>
              <a:gd name="connsiteY1" fmla="*/ 47682 h 876357"/>
              <a:gd name="connsiteX2" fmla="*/ 1450972 w 1733550"/>
              <a:gd name="connsiteY2" fmla="*/ 57 h 876357"/>
              <a:gd name="connsiteX3" fmla="*/ 1733550 w 1733550"/>
              <a:gd name="connsiteY3" fmla="*/ 82610 h 876357"/>
              <a:gd name="connsiteX4" fmla="*/ 1733550 w 1733550"/>
              <a:gd name="connsiteY4" fmla="*/ 717604 h 876357"/>
              <a:gd name="connsiteX5" fmla="*/ 1574797 w 1733550"/>
              <a:gd name="connsiteY5" fmla="*/ 876357 h 876357"/>
              <a:gd name="connsiteX6" fmla="*/ 568328 w 1733550"/>
              <a:gd name="connsiteY6" fmla="*/ 676332 h 876357"/>
              <a:gd name="connsiteX7" fmla="*/ 0 w 1733550"/>
              <a:gd name="connsiteY7" fmla="*/ 803329 h 876357"/>
              <a:gd name="connsiteX8" fmla="*/ 190500 w 1733550"/>
              <a:gd name="connsiteY8" fmla="*/ 263585 h 876357"/>
              <a:gd name="connsiteX0" fmla="*/ 190500 w 1733550"/>
              <a:gd name="connsiteY0" fmla="*/ 263528 h 876300"/>
              <a:gd name="connsiteX1" fmla="*/ 454028 w 1733550"/>
              <a:gd name="connsiteY1" fmla="*/ 47625 h 876300"/>
              <a:gd name="connsiteX2" fmla="*/ 1450972 w 1733550"/>
              <a:gd name="connsiteY2" fmla="*/ 0 h 876300"/>
              <a:gd name="connsiteX3" fmla="*/ 1438275 w 1733550"/>
              <a:gd name="connsiteY3" fmla="*/ 273053 h 876300"/>
              <a:gd name="connsiteX4" fmla="*/ 1733550 w 1733550"/>
              <a:gd name="connsiteY4" fmla="*/ 717547 h 876300"/>
              <a:gd name="connsiteX5" fmla="*/ 1574797 w 1733550"/>
              <a:gd name="connsiteY5" fmla="*/ 876300 h 876300"/>
              <a:gd name="connsiteX6" fmla="*/ 568328 w 1733550"/>
              <a:gd name="connsiteY6" fmla="*/ 676275 h 876300"/>
              <a:gd name="connsiteX7" fmla="*/ 0 w 1733550"/>
              <a:gd name="connsiteY7" fmla="*/ 803272 h 876300"/>
              <a:gd name="connsiteX8" fmla="*/ 190500 w 1733550"/>
              <a:gd name="connsiteY8" fmla="*/ 263528 h 876300"/>
              <a:gd name="connsiteX0" fmla="*/ 190500 w 1733550"/>
              <a:gd name="connsiteY0" fmla="*/ 215903 h 828675"/>
              <a:gd name="connsiteX1" fmla="*/ 454028 w 1733550"/>
              <a:gd name="connsiteY1" fmla="*/ 0 h 828675"/>
              <a:gd name="connsiteX2" fmla="*/ 1250947 w 1733550"/>
              <a:gd name="connsiteY2" fmla="*/ 47625 h 828675"/>
              <a:gd name="connsiteX3" fmla="*/ 1438275 w 1733550"/>
              <a:gd name="connsiteY3" fmla="*/ 225428 h 828675"/>
              <a:gd name="connsiteX4" fmla="*/ 1733550 w 1733550"/>
              <a:gd name="connsiteY4" fmla="*/ 669922 h 828675"/>
              <a:gd name="connsiteX5" fmla="*/ 1574797 w 1733550"/>
              <a:gd name="connsiteY5" fmla="*/ 828675 h 828675"/>
              <a:gd name="connsiteX6" fmla="*/ 568328 w 1733550"/>
              <a:gd name="connsiteY6" fmla="*/ 628650 h 828675"/>
              <a:gd name="connsiteX7" fmla="*/ 0 w 1733550"/>
              <a:gd name="connsiteY7" fmla="*/ 755647 h 828675"/>
              <a:gd name="connsiteX8" fmla="*/ 190500 w 1733550"/>
              <a:gd name="connsiteY8" fmla="*/ 215903 h 828675"/>
              <a:gd name="connsiteX0" fmla="*/ 190500 w 1733550"/>
              <a:gd name="connsiteY0" fmla="*/ 215903 h 923925"/>
              <a:gd name="connsiteX1" fmla="*/ 454028 w 1733550"/>
              <a:gd name="connsiteY1" fmla="*/ 0 h 923925"/>
              <a:gd name="connsiteX2" fmla="*/ 1250947 w 1733550"/>
              <a:gd name="connsiteY2" fmla="*/ 47625 h 923925"/>
              <a:gd name="connsiteX3" fmla="*/ 1438275 w 1733550"/>
              <a:gd name="connsiteY3" fmla="*/ 225428 h 923925"/>
              <a:gd name="connsiteX4" fmla="*/ 1733550 w 1733550"/>
              <a:gd name="connsiteY4" fmla="*/ 669922 h 923925"/>
              <a:gd name="connsiteX5" fmla="*/ 1279522 w 1733550"/>
              <a:gd name="connsiteY5" fmla="*/ 923925 h 923925"/>
              <a:gd name="connsiteX6" fmla="*/ 568328 w 1733550"/>
              <a:gd name="connsiteY6" fmla="*/ 628650 h 923925"/>
              <a:gd name="connsiteX7" fmla="*/ 0 w 1733550"/>
              <a:gd name="connsiteY7" fmla="*/ 755647 h 923925"/>
              <a:gd name="connsiteX8" fmla="*/ 190500 w 1733550"/>
              <a:gd name="connsiteY8" fmla="*/ 215903 h 923925"/>
              <a:gd name="connsiteX0" fmla="*/ 190500 w 1514475"/>
              <a:gd name="connsiteY0" fmla="*/ 215903 h 923925"/>
              <a:gd name="connsiteX1" fmla="*/ 454028 w 1514475"/>
              <a:gd name="connsiteY1" fmla="*/ 0 h 923925"/>
              <a:gd name="connsiteX2" fmla="*/ 1250947 w 1514475"/>
              <a:gd name="connsiteY2" fmla="*/ 47625 h 923925"/>
              <a:gd name="connsiteX3" fmla="*/ 1438275 w 1514475"/>
              <a:gd name="connsiteY3" fmla="*/ 225428 h 923925"/>
              <a:gd name="connsiteX4" fmla="*/ 1514475 w 1514475"/>
              <a:gd name="connsiteY4" fmla="*/ 603247 h 923925"/>
              <a:gd name="connsiteX5" fmla="*/ 1279522 w 1514475"/>
              <a:gd name="connsiteY5" fmla="*/ 923925 h 923925"/>
              <a:gd name="connsiteX6" fmla="*/ 568328 w 1514475"/>
              <a:gd name="connsiteY6" fmla="*/ 628650 h 923925"/>
              <a:gd name="connsiteX7" fmla="*/ 0 w 1514475"/>
              <a:gd name="connsiteY7" fmla="*/ 755647 h 923925"/>
              <a:gd name="connsiteX8" fmla="*/ 190500 w 1514475"/>
              <a:gd name="connsiteY8" fmla="*/ 215903 h 923925"/>
              <a:gd name="connsiteX0" fmla="*/ 190500 w 1514475"/>
              <a:gd name="connsiteY0" fmla="*/ 215903 h 923925"/>
              <a:gd name="connsiteX1" fmla="*/ 454028 w 1514475"/>
              <a:gd name="connsiteY1" fmla="*/ 0 h 923925"/>
              <a:gd name="connsiteX2" fmla="*/ 1250947 w 1514475"/>
              <a:gd name="connsiteY2" fmla="*/ 47625 h 923925"/>
              <a:gd name="connsiteX3" fmla="*/ 1438275 w 1514475"/>
              <a:gd name="connsiteY3" fmla="*/ 225428 h 923925"/>
              <a:gd name="connsiteX4" fmla="*/ 1514475 w 1514475"/>
              <a:gd name="connsiteY4" fmla="*/ 603247 h 923925"/>
              <a:gd name="connsiteX5" fmla="*/ 1279522 w 1514475"/>
              <a:gd name="connsiteY5" fmla="*/ 923925 h 923925"/>
              <a:gd name="connsiteX6" fmla="*/ 549278 w 1514475"/>
              <a:gd name="connsiteY6" fmla="*/ 685800 h 923925"/>
              <a:gd name="connsiteX7" fmla="*/ 0 w 1514475"/>
              <a:gd name="connsiteY7" fmla="*/ 755647 h 923925"/>
              <a:gd name="connsiteX8" fmla="*/ 190500 w 1514475"/>
              <a:gd name="connsiteY8" fmla="*/ 215903 h 923925"/>
              <a:gd name="connsiteX0" fmla="*/ 123825 w 1447800"/>
              <a:gd name="connsiteY0" fmla="*/ 215903 h 923925"/>
              <a:gd name="connsiteX1" fmla="*/ 387353 w 1447800"/>
              <a:gd name="connsiteY1" fmla="*/ 0 h 923925"/>
              <a:gd name="connsiteX2" fmla="*/ 1184272 w 1447800"/>
              <a:gd name="connsiteY2" fmla="*/ 47625 h 923925"/>
              <a:gd name="connsiteX3" fmla="*/ 1371600 w 1447800"/>
              <a:gd name="connsiteY3" fmla="*/ 225428 h 923925"/>
              <a:gd name="connsiteX4" fmla="*/ 1447800 w 1447800"/>
              <a:gd name="connsiteY4" fmla="*/ 603247 h 923925"/>
              <a:gd name="connsiteX5" fmla="*/ 1212847 w 1447800"/>
              <a:gd name="connsiteY5" fmla="*/ 923925 h 923925"/>
              <a:gd name="connsiteX6" fmla="*/ 482603 w 1447800"/>
              <a:gd name="connsiteY6" fmla="*/ 685800 h 923925"/>
              <a:gd name="connsiteX7" fmla="*/ 0 w 1447800"/>
              <a:gd name="connsiteY7" fmla="*/ 612772 h 923925"/>
              <a:gd name="connsiteX8" fmla="*/ 123825 w 1447800"/>
              <a:gd name="connsiteY8" fmla="*/ 215903 h 923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47800" h="923925">
                <a:moveTo>
                  <a:pt x="123825" y="215903"/>
                </a:moveTo>
                <a:cubicBezTo>
                  <a:pt x="123825" y="128226"/>
                  <a:pt x="299676" y="0"/>
                  <a:pt x="387353" y="0"/>
                </a:cubicBezTo>
                <a:lnTo>
                  <a:pt x="1184272" y="47625"/>
                </a:lnTo>
                <a:cubicBezTo>
                  <a:pt x="1271949" y="47625"/>
                  <a:pt x="1371600" y="137751"/>
                  <a:pt x="1371600" y="225428"/>
                </a:cubicBezTo>
                <a:lnTo>
                  <a:pt x="1447800" y="603247"/>
                </a:lnTo>
                <a:cubicBezTo>
                  <a:pt x="1447800" y="690924"/>
                  <a:pt x="1300524" y="923925"/>
                  <a:pt x="1212847" y="923925"/>
                </a:cubicBezTo>
                <a:cubicBezTo>
                  <a:pt x="731307" y="923925"/>
                  <a:pt x="1297518" y="685800"/>
                  <a:pt x="482603" y="685800"/>
                </a:cubicBezTo>
                <a:cubicBezTo>
                  <a:pt x="394926" y="685800"/>
                  <a:pt x="0" y="700449"/>
                  <a:pt x="0" y="612772"/>
                </a:cubicBezTo>
                <a:lnTo>
                  <a:pt x="123825" y="215903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2400" dirty="0"/>
              <a:t>RNA Pol II</a:t>
            </a:r>
          </a:p>
        </p:txBody>
      </p:sp>
      <p:sp>
        <p:nvSpPr>
          <p:cNvPr id="235" name="Freeform 234"/>
          <p:cNvSpPr/>
          <p:nvPr/>
        </p:nvSpPr>
        <p:spPr>
          <a:xfrm>
            <a:off x="6035606" y="2487391"/>
            <a:ext cx="470535" cy="120090"/>
          </a:xfrm>
          <a:custGeom>
            <a:avLst/>
            <a:gdLst>
              <a:gd name="connsiteX0" fmla="*/ 0 w 470535"/>
              <a:gd name="connsiteY0" fmla="*/ 45795 h 120090"/>
              <a:gd name="connsiteX1" fmla="*/ 125730 w 470535"/>
              <a:gd name="connsiteY1" fmla="*/ 75 h 120090"/>
              <a:gd name="connsiteX2" fmla="*/ 228600 w 470535"/>
              <a:gd name="connsiteY2" fmla="*/ 55320 h 120090"/>
              <a:gd name="connsiteX3" fmla="*/ 358140 w 470535"/>
              <a:gd name="connsiteY3" fmla="*/ 26745 h 120090"/>
              <a:gd name="connsiteX4" fmla="*/ 470535 w 470535"/>
              <a:gd name="connsiteY4" fmla="*/ 120090 h 120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0535" h="120090">
                <a:moveTo>
                  <a:pt x="0" y="45795"/>
                </a:moveTo>
                <a:cubicBezTo>
                  <a:pt x="43815" y="22141"/>
                  <a:pt x="87630" y="-1513"/>
                  <a:pt x="125730" y="75"/>
                </a:cubicBezTo>
                <a:cubicBezTo>
                  <a:pt x="163830" y="1663"/>
                  <a:pt x="189865" y="50875"/>
                  <a:pt x="228600" y="55320"/>
                </a:cubicBezTo>
                <a:cubicBezTo>
                  <a:pt x="267335" y="59765"/>
                  <a:pt x="317818" y="15950"/>
                  <a:pt x="358140" y="26745"/>
                </a:cubicBezTo>
                <a:cubicBezTo>
                  <a:pt x="398463" y="37540"/>
                  <a:pt x="449580" y="98500"/>
                  <a:pt x="470535" y="120090"/>
                </a:cubicBezTo>
              </a:path>
            </a:pathLst>
          </a:cu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238187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10516</TotalTime>
  <Words>1595</Words>
  <Application>Microsoft Office PowerPoint</Application>
  <PresentationFormat>Widescreen</PresentationFormat>
  <Paragraphs>760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Arial</vt:lpstr>
      <vt:lpstr>Arial Narrow</vt:lpstr>
      <vt:lpstr>Calibri</vt:lpstr>
      <vt:lpstr>Calibri (Body)</vt:lpstr>
      <vt:lpstr>Calibri Light</vt:lpstr>
      <vt:lpstr>Cambria Math</vt:lpstr>
      <vt:lpstr>Courier New</vt:lpstr>
      <vt:lpstr>Office Theme</vt:lpstr>
      <vt:lpstr>HOP-HMM</vt:lpstr>
      <vt:lpstr>Outlines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TFBS &amp; PWMs</vt:lpstr>
      <vt:lpstr>TFBS &amp; PWMs</vt:lpstr>
      <vt:lpstr>TFBS &amp; PWMs</vt:lpstr>
      <vt:lpstr>TFBS &amp; PWMs</vt:lpstr>
      <vt:lpstr>TFBS &amp; PWMs</vt:lpstr>
      <vt:lpstr>TFBS &amp; PWMs</vt:lpstr>
      <vt:lpstr>TFBS &amp; PWMs</vt:lpstr>
      <vt:lpstr>TFBS &amp; PWMs</vt:lpstr>
      <vt:lpstr>TFBS &amp; PWMs</vt:lpstr>
      <vt:lpstr>TFBS &amp; PWMs</vt:lpstr>
      <vt:lpstr>Using PWMs</vt:lpstr>
      <vt:lpstr>HMM</vt:lpstr>
      <vt:lpstr>HMM</vt:lpstr>
      <vt:lpstr>HMM</vt:lpstr>
      <vt:lpstr>HMM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HOP-HMM</dc:title>
  <dc:creator>David</dc:creator>
  <cp:lastModifiedBy>David</cp:lastModifiedBy>
  <cp:revision>39</cp:revision>
  <dcterms:created xsi:type="dcterms:W3CDTF">2020-05-14T16:50:32Z</dcterms:created>
  <dcterms:modified xsi:type="dcterms:W3CDTF">2020-05-23T12:20:08Z</dcterms:modified>
</cp:coreProperties>
</file>