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5" r:id="rId6"/>
    <p:sldId id="258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715" y="-1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15" Type="http://schemas.openxmlformats.org/officeDocument/2006/relationships/image" Target="../media/image57.png"/><Relationship Id="rId19" Type="http://schemas.openxmlformats.org/officeDocument/2006/relationships/image" Target="../media/image6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7144</TotalTime>
  <Words>222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65</cp:revision>
  <dcterms:created xsi:type="dcterms:W3CDTF">2017-07-30T07:55:30Z</dcterms:created>
  <dcterms:modified xsi:type="dcterms:W3CDTF">2019-01-08T15:54:19Z</dcterms:modified>
</cp:coreProperties>
</file>