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4" r:id="rId6"/>
    <p:sldId id="266" r:id="rId7"/>
    <p:sldId id="265" r:id="rId8"/>
    <p:sldId id="258" r:id="rId9"/>
    <p:sldId id="25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15" Type="http://schemas.openxmlformats.org/officeDocument/2006/relationships/image" Target="../media/image57.png"/><Relationship Id="rId19" Type="http://schemas.openxmlformats.org/officeDocument/2006/relationships/image" Target="../media/image6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725966" y="1145136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(1,0)</a:t>
            </a:r>
            <a:endParaRPr lang="en-US" sz="1400" dirty="0"/>
          </a:p>
        </p:txBody>
      </p:sp>
      <p:sp>
        <p:nvSpPr>
          <p:cNvPr id="5" name="Hexagon 4"/>
          <p:cNvSpPr/>
          <p:nvPr/>
        </p:nvSpPr>
        <p:spPr>
          <a:xfrm>
            <a:off x="3725966" y="2220482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(2,0)</a:t>
            </a:r>
            <a:endParaRPr lang="en-US" sz="1400" dirty="0"/>
          </a:p>
        </p:txBody>
      </p:sp>
      <p:sp>
        <p:nvSpPr>
          <p:cNvPr id="6" name="Hexagon 5"/>
          <p:cNvSpPr/>
          <p:nvPr/>
        </p:nvSpPr>
        <p:spPr>
          <a:xfrm>
            <a:off x="3725966" y="3295828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(3,0)</a:t>
            </a:r>
            <a:endParaRPr lang="en-US" sz="1400" dirty="0"/>
          </a:p>
        </p:txBody>
      </p:sp>
      <p:sp>
        <p:nvSpPr>
          <p:cNvPr id="7" name="Hexagon 6"/>
          <p:cNvSpPr/>
          <p:nvPr/>
        </p:nvSpPr>
        <p:spPr>
          <a:xfrm>
            <a:off x="3719067" y="4852513"/>
            <a:ext cx="828942" cy="675118"/>
          </a:xfrm>
          <a:prstGeom prst="hexag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(m,0)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090417" y="42732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0417" y="44256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90417" y="4578097"/>
            <a:ext cx="91440" cy="978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34128" y="1254095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" name="Oval 25"/>
          <p:cNvSpPr/>
          <p:nvPr/>
        </p:nvSpPr>
        <p:spPr>
          <a:xfrm>
            <a:off x="639089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82334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79870" y="1443227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18888" y="1254095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328666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5313426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(1,2)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581710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580186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(1,3)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6712458" y="125272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6697218" y="125272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(1,k)</a:t>
            </a:r>
            <a:endParaRPr lang="en-US" sz="1200" dirty="0"/>
          </a:p>
        </p:txBody>
      </p:sp>
      <p:cxnSp>
        <p:nvCxnSpPr>
          <p:cNvPr id="43" name="Curved Connector 42"/>
          <p:cNvCxnSpPr>
            <a:stCxn id="4" idx="5"/>
            <a:endCxn id="15" idx="0"/>
          </p:cNvCxnSpPr>
          <p:nvPr/>
        </p:nvCxnSpPr>
        <p:spPr>
          <a:xfrm rot="16200000" flipH="1">
            <a:off x="4671472" y="859792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" idx="5"/>
            <a:endCxn id="36" idx="0"/>
          </p:cNvCxnSpPr>
          <p:nvPr/>
        </p:nvCxnSpPr>
        <p:spPr>
          <a:xfrm rot="16200000" flipH="1">
            <a:off x="4919425" y="611839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" idx="5"/>
            <a:endCxn id="38" idx="0"/>
          </p:cNvCxnSpPr>
          <p:nvPr/>
        </p:nvCxnSpPr>
        <p:spPr>
          <a:xfrm rot="16200000" flipH="1">
            <a:off x="5163646" y="367618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" idx="5"/>
            <a:endCxn id="40" idx="0"/>
          </p:cNvCxnSpPr>
          <p:nvPr/>
        </p:nvCxnSpPr>
        <p:spPr>
          <a:xfrm rot="16200000" flipH="1">
            <a:off x="5611321" y="-80057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" idx="1"/>
            <a:endCxn id="15" idx="4"/>
          </p:cNvCxnSpPr>
          <p:nvPr/>
        </p:nvCxnSpPr>
        <p:spPr>
          <a:xfrm rot="5400000" flipH="1" flipV="1">
            <a:off x="4671472" y="1425951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" idx="1"/>
            <a:endCxn id="36" idx="4"/>
          </p:cNvCxnSpPr>
          <p:nvPr/>
        </p:nvCxnSpPr>
        <p:spPr>
          <a:xfrm rot="5400000" flipH="1" flipV="1">
            <a:off x="4918057" y="1177998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" idx="1"/>
            <a:endCxn id="38" idx="4"/>
          </p:cNvCxnSpPr>
          <p:nvPr/>
        </p:nvCxnSpPr>
        <p:spPr>
          <a:xfrm rot="5400000" flipH="1" flipV="1">
            <a:off x="5162278" y="933777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" idx="1"/>
            <a:endCxn id="40" idx="4"/>
          </p:cNvCxnSpPr>
          <p:nvPr/>
        </p:nvCxnSpPr>
        <p:spPr>
          <a:xfrm rot="5400000" flipH="1" flipV="1">
            <a:off x="5609953" y="486102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" idx="3"/>
            <a:endCxn id="5" idx="3"/>
          </p:cNvCxnSpPr>
          <p:nvPr/>
        </p:nvCxnSpPr>
        <p:spPr>
          <a:xfrm rot="10800000" flipV="1">
            <a:off x="3725966" y="1482695"/>
            <a:ext cx="12700" cy="1075346"/>
          </a:xfrm>
          <a:prstGeom prst="curvedConnector3">
            <a:avLst>
              <a:gd name="adj1" fmla="val 120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" idx="3"/>
            <a:endCxn id="6" idx="3"/>
          </p:cNvCxnSpPr>
          <p:nvPr/>
        </p:nvCxnSpPr>
        <p:spPr>
          <a:xfrm rot="10800000" flipV="1">
            <a:off x="3725966" y="1482695"/>
            <a:ext cx="12700" cy="2150692"/>
          </a:xfrm>
          <a:prstGeom prst="curvedConnector3">
            <a:avLst>
              <a:gd name="adj1" fmla="val 204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/>
          <p:nvPr/>
        </p:nvCxnSpPr>
        <p:spPr>
          <a:xfrm rot="10800000" flipV="1">
            <a:off x="3715972" y="1486928"/>
            <a:ext cx="12700" cy="3699418"/>
          </a:xfrm>
          <a:prstGeom prst="curvedConnector3">
            <a:avLst>
              <a:gd name="adj1" fmla="val 291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0800000" flipV="1">
            <a:off x="3732315" y="2558041"/>
            <a:ext cx="12700" cy="1075346"/>
          </a:xfrm>
          <a:prstGeom prst="curvedConnector3">
            <a:avLst>
              <a:gd name="adj1" fmla="val 1350000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6" idx="3"/>
            <a:endCxn id="7" idx="3"/>
          </p:cNvCxnSpPr>
          <p:nvPr/>
        </p:nvCxnSpPr>
        <p:spPr>
          <a:xfrm rot="10800000" flipV="1">
            <a:off x="3719068" y="3633386"/>
            <a:ext cx="6899" cy="1556685"/>
          </a:xfrm>
          <a:prstGeom prst="curvedConnector3">
            <a:avLst>
              <a:gd name="adj1" fmla="val 341352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34128" y="2323267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3" name="Oval 182"/>
          <p:cNvSpPr/>
          <p:nvPr/>
        </p:nvSpPr>
        <p:spPr>
          <a:xfrm>
            <a:off x="639089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6482334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579870" y="2512399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818888" y="2323267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(2,1)</a:t>
            </a:r>
            <a:endParaRPr lang="en-US" sz="1200" dirty="0"/>
          </a:p>
        </p:txBody>
      </p:sp>
      <p:sp>
        <p:nvSpPr>
          <p:cNvPr id="187" name="Oval 186"/>
          <p:cNvSpPr/>
          <p:nvPr/>
        </p:nvSpPr>
        <p:spPr>
          <a:xfrm>
            <a:off x="5328666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88" name="Rectangle 187"/>
          <p:cNvSpPr/>
          <p:nvPr/>
        </p:nvSpPr>
        <p:spPr>
          <a:xfrm>
            <a:off x="5313426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(2,2)</a:t>
            </a:r>
            <a:endParaRPr lang="en-US" sz="1200" dirty="0"/>
          </a:p>
        </p:txBody>
      </p:sp>
      <p:sp>
        <p:nvSpPr>
          <p:cNvPr id="189" name="Oval 188"/>
          <p:cNvSpPr/>
          <p:nvPr/>
        </p:nvSpPr>
        <p:spPr>
          <a:xfrm>
            <a:off x="581710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0" name="Rectangle 189"/>
          <p:cNvSpPr/>
          <p:nvPr/>
        </p:nvSpPr>
        <p:spPr>
          <a:xfrm>
            <a:off x="580186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(2,3)</a:t>
            </a:r>
            <a:endParaRPr lang="en-US" sz="1200" dirty="0"/>
          </a:p>
        </p:txBody>
      </p:sp>
      <p:sp>
        <p:nvSpPr>
          <p:cNvPr id="191" name="Oval 190"/>
          <p:cNvSpPr/>
          <p:nvPr/>
        </p:nvSpPr>
        <p:spPr>
          <a:xfrm>
            <a:off x="6712458" y="2321899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2" name="Rectangle 191"/>
          <p:cNvSpPr/>
          <p:nvPr/>
        </p:nvSpPr>
        <p:spPr>
          <a:xfrm>
            <a:off x="6697218" y="2321899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(2,k)</a:t>
            </a:r>
            <a:endParaRPr lang="en-US" sz="1200" dirty="0"/>
          </a:p>
        </p:txBody>
      </p:sp>
      <p:cxnSp>
        <p:nvCxnSpPr>
          <p:cNvPr id="193" name="Curved Connector 192"/>
          <p:cNvCxnSpPr/>
          <p:nvPr/>
        </p:nvCxnSpPr>
        <p:spPr>
          <a:xfrm rot="16200000" flipH="1">
            <a:off x="4671472" y="1928964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/>
          <p:nvPr/>
        </p:nvCxnSpPr>
        <p:spPr>
          <a:xfrm rot="16200000" flipH="1">
            <a:off x="4919425" y="1681011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/>
          <p:nvPr/>
        </p:nvCxnSpPr>
        <p:spPr>
          <a:xfrm rot="16200000" flipH="1">
            <a:off x="5163646" y="1436790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/>
          <p:cNvCxnSpPr/>
          <p:nvPr/>
        </p:nvCxnSpPr>
        <p:spPr>
          <a:xfrm rot="16200000" flipH="1">
            <a:off x="5611321" y="989115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urved Connector 196"/>
          <p:cNvCxnSpPr>
            <a:endCxn id="182" idx="4"/>
          </p:cNvCxnSpPr>
          <p:nvPr/>
        </p:nvCxnSpPr>
        <p:spPr>
          <a:xfrm rot="5400000" flipH="1" flipV="1">
            <a:off x="4671472" y="2495123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/>
          <p:cNvCxnSpPr>
            <a:endCxn id="187" idx="4"/>
          </p:cNvCxnSpPr>
          <p:nvPr/>
        </p:nvCxnSpPr>
        <p:spPr>
          <a:xfrm rot="5400000" flipH="1" flipV="1">
            <a:off x="4918057" y="2247170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>
            <a:endCxn id="189" idx="4"/>
          </p:cNvCxnSpPr>
          <p:nvPr/>
        </p:nvCxnSpPr>
        <p:spPr>
          <a:xfrm rot="5400000" flipH="1" flipV="1">
            <a:off x="5162278" y="2002949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endCxn id="191" idx="4"/>
          </p:cNvCxnSpPr>
          <p:nvPr/>
        </p:nvCxnSpPr>
        <p:spPr>
          <a:xfrm rot="5400000" flipH="1" flipV="1">
            <a:off x="5609953" y="1555274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4834128" y="3404931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0" name="Oval 239"/>
          <p:cNvSpPr/>
          <p:nvPr/>
        </p:nvSpPr>
        <p:spPr>
          <a:xfrm>
            <a:off x="639089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482334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579870" y="3594063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818888" y="3404931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(3,1)</a:t>
            </a:r>
            <a:endParaRPr lang="en-US" sz="1200" dirty="0"/>
          </a:p>
        </p:txBody>
      </p:sp>
      <p:sp>
        <p:nvSpPr>
          <p:cNvPr id="244" name="Oval 243"/>
          <p:cNvSpPr/>
          <p:nvPr/>
        </p:nvSpPr>
        <p:spPr>
          <a:xfrm>
            <a:off x="5328666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5" name="Rectangle 244"/>
          <p:cNvSpPr/>
          <p:nvPr/>
        </p:nvSpPr>
        <p:spPr>
          <a:xfrm>
            <a:off x="5313426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(3,2)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581710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7" name="Rectangle 246"/>
          <p:cNvSpPr/>
          <p:nvPr/>
        </p:nvSpPr>
        <p:spPr>
          <a:xfrm>
            <a:off x="580186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(3,3)</a:t>
            </a:r>
            <a:endParaRPr lang="en-US" sz="1200" dirty="0"/>
          </a:p>
        </p:txBody>
      </p:sp>
      <p:sp>
        <p:nvSpPr>
          <p:cNvPr id="248" name="Oval 247"/>
          <p:cNvSpPr/>
          <p:nvPr/>
        </p:nvSpPr>
        <p:spPr>
          <a:xfrm>
            <a:off x="6712458" y="3403563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49" name="Rectangle 248"/>
          <p:cNvSpPr/>
          <p:nvPr/>
        </p:nvSpPr>
        <p:spPr>
          <a:xfrm>
            <a:off x="6697218" y="3403563"/>
            <a:ext cx="49377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(3,k)</a:t>
            </a:r>
            <a:endParaRPr lang="en-US" sz="1200" dirty="0"/>
          </a:p>
        </p:txBody>
      </p:sp>
      <p:cxnSp>
        <p:nvCxnSpPr>
          <p:cNvPr id="250" name="Curved Connector 249"/>
          <p:cNvCxnSpPr>
            <a:endCxn id="239" idx="0"/>
          </p:cNvCxnSpPr>
          <p:nvPr/>
        </p:nvCxnSpPr>
        <p:spPr>
          <a:xfrm rot="16200000" flipH="1">
            <a:off x="4671472" y="3010628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endCxn id="244" idx="0"/>
          </p:cNvCxnSpPr>
          <p:nvPr/>
        </p:nvCxnSpPr>
        <p:spPr>
          <a:xfrm rot="16200000" flipH="1">
            <a:off x="4919425" y="2762675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endCxn id="246" idx="0"/>
          </p:cNvCxnSpPr>
          <p:nvPr/>
        </p:nvCxnSpPr>
        <p:spPr>
          <a:xfrm rot="16200000" flipH="1">
            <a:off x="5163646" y="2518454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urved Connector 252"/>
          <p:cNvCxnSpPr>
            <a:endCxn id="248" idx="0"/>
          </p:cNvCxnSpPr>
          <p:nvPr/>
        </p:nvCxnSpPr>
        <p:spPr>
          <a:xfrm rot="16200000" flipH="1">
            <a:off x="5611321" y="2070779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endCxn id="239" idx="4"/>
          </p:cNvCxnSpPr>
          <p:nvPr/>
        </p:nvCxnSpPr>
        <p:spPr>
          <a:xfrm rot="5400000" flipH="1" flipV="1">
            <a:off x="4671472" y="3576787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endCxn id="244" idx="4"/>
          </p:cNvCxnSpPr>
          <p:nvPr/>
        </p:nvCxnSpPr>
        <p:spPr>
          <a:xfrm rot="5400000" flipH="1" flipV="1">
            <a:off x="4918057" y="3328834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urved Connector 255"/>
          <p:cNvCxnSpPr>
            <a:endCxn id="246" idx="4"/>
          </p:cNvCxnSpPr>
          <p:nvPr/>
        </p:nvCxnSpPr>
        <p:spPr>
          <a:xfrm rot="5400000" flipH="1" flipV="1">
            <a:off x="5162278" y="3084613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endCxn id="248" idx="4"/>
          </p:cNvCxnSpPr>
          <p:nvPr/>
        </p:nvCxnSpPr>
        <p:spPr>
          <a:xfrm rot="5400000" flipH="1" flipV="1">
            <a:off x="5609953" y="2636938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4834128" y="4961472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9" name="Oval 258"/>
          <p:cNvSpPr/>
          <p:nvPr/>
        </p:nvSpPr>
        <p:spPr>
          <a:xfrm>
            <a:off x="639089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6482334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6579870" y="5150604"/>
            <a:ext cx="57912" cy="61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751831" y="4961472"/>
            <a:ext cx="61264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(m,1)</a:t>
            </a:r>
            <a:endParaRPr lang="en-US" sz="1200" dirty="0"/>
          </a:p>
        </p:txBody>
      </p:sp>
      <p:sp>
        <p:nvSpPr>
          <p:cNvPr id="263" name="Oval 262"/>
          <p:cNvSpPr/>
          <p:nvPr/>
        </p:nvSpPr>
        <p:spPr>
          <a:xfrm>
            <a:off x="5328666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4" name="Rectangle 263"/>
          <p:cNvSpPr/>
          <p:nvPr/>
        </p:nvSpPr>
        <p:spPr>
          <a:xfrm>
            <a:off x="5282946" y="4960104"/>
            <a:ext cx="55702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(m,2)</a:t>
            </a:r>
            <a:endParaRPr lang="en-US" sz="1200" dirty="0"/>
          </a:p>
        </p:txBody>
      </p:sp>
      <p:sp>
        <p:nvSpPr>
          <p:cNvPr id="265" name="Oval 264"/>
          <p:cNvSpPr/>
          <p:nvPr/>
        </p:nvSpPr>
        <p:spPr>
          <a:xfrm>
            <a:off x="581710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6" name="Rectangle 265"/>
          <p:cNvSpPr/>
          <p:nvPr/>
        </p:nvSpPr>
        <p:spPr>
          <a:xfrm>
            <a:off x="5789676" y="4960104"/>
            <a:ext cx="5295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(m,3)</a:t>
            </a:r>
            <a:endParaRPr lang="en-US" sz="1200" dirty="0"/>
          </a:p>
        </p:txBody>
      </p:sp>
      <p:sp>
        <p:nvSpPr>
          <p:cNvPr id="267" name="Oval 266"/>
          <p:cNvSpPr/>
          <p:nvPr/>
        </p:nvSpPr>
        <p:spPr>
          <a:xfrm>
            <a:off x="6712458" y="4960104"/>
            <a:ext cx="46329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68" name="Rectangle 267"/>
          <p:cNvSpPr/>
          <p:nvPr/>
        </p:nvSpPr>
        <p:spPr>
          <a:xfrm>
            <a:off x="6654546" y="4960104"/>
            <a:ext cx="58140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m,k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9" name="Curved Connector 268"/>
          <p:cNvCxnSpPr>
            <a:endCxn id="258" idx="0"/>
          </p:cNvCxnSpPr>
          <p:nvPr/>
        </p:nvCxnSpPr>
        <p:spPr>
          <a:xfrm rot="16200000" flipH="1">
            <a:off x="4671472" y="4567169"/>
            <a:ext cx="108959" cy="679647"/>
          </a:xfrm>
          <a:prstGeom prst="curvedConnector3">
            <a:avLst>
              <a:gd name="adj1" fmla="val -3729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urved Connector 269"/>
          <p:cNvCxnSpPr>
            <a:endCxn id="263" idx="0"/>
          </p:cNvCxnSpPr>
          <p:nvPr/>
        </p:nvCxnSpPr>
        <p:spPr>
          <a:xfrm rot="16200000" flipH="1">
            <a:off x="4919425" y="4319216"/>
            <a:ext cx="107591" cy="1174185"/>
          </a:xfrm>
          <a:prstGeom prst="curvedConnector3">
            <a:avLst>
              <a:gd name="adj1" fmla="val -76726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/>
          <p:cNvCxnSpPr>
            <a:endCxn id="265" idx="0"/>
          </p:cNvCxnSpPr>
          <p:nvPr/>
        </p:nvCxnSpPr>
        <p:spPr>
          <a:xfrm rot="16200000" flipH="1">
            <a:off x="5163646" y="4074995"/>
            <a:ext cx="107591" cy="1662627"/>
          </a:xfrm>
          <a:prstGeom prst="curvedConnector3">
            <a:avLst>
              <a:gd name="adj1" fmla="val -11213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67" idx="0"/>
          </p:cNvCxnSpPr>
          <p:nvPr/>
        </p:nvCxnSpPr>
        <p:spPr>
          <a:xfrm rot="16200000" flipH="1">
            <a:off x="5611321" y="3627320"/>
            <a:ext cx="107591" cy="2557977"/>
          </a:xfrm>
          <a:prstGeom prst="curvedConnector3">
            <a:avLst>
              <a:gd name="adj1" fmla="val -155812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/>
          <p:cNvCxnSpPr>
            <a:endCxn id="258" idx="4"/>
          </p:cNvCxnSpPr>
          <p:nvPr/>
        </p:nvCxnSpPr>
        <p:spPr>
          <a:xfrm rot="5400000" flipH="1" flipV="1">
            <a:off x="4671472" y="5133328"/>
            <a:ext cx="108959" cy="679647"/>
          </a:xfrm>
          <a:prstGeom prst="curvedConnector3">
            <a:avLst>
              <a:gd name="adj1" fmla="val -4662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/>
          <p:cNvCxnSpPr>
            <a:endCxn id="263" idx="4"/>
          </p:cNvCxnSpPr>
          <p:nvPr/>
        </p:nvCxnSpPr>
        <p:spPr>
          <a:xfrm rot="5400000" flipH="1" flipV="1">
            <a:off x="4918057" y="4885375"/>
            <a:ext cx="110327" cy="1174185"/>
          </a:xfrm>
          <a:prstGeom prst="curvedConnector3">
            <a:avLst>
              <a:gd name="adj1" fmla="val -31080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/>
          <p:cNvCxnSpPr>
            <a:endCxn id="265" idx="4"/>
          </p:cNvCxnSpPr>
          <p:nvPr/>
        </p:nvCxnSpPr>
        <p:spPr>
          <a:xfrm rot="5400000" flipH="1" flipV="1">
            <a:off x="5162278" y="4641154"/>
            <a:ext cx="110327" cy="1662627"/>
          </a:xfrm>
          <a:prstGeom prst="curvedConnector3">
            <a:avLst>
              <a:gd name="adj1" fmla="val -66765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endCxn id="267" idx="4"/>
          </p:cNvCxnSpPr>
          <p:nvPr/>
        </p:nvCxnSpPr>
        <p:spPr>
          <a:xfrm rot="5400000" flipH="1" flipV="1">
            <a:off x="5609953" y="4193479"/>
            <a:ext cx="110327" cy="2557977"/>
          </a:xfrm>
          <a:prstGeom prst="curvedConnector3">
            <a:avLst>
              <a:gd name="adj1" fmla="val -105903"/>
            </a:avLst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511785" y="300973"/>
            <a:ext cx="12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Base-States</a:t>
            </a:r>
            <a:endParaRPr lang="en-US" dirty="0"/>
          </a:p>
        </p:txBody>
      </p:sp>
      <p:sp>
        <p:nvSpPr>
          <p:cNvPr id="281" name="TextBox 280"/>
          <p:cNvSpPr txBox="1"/>
          <p:nvPr/>
        </p:nvSpPr>
        <p:spPr>
          <a:xfrm>
            <a:off x="5394606" y="317692"/>
            <a:ext cx="14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Sub-States</a:t>
            </a:r>
            <a:endParaRPr lang="en-US" dirty="0"/>
          </a:p>
        </p:txBody>
      </p:sp>
      <p:sp>
        <p:nvSpPr>
          <p:cNvPr id="282" name="Left Brace 281"/>
          <p:cNvSpPr/>
          <p:nvPr/>
        </p:nvSpPr>
        <p:spPr>
          <a:xfrm rot="5400000">
            <a:off x="4028987" y="421095"/>
            <a:ext cx="131674" cy="920168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Left Brace 282"/>
          <p:cNvSpPr/>
          <p:nvPr/>
        </p:nvSpPr>
        <p:spPr>
          <a:xfrm rot="5400000">
            <a:off x="5897693" y="-312708"/>
            <a:ext cx="116110" cy="2379051"/>
          </a:xfrm>
          <a:prstGeom prst="leftBrace">
            <a:avLst>
              <a:gd name="adj1" fmla="val 44949"/>
              <a:gd name="adj2" fmla="val 49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urved Connector 103"/>
          <p:cNvCxnSpPr>
            <a:stCxn id="4" idx="3"/>
            <a:endCxn id="4" idx="4"/>
          </p:cNvCxnSpPr>
          <p:nvPr/>
        </p:nvCxnSpPr>
        <p:spPr>
          <a:xfrm rot="10800000" flipH="1">
            <a:off x="3725966" y="114513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 flipH="1">
            <a:off x="3725833" y="22173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10800000" flipH="1">
            <a:off x="3722387" y="3290267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0800000" flipH="1">
            <a:off x="3719067" y="4855494"/>
            <a:ext cx="168780" cy="337559"/>
          </a:xfrm>
          <a:prstGeom prst="curvedConnector4">
            <a:avLst>
              <a:gd name="adj1" fmla="val -51168"/>
              <a:gd name="adj2" fmla="val 113544"/>
            </a:avLst>
          </a:prstGeom>
          <a:ln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2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5116" y="550297"/>
            <a:ext cx="10005972" cy="5622654"/>
            <a:chOff x="-165116" y="550297"/>
            <a:chExt cx="10005972" cy="5622654"/>
          </a:xfrm>
        </p:grpSpPr>
        <p:grpSp>
          <p:nvGrpSpPr>
            <p:cNvPr id="18" name="Group 17"/>
            <p:cNvGrpSpPr/>
            <p:nvPr/>
          </p:nvGrpSpPr>
          <p:grpSpPr>
            <a:xfrm>
              <a:off x="-102972" y="3467074"/>
              <a:ext cx="9943828" cy="2705877"/>
              <a:chOff x="4469" y="530663"/>
              <a:chExt cx="9943828" cy="270587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4469" y="530663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Backward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65116" y="550297"/>
              <a:ext cx="10005972" cy="2703045"/>
              <a:chOff x="-57674" y="3329917"/>
              <a:chExt cx="10005972" cy="270304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57674" y="332991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>
                    <a:solidFill>
                      <a:schemeClr val="tx1"/>
                    </a:solidFill>
                  </a:rPr>
                  <a:t>Forward Algorithm</a:t>
                </a:r>
                <a:endParaRPr lang="en-US" u="sng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91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72930" y="285142"/>
            <a:ext cx="12018745" cy="6598167"/>
            <a:chOff x="-72930" y="285142"/>
            <a:chExt cx="12018745" cy="6598167"/>
          </a:xfrm>
        </p:grpSpPr>
        <p:grpSp>
          <p:nvGrpSpPr>
            <p:cNvPr id="13" name="Group 12"/>
            <p:cNvGrpSpPr/>
            <p:nvPr/>
          </p:nvGrpSpPr>
          <p:grpSpPr>
            <a:xfrm>
              <a:off x="25727" y="6244571"/>
              <a:ext cx="7464623" cy="638738"/>
              <a:chOff x="663262" y="5688422"/>
              <a:chExt cx="7464623" cy="638738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1266671" y="5954203"/>
                <a:ext cx="142240" cy="120968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63262" y="5702215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H3K27ac</a:t>
                </a:r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3281837" y="5900342"/>
                <a:ext cx="155886" cy="258612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775567" y="5689425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H3K4me1</a:t>
                </a: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5538875" y="5983093"/>
                <a:ext cx="238913" cy="107174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173258" y="5688422"/>
                <a:ext cx="2954627" cy="6249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H3K27me3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72930" y="285142"/>
              <a:ext cx="12018745" cy="5814102"/>
              <a:chOff x="-72930" y="285142"/>
              <a:chExt cx="12018745" cy="58141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-72930" y="642307"/>
                <a:ext cx="12018745" cy="5456937"/>
                <a:chOff x="-215170" y="611827"/>
                <a:chExt cx="12018745" cy="545693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11827"/>
                  <a:ext cx="12013211" cy="2132892"/>
                  <a:chOff x="-82998" y="113317"/>
                  <a:chExt cx="12013211" cy="213289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ln w="0"/>
                        <a:solidFill>
                          <a:schemeClr val="tx1"/>
                        </a:solidFill>
                      </a:rPr>
                      <a:t>DNA</a:t>
                    </a:r>
                    <a:endParaRPr lang="en-US" sz="2400" dirty="0">
                      <a:ln w="0"/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13317"/>
                    <a:ext cx="11016534" cy="2132892"/>
                    <a:chOff x="913679" y="113317"/>
                    <a:chExt cx="11016534" cy="2132892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6189952" y="113317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Nucleosome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5997"/>
                  <a:ext cx="2025730" cy="344700"/>
                  <a:chOff x="1680131" y="2032617"/>
                  <a:chExt cx="2025730" cy="344700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2617"/>
                    <a:ext cx="197652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3449"/>
                    <a:ext cx="170399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3449"/>
                    <a:ext cx="16734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ln w="0"/>
                      <a:solidFill>
                        <a:schemeClr val="tx1"/>
                      </a:solidFill>
                    </a:rPr>
                    <a:t>DNA</a:t>
                  </a:r>
                  <a:endParaRPr lang="en-US" sz="2400" dirty="0">
                    <a:ln w="0"/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8073" y="4340626"/>
                  <a:ext cx="1469790" cy="1444440"/>
                </a:xfrm>
                <a:prstGeom prst="blockArc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60607" y="4335330"/>
                  <a:ext cx="1345226" cy="1293281"/>
                </a:xfrm>
                <a:prstGeom prst="blockArc">
                  <a:avLst>
                    <a:gd name="adj1" fmla="val 13164066"/>
                    <a:gd name="adj2" fmla="val 19182901"/>
                    <a:gd name="adj3" fmla="val 2735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9063" y="5435574"/>
                  <a:ext cx="999768" cy="35661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5426339" y="5427542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22080" y="4318472"/>
                  <a:ext cx="1431735" cy="1481886"/>
                </a:xfrm>
                <a:prstGeom prst="blockArc">
                  <a:avLst>
                    <a:gd name="adj1" fmla="val 18118773"/>
                    <a:gd name="adj2" fmla="val 19961727"/>
                    <a:gd name="adj3" fmla="val 2560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989177"/>
                    <a:gd name="adj3" fmla="val 2515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10355" y="4313014"/>
                  <a:ext cx="1453120" cy="1484322"/>
                </a:xfrm>
                <a:prstGeom prst="blockArc">
                  <a:avLst>
                    <a:gd name="adj1" fmla="val 55069"/>
                    <a:gd name="adj2" fmla="val 1703992"/>
                    <a:gd name="adj3" fmla="val 2514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9" name="Rectangle 218"/>
              <p:cNvSpPr/>
              <p:nvPr/>
            </p:nvSpPr>
            <p:spPr>
              <a:xfrm>
                <a:off x="179441" y="285142"/>
                <a:ext cx="22448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u="sng" dirty="0">
                    <a:ln w="0"/>
                  </a:rPr>
                  <a:t>Active </a:t>
                </a:r>
                <a:r>
                  <a:rPr lang="en-US" sz="2400" b="1" u="sng" dirty="0" smtClean="0">
                    <a:ln w="0"/>
                  </a:rPr>
                  <a:t>Enhancer</a:t>
                </a:r>
                <a:endParaRPr lang="en-US" sz="2400" b="1" u="sng" dirty="0">
                  <a:ln w="0"/>
                </a:endParaRPr>
              </a:p>
            </p:txBody>
          </p:sp>
        </p:grpSp>
      </p:grpSp>
      <p:sp>
        <p:nvSpPr>
          <p:cNvPr id="220" name="Rectangle 219"/>
          <p:cNvSpPr/>
          <p:nvPr/>
        </p:nvSpPr>
        <p:spPr>
          <a:xfrm>
            <a:off x="179441" y="3504452"/>
            <a:ext cx="2453237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u="sng" dirty="0" smtClean="0">
                <a:ln w="0"/>
              </a:rPr>
              <a:t>Inactive Enhancer</a:t>
            </a:r>
            <a:endParaRPr lang="en-US" sz="2400" b="1" u="sng" dirty="0">
              <a:ln w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789840" y="2535285"/>
            <a:ext cx="1606610" cy="42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</a:rPr>
              <a:t>Enhancer</a:t>
            </a:r>
            <a:endParaRPr 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1446" b="-13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Base-state </a:t>
                  </a:r>
                  <a:r>
                    <a:rPr lang="en-US">
                      <a:solidFill>
                        <a:schemeClr val="tx1"/>
                      </a:solidFill>
                    </a:rPr>
                    <a:t>to </a:t>
                  </a:r>
                  <a:r>
                    <a:rPr lang="en-US" smtClean="0">
                      <a:solidFill>
                        <a:schemeClr val="tx1"/>
                      </a:solidFill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2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2196721" y="1663838"/>
            <a:ext cx="7671179" cy="4838558"/>
            <a:chOff x="2196721" y="1663838"/>
            <a:chExt cx="7671179" cy="4838558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/>
            <p:cNvSpPr/>
            <p:nvPr/>
          </p:nvSpPr>
          <p:spPr>
            <a:xfrm rot="19046748">
              <a:off x="2196721" y="5798538"/>
              <a:ext cx="757859" cy="521330"/>
            </a:xfrm>
            <a:prstGeom prst="arc">
              <a:avLst>
                <a:gd name="adj1" fmla="val 1171332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3768211">
              <a:off x="6166798" y="5862802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554207" y="3309951"/>
              <a:ext cx="2190057" cy="1999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98144" y="5443364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98144" y="290279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53449" y="3284811"/>
              <a:ext cx="11131" cy="1655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641076" y="3125546"/>
              <a:ext cx="2210615" cy="2066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518629" y="3059907"/>
              <a:ext cx="2144643" cy="1984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30902" y="3145223"/>
              <a:ext cx="2192328" cy="2054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39000" y="3371546"/>
              <a:ext cx="19103" cy="1650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3723849" y="5665818"/>
              <a:ext cx="1938119" cy="6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276600" y="3133216"/>
              <a:ext cx="575" cy="1799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3056978" y="3371546"/>
              <a:ext cx="5748" cy="1650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4947921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4947920"/>
                  <a:ext cx="1086928" cy="1112807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521" y="3842788"/>
                  <a:ext cx="271553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6196618" y="3990710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02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j,l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29" y="333111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10617</TotalTime>
  <Words>269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88</cp:revision>
  <dcterms:created xsi:type="dcterms:W3CDTF">2017-07-30T07:55:30Z</dcterms:created>
  <dcterms:modified xsi:type="dcterms:W3CDTF">2019-02-02T20:17:13Z</dcterms:modified>
</cp:coreProperties>
</file>