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1" Type="http://schemas.openxmlformats.org/officeDocument/2006/relationships/image" Target="../media/image52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6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79090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3668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79090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36689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428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751887" y="71628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94288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51887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79090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3668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79090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3668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9428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51887" y="162396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29428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751887" y="207780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209486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66708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667085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209486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6708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209486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66708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0043293" y="1002173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02967" y="1397046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0023287" y="1510614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0043607" y="1591650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 r="-4000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92213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922133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92213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92213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20473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66233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04739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662338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119937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577536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119937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577536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0473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66233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20473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6233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19937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577536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119937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577536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03513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492734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5492734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3513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492734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03513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92734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229018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7782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29018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7782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9018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7782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4348737" y="332848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46675" y="1170125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90822" y="117012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907017" y="-120750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832951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2951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32951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2951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7049</TotalTime>
  <Words>195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49</cp:revision>
  <dcterms:created xsi:type="dcterms:W3CDTF">2017-07-30T07:55:30Z</dcterms:created>
  <dcterms:modified xsi:type="dcterms:W3CDTF">2018-11-19T08:26:36Z</dcterms:modified>
</cp:coreProperties>
</file>