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1" r:id="rId4"/>
    <p:sldId id="258" r:id="rId5"/>
    <p:sldId id="262" r:id="rId6"/>
    <p:sldId id="260" r:id="rId7"/>
    <p:sldId id="25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5"/>
    <p:restoredTop sz="94700"/>
  </p:normalViewPr>
  <p:slideViewPr>
    <p:cSldViewPr snapToGrid="0">
      <p:cViewPr varScale="1">
        <p:scale>
          <a:sx n="91" d="100"/>
          <a:sy n="91" d="100"/>
        </p:scale>
        <p:origin x="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AC783-CD49-E248-8F72-920A1E17D635}" type="datetimeFigureOut">
              <a:rPr lang="fr-FR" smtClean="0"/>
              <a:t>16/06/2024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917E7-4240-3040-8BD4-2D15836CE285}" type="slidenum">
              <a:rPr lang="fr-FR" smtClean="0"/>
              <a:t>‹N°›</a:t>
            </a:fld>
            <a:endParaRPr lang="fr-FR"/>
          </a:p>
        </p:txBody>
      </p:sp>
    </p:spTree>
    <p:extLst>
      <p:ext uri="{BB962C8B-B14F-4D97-AF65-F5344CB8AC3E}">
        <p14:creationId xmlns:p14="http://schemas.microsoft.com/office/powerpoint/2010/main" val="439472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35869-F1DA-90D0-1849-4A759CCE71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A3C30F7-3BC4-0465-9972-7F382F520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45C471-EC61-F628-B857-E60218EA9670}"/>
              </a:ext>
            </a:extLst>
          </p:cNvPr>
          <p:cNvSpPr>
            <a:spLocks noGrp="1"/>
          </p:cNvSpPr>
          <p:nvPr>
            <p:ph type="dt" sz="half" idx="10"/>
          </p:nvPr>
        </p:nvSpPr>
        <p:spPr/>
        <p:txBody>
          <a:bodyPr/>
          <a:lstStyle/>
          <a:p>
            <a:fld id="{D6C2C2B4-55E8-9D4C-ABE2-DEA749D97FB9}" type="datetime1">
              <a:rPr lang="fr-FR" smtClean="0"/>
              <a:t>16/06/2024</a:t>
            </a:fld>
            <a:endParaRPr lang="fr-FR"/>
          </a:p>
        </p:txBody>
      </p:sp>
      <p:sp>
        <p:nvSpPr>
          <p:cNvPr id="5" name="Espace réservé du pied de page 4">
            <a:extLst>
              <a:ext uri="{FF2B5EF4-FFF2-40B4-BE49-F238E27FC236}">
                <a16:creationId xmlns:a16="http://schemas.microsoft.com/office/drawing/2014/main" id="{BE3AFEA0-616A-B961-7C58-123692A05C07}"/>
              </a:ext>
            </a:extLst>
          </p:cNvPr>
          <p:cNvSpPr>
            <a:spLocks noGrp="1"/>
          </p:cNvSpPr>
          <p:nvPr>
            <p:ph type="ftr" sz="quarter" idx="11"/>
          </p:nvPr>
        </p:nvSpPr>
        <p:spPr/>
        <p:txBody>
          <a:bodyPr/>
          <a:lstStyle/>
          <a:p>
            <a:r>
              <a:rPr lang="fr-FR"/>
              <a:t>David Thébault - GitHub: David-Tbo</a:t>
            </a:r>
          </a:p>
        </p:txBody>
      </p:sp>
      <p:sp>
        <p:nvSpPr>
          <p:cNvPr id="6" name="Espace réservé du numéro de diapositive 5">
            <a:extLst>
              <a:ext uri="{FF2B5EF4-FFF2-40B4-BE49-F238E27FC236}">
                <a16:creationId xmlns:a16="http://schemas.microsoft.com/office/drawing/2014/main" id="{8B9D2517-B459-1880-E64F-ED3176C50F95}"/>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30182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91EB7-CA9E-04AF-CF20-E6F06D5DE68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8A8D594-373D-F151-6CF3-D287B61A61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6B1C55-D465-82B7-CF59-1AB290776C87}"/>
              </a:ext>
            </a:extLst>
          </p:cNvPr>
          <p:cNvSpPr>
            <a:spLocks noGrp="1"/>
          </p:cNvSpPr>
          <p:nvPr>
            <p:ph type="dt" sz="half" idx="10"/>
          </p:nvPr>
        </p:nvSpPr>
        <p:spPr/>
        <p:txBody>
          <a:bodyPr/>
          <a:lstStyle/>
          <a:p>
            <a:fld id="{E364E4D8-E235-154B-BDBE-287AA7EDB2A4}" type="datetime1">
              <a:rPr lang="fr-FR" smtClean="0"/>
              <a:t>16/06/2024</a:t>
            </a:fld>
            <a:endParaRPr lang="fr-FR"/>
          </a:p>
        </p:txBody>
      </p:sp>
      <p:sp>
        <p:nvSpPr>
          <p:cNvPr id="5" name="Espace réservé du pied de page 4">
            <a:extLst>
              <a:ext uri="{FF2B5EF4-FFF2-40B4-BE49-F238E27FC236}">
                <a16:creationId xmlns:a16="http://schemas.microsoft.com/office/drawing/2014/main" id="{4DC17DCC-F15C-AF7B-C2C2-3999F74882B4}"/>
              </a:ext>
            </a:extLst>
          </p:cNvPr>
          <p:cNvSpPr>
            <a:spLocks noGrp="1"/>
          </p:cNvSpPr>
          <p:nvPr>
            <p:ph type="ftr" sz="quarter" idx="11"/>
          </p:nvPr>
        </p:nvSpPr>
        <p:spPr/>
        <p:txBody>
          <a:bodyPr/>
          <a:lstStyle/>
          <a:p>
            <a:r>
              <a:rPr lang="fr-FR"/>
              <a:t>David Thébault - GitHub: David-Tbo</a:t>
            </a:r>
          </a:p>
        </p:txBody>
      </p:sp>
      <p:sp>
        <p:nvSpPr>
          <p:cNvPr id="6" name="Espace réservé du numéro de diapositive 5">
            <a:extLst>
              <a:ext uri="{FF2B5EF4-FFF2-40B4-BE49-F238E27FC236}">
                <a16:creationId xmlns:a16="http://schemas.microsoft.com/office/drawing/2014/main" id="{65DE763A-1B72-449C-DE02-004578AEF6E5}"/>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327113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3C91FA-6184-BB3E-E3F3-924B111805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29E6A88-BD3F-FC8A-649A-AF0E28AE0E0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A387D7-7764-C67D-8295-1EF0383037DE}"/>
              </a:ext>
            </a:extLst>
          </p:cNvPr>
          <p:cNvSpPr>
            <a:spLocks noGrp="1"/>
          </p:cNvSpPr>
          <p:nvPr>
            <p:ph type="dt" sz="half" idx="10"/>
          </p:nvPr>
        </p:nvSpPr>
        <p:spPr/>
        <p:txBody>
          <a:bodyPr/>
          <a:lstStyle/>
          <a:p>
            <a:fld id="{295BAA75-90BB-764E-9DC8-949DD5F24E7E}" type="datetime1">
              <a:rPr lang="fr-FR" smtClean="0"/>
              <a:t>16/06/2024</a:t>
            </a:fld>
            <a:endParaRPr lang="fr-FR"/>
          </a:p>
        </p:txBody>
      </p:sp>
      <p:sp>
        <p:nvSpPr>
          <p:cNvPr id="5" name="Espace réservé du pied de page 4">
            <a:extLst>
              <a:ext uri="{FF2B5EF4-FFF2-40B4-BE49-F238E27FC236}">
                <a16:creationId xmlns:a16="http://schemas.microsoft.com/office/drawing/2014/main" id="{44675287-5C66-523A-9C6B-2585FBBE0B59}"/>
              </a:ext>
            </a:extLst>
          </p:cNvPr>
          <p:cNvSpPr>
            <a:spLocks noGrp="1"/>
          </p:cNvSpPr>
          <p:nvPr>
            <p:ph type="ftr" sz="quarter" idx="11"/>
          </p:nvPr>
        </p:nvSpPr>
        <p:spPr/>
        <p:txBody>
          <a:bodyPr/>
          <a:lstStyle/>
          <a:p>
            <a:r>
              <a:rPr lang="fr-FR"/>
              <a:t>David Thébault - GitHub: David-Tbo</a:t>
            </a:r>
          </a:p>
        </p:txBody>
      </p:sp>
      <p:sp>
        <p:nvSpPr>
          <p:cNvPr id="6" name="Espace réservé du numéro de diapositive 5">
            <a:extLst>
              <a:ext uri="{FF2B5EF4-FFF2-40B4-BE49-F238E27FC236}">
                <a16:creationId xmlns:a16="http://schemas.microsoft.com/office/drawing/2014/main" id="{26CF7D00-6961-776D-5689-86DB1B8EE7E0}"/>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23724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8DF9D-1AF8-4892-CA58-3BEB9C05CD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CE90DE-0D87-3BC2-7734-F218ECCCE4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17166EC-8C1E-4D6E-055D-72022E0432FE}"/>
              </a:ext>
            </a:extLst>
          </p:cNvPr>
          <p:cNvSpPr>
            <a:spLocks noGrp="1"/>
          </p:cNvSpPr>
          <p:nvPr>
            <p:ph type="dt" sz="half" idx="10"/>
          </p:nvPr>
        </p:nvSpPr>
        <p:spPr/>
        <p:txBody>
          <a:bodyPr/>
          <a:lstStyle/>
          <a:p>
            <a:fld id="{DD7354ED-C4D9-2747-BEAA-DAC148CFBB56}" type="datetime1">
              <a:rPr lang="fr-FR" smtClean="0"/>
              <a:t>16/06/2024</a:t>
            </a:fld>
            <a:endParaRPr lang="fr-FR"/>
          </a:p>
        </p:txBody>
      </p:sp>
      <p:sp>
        <p:nvSpPr>
          <p:cNvPr id="5" name="Espace réservé du pied de page 4">
            <a:extLst>
              <a:ext uri="{FF2B5EF4-FFF2-40B4-BE49-F238E27FC236}">
                <a16:creationId xmlns:a16="http://schemas.microsoft.com/office/drawing/2014/main" id="{9F95EB71-907F-8780-0551-0CCE338D22EC}"/>
              </a:ext>
            </a:extLst>
          </p:cNvPr>
          <p:cNvSpPr>
            <a:spLocks noGrp="1"/>
          </p:cNvSpPr>
          <p:nvPr>
            <p:ph type="ftr" sz="quarter" idx="11"/>
          </p:nvPr>
        </p:nvSpPr>
        <p:spPr/>
        <p:txBody>
          <a:bodyPr/>
          <a:lstStyle/>
          <a:p>
            <a:r>
              <a:rPr lang="fr-FR"/>
              <a:t>David Thébault - GitHub: David-Tbo</a:t>
            </a:r>
          </a:p>
        </p:txBody>
      </p:sp>
      <p:sp>
        <p:nvSpPr>
          <p:cNvPr id="6" name="Espace réservé du numéro de diapositive 5">
            <a:extLst>
              <a:ext uri="{FF2B5EF4-FFF2-40B4-BE49-F238E27FC236}">
                <a16:creationId xmlns:a16="http://schemas.microsoft.com/office/drawing/2014/main" id="{1A172A9B-0E29-C6B4-B9FF-F6798BD55F3D}"/>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26302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114C-4492-8F41-FCBD-2DC763EA1CA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A0B0F2-2827-7B14-5013-8276FE44B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87FDFF7-A3DB-8F27-F690-4B6FF64648DF}"/>
              </a:ext>
            </a:extLst>
          </p:cNvPr>
          <p:cNvSpPr>
            <a:spLocks noGrp="1"/>
          </p:cNvSpPr>
          <p:nvPr>
            <p:ph type="dt" sz="half" idx="10"/>
          </p:nvPr>
        </p:nvSpPr>
        <p:spPr/>
        <p:txBody>
          <a:bodyPr/>
          <a:lstStyle/>
          <a:p>
            <a:fld id="{45D9EC09-1907-434D-8D89-949BA2A13EEF}" type="datetime1">
              <a:rPr lang="fr-FR" smtClean="0"/>
              <a:t>16/06/2024</a:t>
            </a:fld>
            <a:endParaRPr lang="fr-FR"/>
          </a:p>
        </p:txBody>
      </p:sp>
      <p:sp>
        <p:nvSpPr>
          <p:cNvPr id="5" name="Espace réservé du pied de page 4">
            <a:extLst>
              <a:ext uri="{FF2B5EF4-FFF2-40B4-BE49-F238E27FC236}">
                <a16:creationId xmlns:a16="http://schemas.microsoft.com/office/drawing/2014/main" id="{3B60C916-0CF9-836A-BA7E-A5BEE2E4B9D6}"/>
              </a:ext>
            </a:extLst>
          </p:cNvPr>
          <p:cNvSpPr>
            <a:spLocks noGrp="1"/>
          </p:cNvSpPr>
          <p:nvPr>
            <p:ph type="ftr" sz="quarter" idx="11"/>
          </p:nvPr>
        </p:nvSpPr>
        <p:spPr/>
        <p:txBody>
          <a:bodyPr/>
          <a:lstStyle/>
          <a:p>
            <a:r>
              <a:rPr lang="fr-FR"/>
              <a:t>David Thébault - GitHub: David-Tbo</a:t>
            </a:r>
          </a:p>
        </p:txBody>
      </p:sp>
      <p:sp>
        <p:nvSpPr>
          <p:cNvPr id="6" name="Espace réservé du numéro de diapositive 5">
            <a:extLst>
              <a:ext uri="{FF2B5EF4-FFF2-40B4-BE49-F238E27FC236}">
                <a16:creationId xmlns:a16="http://schemas.microsoft.com/office/drawing/2014/main" id="{6EA93939-4804-B6B0-B78C-879B7BD9AAE8}"/>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121620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BD1DB-BF86-18F2-2FC7-612F3BDF36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53E7B6-3141-EA0A-F50A-BB7892ED0CA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98C67E-AB75-2F09-3CF2-EAD88487392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A5B1D0E-99B2-7D18-73E4-D2577FF5119C}"/>
              </a:ext>
            </a:extLst>
          </p:cNvPr>
          <p:cNvSpPr>
            <a:spLocks noGrp="1"/>
          </p:cNvSpPr>
          <p:nvPr>
            <p:ph type="dt" sz="half" idx="10"/>
          </p:nvPr>
        </p:nvSpPr>
        <p:spPr/>
        <p:txBody>
          <a:bodyPr/>
          <a:lstStyle/>
          <a:p>
            <a:fld id="{03F27B94-BE1D-D549-9059-43107FFC74EA}" type="datetime1">
              <a:rPr lang="fr-FR" smtClean="0"/>
              <a:t>16/06/2024</a:t>
            </a:fld>
            <a:endParaRPr lang="fr-FR"/>
          </a:p>
        </p:txBody>
      </p:sp>
      <p:sp>
        <p:nvSpPr>
          <p:cNvPr id="6" name="Espace réservé du pied de page 5">
            <a:extLst>
              <a:ext uri="{FF2B5EF4-FFF2-40B4-BE49-F238E27FC236}">
                <a16:creationId xmlns:a16="http://schemas.microsoft.com/office/drawing/2014/main" id="{73943E5B-B5BF-D8BA-1F8F-0B17B8924D85}"/>
              </a:ext>
            </a:extLst>
          </p:cNvPr>
          <p:cNvSpPr>
            <a:spLocks noGrp="1"/>
          </p:cNvSpPr>
          <p:nvPr>
            <p:ph type="ftr" sz="quarter" idx="11"/>
          </p:nvPr>
        </p:nvSpPr>
        <p:spPr/>
        <p:txBody>
          <a:bodyPr/>
          <a:lstStyle/>
          <a:p>
            <a:r>
              <a:rPr lang="fr-FR"/>
              <a:t>David Thébault - GitHub: David-Tbo</a:t>
            </a:r>
          </a:p>
        </p:txBody>
      </p:sp>
      <p:sp>
        <p:nvSpPr>
          <p:cNvPr id="7" name="Espace réservé du numéro de diapositive 6">
            <a:extLst>
              <a:ext uri="{FF2B5EF4-FFF2-40B4-BE49-F238E27FC236}">
                <a16:creationId xmlns:a16="http://schemas.microsoft.com/office/drawing/2014/main" id="{DCA38E80-8BDB-2AB3-8834-868C9003D351}"/>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102492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0FA4F-18DE-C4A6-F5D7-78CD594C8D5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38B11EE-BECD-DFDB-78A9-0A22F5E6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35A57F-27C6-8E56-612F-149742D3BB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3CEAC06-D038-BAFA-5738-0B513369F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3C8B7A-80D5-BCF7-6576-84DFB1CAF8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7707D06-3E0E-BAB6-AED8-B51472DBFB27}"/>
              </a:ext>
            </a:extLst>
          </p:cNvPr>
          <p:cNvSpPr>
            <a:spLocks noGrp="1"/>
          </p:cNvSpPr>
          <p:nvPr>
            <p:ph type="dt" sz="half" idx="10"/>
          </p:nvPr>
        </p:nvSpPr>
        <p:spPr/>
        <p:txBody>
          <a:bodyPr/>
          <a:lstStyle/>
          <a:p>
            <a:fld id="{38DF4876-802C-1A44-B0CB-28AE3A81B892}" type="datetime1">
              <a:rPr lang="fr-FR" smtClean="0"/>
              <a:t>16/06/2024</a:t>
            </a:fld>
            <a:endParaRPr lang="fr-FR"/>
          </a:p>
        </p:txBody>
      </p:sp>
      <p:sp>
        <p:nvSpPr>
          <p:cNvPr id="8" name="Espace réservé du pied de page 7">
            <a:extLst>
              <a:ext uri="{FF2B5EF4-FFF2-40B4-BE49-F238E27FC236}">
                <a16:creationId xmlns:a16="http://schemas.microsoft.com/office/drawing/2014/main" id="{4A08B14A-C722-3AA6-EEA2-DDF1123B034E}"/>
              </a:ext>
            </a:extLst>
          </p:cNvPr>
          <p:cNvSpPr>
            <a:spLocks noGrp="1"/>
          </p:cNvSpPr>
          <p:nvPr>
            <p:ph type="ftr" sz="quarter" idx="11"/>
          </p:nvPr>
        </p:nvSpPr>
        <p:spPr/>
        <p:txBody>
          <a:bodyPr/>
          <a:lstStyle/>
          <a:p>
            <a:r>
              <a:rPr lang="fr-FR"/>
              <a:t>David Thébault - GitHub: David-Tbo</a:t>
            </a:r>
          </a:p>
        </p:txBody>
      </p:sp>
      <p:sp>
        <p:nvSpPr>
          <p:cNvPr id="9" name="Espace réservé du numéro de diapositive 8">
            <a:extLst>
              <a:ext uri="{FF2B5EF4-FFF2-40B4-BE49-F238E27FC236}">
                <a16:creationId xmlns:a16="http://schemas.microsoft.com/office/drawing/2014/main" id="{7259418E-695F-7807-1E99-DB9C9CC79AF2}"/>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793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C622F-E914-4323-3B6F-D47A2F3E0B7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75CB3D2-CA88-95D3-EBC6-BE2270DD2D99}"/>
              </a:ext>
            </a:extLst>
          </p:cNvPr>
          <p:cNvSpPr>
            <a:spLocks noGrp="1"/>
          </p:cNvSpPr>
          <p:nvPr>
            <p:ph type="dt" sz="half" idx="10"/>
          </p:nvPr>
        </p:nvSpPr>
        <p:spPr/>
        <p:txBody>
          <a:bodyPr/>
          <a:lstStyle/>
          <a:p>
            <a:fld id="{E5EFC8BD-D3B9-6943-B161-F35C9885EEC1}" type="datetime1">
              <a:rPr lang="fr-FR" smtClean="0"/>
              <a:t>16/06/2024</a:t>
            </a:fld>
            <a:endParaRPr lang="fr-FR"/>
          </a:p>
        </p:txBody>
      </p:sp>
      <p:sp>
        <p:nvSpPr>
          <p:cNvPr id="4" name="Espace réservé du pied de page 3">
            <a:extLst>
              <a:ext uri="{FF2B5EF4-FFF2-40B4-BE49-F238E27FC236}">
                <a16:creationId xmlns:a16="http://schemas.microsoft.com/office/drawing/2014/main" id="{A230B2D0-2979-2400-F1A4-4CF5A981C5F1}"/>
              </a:ext>
            </a:extLst>
          </p:cNvPr>
          <p:cNvSpPr>
            <a:spLocks noGrp="1"/>
          </p:cNvSpPr>
          <p:nvPr>
            <p:ph type="ftr" sz="quarter" idx="11"/>
          </p:nvPr>
        </p:nvSpPr>
        <p:spPr/>
        <p:txBody>
          <a:bodyPr/>
          <a:lstStyle/>
          <a:p>
            <a:r>
              <a:rPr lang="fr-FR"/>
              <a:t>David Thébault - GitHub: David-Tbo</a:t>
            </a:r>
          </a:p>
        </p:txBody>
      </p:sp>
      <p:sp>
        <p:nvSpPr>
          <p:cNvPr id="5" name="Espace réservé du numéro de diapositive 4">
            <a:extLst>
              <a:ext uri="{FF2B5EF4-FFF2-40B4-BE49-F238E27FC236}">
                <a16:creationId xmlns:a16="http://schemas.microsoft.com/office/drawing/2014/main" id="{3802B9A3-3319-13F0-006E-386B697C63B0}"/>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364203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659DF91-B2C1-2D8F-8035-A28D8C5AAF1B}"/>
              </a:ext>
            </a:extLst>
          </p:cNvPr>
          <p:cNvSpPr>
            <a:spLocks noGrp="1"/>
          </p:cNvSpPr>
          <p:nvPr>
            <p:ph type="dt" sz="half" idx="10"/>
          </p:nvPr>
        </p:nvSpPr>
        <p:spPr/>
        <p:txBody>
          <a:bodyPr/>
          <a:lstStyle/>
          <a:p>
            <a:fld id="{7A7C4A8C-21E6-8F47-8490-BCDB4BF0584C}" type="datetime1">
              <a:rPr lang="fr-FR" smtClean="0"/>
              <a:t>16/06/2024</a:t>
            </a:fld>
            <a:endParaRPr lang="fr-FR"/>
          </a:p>
        </p:txBody>
      </p:sp>
      <p:sp>
        <p:nvSpPr>
          <p:cNvPr id="3" name="Espace réservé du pied de page 2">
            <a:extLst>
              <a:ext uri="{FF2B5EF4-FFF2-40B4-BE49-F238E27FC236}">
                <a16:creationId xmlns:a16="http://schemas.microsoft.com/office/drawing/2014/main" id="{1386669B-D038-52A4-75F1-59F5882C1F26}"/>
              </a:ext>
            </a:extLst>
          </p:cNvPr>
          <p:cNvSpPr>
            <a:spLocks noGrp="1"/>
          </p:cNvSpPr>
          <p:nvPr>
            <p:ph type="ftr" sz="quarter" idx="11"/>
          </p:nvPr>
        </p:nvSpPr>
        <p:spPr/>
        <p:txBody>
          <a:bodyPr/>
          <a:lstStyle/>
          <a:p>
            <a:r>
              <a:rPr lang="fr-FR"/>
              <a:t>David Thébault - GitHub: David-Tbo</a:t>
            </a:r>
          </a:p>
        </p:txBody>
      </p:sp>
      <p:sp>
        <p:nvSpPr>
          <p:cNvPr id="4" name="Espace réservé du numéro de diapositive 3">
            <a:extLst>
              <a:ext uri="{FF2B5EF4-FFF2-40B4-BE49-F238E27FC236}">
                <a16:creationId xmlns:a16="http://schemas.microsoft.com/office/drawing/2014/main" id="{9DEA3DFA-6C62-9F0A-A740-7A1BAFBAF405}"/>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279300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6C07A-93E6-2011-67C2-D9A42F3290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0C95EF8-1680-1567-9067-C9753579E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3E5FDCB-9965-7587-9E36-F0B35F32C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D14A90-CB52-03D5-24D8-5584953593B5}"/>
              </a:ext>
            </a:extLst>
          </p:cNvPr>
          <p:cNvSpPr>
            <a:spLocks noGrp="1"/>
          </p:cNvSpPr>
          <p:nvPr>
            <p:ph type="dt" sz="half" idx="10"/>
          </p:nvPr>
        </p:nvSpPr>
        <p:spPr/>
        <p:txBody>
          <a:bodyPr/>
          <a:lstStyle/>
          <a:p>
            <a:fld id="{670A5229-7BBD-8243-B5BF-AF2363E2DA8D}" type="datetime1">
              <a:rPr lang="fr-FR" smtClean="0"/>
              <a:t>16/06/2024</a:t>
            </a:fld>
            <a:endParaRPr lang="fr-FR"/>
          </a:p>
        </p:txBody>
      </p:sp>
      <p:sp>
        <p:nvSpPr>
          <p:cNvPr id="6" name="Espace réservé du pied de page 5">
            <a:extLst>
              <a:ext uri="{FF2B5EF4-FFF2-40B4-BE49-F238E27FC236}">
                <a16:creationId xmlns:a16="http://schemas.microsoft.com/office/drawing/2014/main" id="{2CFE31EE-6645-2A2D-169C-0A47202AD196}"/>
              </a:ext>
            </a:extLst>
          </p:cNvPr>
          <p:cNvSpPr>
            <a:spLocks noGrp="1"/>
          </p:cNvSpPr>
          <p:nvPr>
            <p:ph type="ftr" sz="quarter" idx="11"/>
          </p:nvPr>
        </p:nvSpPr>
        <p:spPr/>
        <p:txBody>
          <a:bodyPr/>
          <a:lstStyle/>
          <a:p>
            <a:r>
              <a:rPr lang="fr-FR"/>
              <a:t>David Thébault - GitHub: David-Tbo</a:t>
            </a:r>
          </a:p>
        </p:txBody>
      </p:sp>
      <p:sp>
        <p:nvSpPr>
          <p:cNvPr id="7" name="Espace réservé du numéro de diapositive 6">
            <a:extLst>
              <a:ext uri="{FF2B5EF4-FFF2-40B4-BE49-F238E27FC236}">
                <a16:creationId xmlns:a16="http://schemas.microsoft.com/office/drawing/2014/main" id="{DB65C2F9-0B3F-907C-FC8B-D961B72FA003}"/>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365760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A44BF-DC87-A3AC-41F9-45C8B024D4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241B2EF-E8F2-D829-50D2-1A986ACAB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772AF3-87CE-B2DC-959B-DD60D5DEB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D04F19-494D-CD40-DC01-19440726348B}"/>
              </a:ext>
            </a:extLst>
          </p:cNvPr>
          <p:cNvSpPr>
            <a:spLocks noGrp="1"/>
          </p:cNvSpPr>
          <p:nvPr>
            <p:ph type="dt" sz="half" idx="10"/>
          </p:nvPr>
        </p:nvSpPr>
        <p:spPr/>
        <p:txBody>
          <a:bodyPr/>
          <a:lstStyle/>
          <a:p>
            <a:fld id="{25B1E517-E38A-3A41-92E9-4CA9B860B364}" type="datetime1">
              <a:rPr lang="fr-FR" smtClean="0"/>
              <a:t>16/06/2024</a:t>
            </a:fld>
            <a:endParaRPr lang="fr-FR"/>
          </a:p>
        </p:txBody>
      </p:sp>
      <p:sp>
        <p:nvSpPr>
          <p:cNvPr id="6" name="Espace réservé du pied de page 5">
            <a:extLst>
              <a:ext uri="{FF2B5EF4-FFF2-40B4-BE49-F238E27FC236}">
                <a16:creationId xmlns:a16="http://schemas.microsoft.com/office/drawing/2014/main" id="{189D715F-DBFD-2231-1FDB-C1135B6824D8}"/>
              </a:ext>
            </a:extLst>
          </p:cNvPr>
          <p:cNvSpPr>
            <a:spLocks noGrp="1"/>
          </p:cNvSpPr>
          <p:nvPr>
            <p:ph type="ftr" sz="quarter" idx="11"/>
          </p:nvPr>
        </p:nvSpPr>
        <p:spPr/>
        <p:txBody>
          <a:bodyPr/>
          <a:lstStyle/>
          <a:p>
            <a:r>
              <a:rPr lang="fr-FR"/>
              <a:t>David Thébault - GitHub: David-Tbo</a:t>
            </a:r>
          </a:p>
        </p:txBody>
      </p:sp>
      <p:sp>
        <p:nvSpPr>
          <p:cNvPr id="7" name="Espace réservé du numéro de diapositive 6">
            <a:extLst>
              <a:ext uri="{FF2B5EF4-FFF2-40B4-BE49-F238E27FC236}">
                <a16:creationId xmlns:a16="http://schemas.microsoft.com/office/drawing/2014/main" id="{2E9037F3-3C8D-312E-4582-8048DDC37096}"/>
              </a:ext>
            </a:extLst>
          </p:cNvPr>
          <p:cNvSpPr>
            <a:spLocks noGrp="1"/>
          </p:cNvSpPr>
          <p:nvPr>
            <p:ph type="sldNum" sz="quarter" idx="12"/>
          </p:nvPr>
        </p:nvSpPr>
        <p:spPr/>
        <p:txBody>
          <a:bodyPr/>
          <a:lstStyle/>
          <a:p>
            <a:fld id="{55D12634-E35F-5C4B-9234-A6C69AE48B24}" type="slidenum">
              <a:rPr lang="fr-FR" smtClean="0"/>
              <a:t>‹N°›</a:t>
            </a:fld>
            <a:endParaRPr lang="fr-FR"/>
          </a:p>
        </p:txBody>
      </p:sp>
    </p:spTree>
    <p:extLst>
      <p:ext uri="{BB962C8B-B14F-4D97-AF65-F5344CB8AC3E}">
        <p14:creationId xmlns:p14="http://schemas.microsoft.com/office/powerpoint/2010/main" val="217424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C51BF51-9606-2093-8BF5-084D70DFF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DDB57E-8E49-5EC2-9EE2-15B55B207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77801D-2F37-7B22-1540-2B4DD02E5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B064C2-97D2-2B41-9A0C-FE0062A83E3D}" type="datetime1">
              <a:rPr lang="fr-FR" smtClean="0"/>
              <a:t>16/06/2024</a:t>
            </a:fld>
            <a:endParaRPr lang="fr-FR"/>
          </a:p>
        </p:txBody>
      </p:sp>
      <p:sp>
        <p:nvSpPr>
          <p:cNvPr id="5" name="Espace réservé du pied de page 4">
            <a:extLst>
              <a:ext uri="{FF2B5EF4-FFF2-40B4-BE49-F238E27FC236}">
                <a16:creationId xmlns:a16="http://schemas.microsoft.com/office/drawing/2014/main" id="{8EA7EE8D-EA20-1C3D-B242-9F94D498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a:t>David Thébault - GitHub: David-Tbo</a:t>
            </a:r>
          </a:p>
        </p:txBody>
      </p:sp>
      <p:sp>
        <p:nvSpPr>
          <p:cNvPr id="6" name="Espace réservé du numéro de diapositive 5">
            <a:extLst>
              <a:ext uri="{FF2B5EF4-FFF2-40B4-BE49-F238E27FC236}">
                <a16:creationId xmlns:a16="http://schemas.microsoft.com/office/drawing/2014/main" id="{0E045C3B-E245-3F8B-CBD7-DC2DF4E45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D12634-E35F-5C4B-9234-A6C69AE48B24}" type="slidenum">
              <a:rPr lang="fr-FR" smtClean="0"/>
              <a:t>‹N°›</a:t>
            </a:fld>
            <a:endParaRPr lang="fr-FR"/>
          </a:p>
        </p:txBody>
      </p:sp>
    </p:spTree>
    <p:extLst>
      <p:ext uri="{BB962C8B-B14F-4D97-AF65-F5344CB8AC3E}">
        <p14:creationId xmlns:p14="http://schemas.microsoft.com/office/powerpoint/2010/main" val="171769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C2CE05-8FE5-F6E6-AB35-6C52F0ED5A1F}"/>
              </a:ext>
            </a:extLst>
          </p:cNvPr>
          <p:cNvSpPr>
            <a:spLocks noGrp="1"/>
          </p:cNvSpPr>
          <p:nvPr>
            <p:ph type="ctrTitle"/>
          </p:nvPr>
        </p:nvSpPr>
        <p:spPr/>
        <p:txBody>
          <a:bodyPr/>
          <a:lstStyle/>
          <a:p>
            <a:r>
              <a:rPr lang="fr-FR" dirty="0"/>
              <a:t>Déployer un modèle</a:t>
            </a:r>
          </a:p>
        </p:txBody>
      </p:sp>
      <p:sp>
        <p:nvSpPr>
          <p:cNvPr id="3" name="Sous-titre 2">
            <a:extLst>
              <a:ext uri="{FF2B5EF4-FFF2-40B4-BE49-F238E27FC236}">
                <a16:creationId xmlns:a16="http://schemas.microsoft.com/office/drawing/2014/main" id="{98A9F68D-5DC8-1841-F0E0-E55B90FCC962}"/>
              </a:ext>
            </a:extLst>
          </p:cNvPr>
          <p:cNvSpPr>
            <a:spLocks noGrp="1"/>
          </p:cNvSpPr>
          <p:nvPr>
            <p:ph type="subTitle" idx="1"/>
          </p:nvPr>
        </p:nvSpPr>
        <p:spPr/>
        <p:txBody>
          <a:bodyPr/>
          <a:lstStyle/>
          <a:p>
            <a:endParaRPr lang="fr-FR"/>
          </a:p>
        </p:txBody>
      </p:sp>
      <p:sp>
        <p:nvSpPr>
          <p:cNvPr id="4" name="Espace réservé du pied de page 3">
            <a:extLst>
              <a:ext uri="{FF2B5EF4-FFF2-40B4-BE49-F238E27FC236}">
                <a16:creationId xmlns:a16="http://schemas.microsoft.com/office/drawing/2014/main" id="{A4C7EBBF-77B4-8182-4C64-F43A53CD044F}"/>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144819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D2A2F-1167-D078-94BC-C796A13ECCBF}"/>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88ABBC70-B2ED-5EAC-851B-46B070FC6805}"/>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781035E4-4CE8-FA31-AD49-91C42FD13CEA}"/>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5179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183B-29F9-59EC-1DB4-6637FA93AE70}"/>
              </a:ext>
            </a:extLst>
          </p:cNvPr>
          <p:cNvSpPr>
            <a:spLocks noGrp="1"/>
          </p:cNvSpPr>
          <p:nvPr>
            <p:ph type="title"/>
          </p:nvPr>
        </p:nvSpPr>
        <p:spPr/>
        <p:txBody>
          <a:bodyPr/>
          <a:lstStyle/>
          <a:p>
            <a:r>
              <a:rPr lang="fr-FR" dirty="0" err="1"/>
              <a:t>Virtualenv</a:t>
            </a:r>
            <a:endParaRPr lang="fr-FR" dirty="0"/>
          </a:p>
        </p:txBody>
      </p:sp>
      <p:sp>
        <p:nvSpPr>
          <p:cNvPr id="3" name="Espace réservé du contenu 2">
            <a:extLst>
              <a:ext uri="{FF2B5EF4-FFF2-40B4-BE49-F238E27FC236}">
                <a16:creationId xmlns:a16="http://schemas.microsoft.com/office/drawing/2014/main" id="{BE07C54B-CA90-3BBB-41B9-2C1D95165B9C}"/>
              </a:ext>
            </a:extLst>
          </p:cNvPr>
          <p:cNvSpPr>
            <a:spLocks noGrp="1"/>
          </p:cNvSpPr>
          <p:nvPr>
            <p:ph idx="1"/>
          </p:nvPr>
        </p:nvSpPr>
        <p:spPr/>
        <p:txBody>
          <a:bodyPr>
            <a:normAutofit fontScale="55000" lnSpcReduction="20000"/>
          </a:bodyPr>
          <a:lstStyle/>
          <a:p>
            <a:pPr algn="l"/>
            <a:br>
              <a:rPr lang="fr-FR" b="0" i="0" u="none" strike="noStrike" dirty="0">
                <a:solidFill>
                  <a:srgbClr val="D4D4D4"/>
                </a:solidFill>
                <a:effectLst/>
                <a:latin typeface="ui-sans-serif"/>
              </a:rPr>
            </a:br>
            <a:r>
              <a:rPr lang="fr-FR" b="0" i="0" u="none" strike="noStrike" dirty="0" err="1">
                <a:solidFill>
                  <a:srgbClr val="D4D4D4"/>
                </a:solidFill>
                <a:effectLst/>
                <a:latin typeface="ui-sans-serif"/>
              </a:rPr>
              <a:t>virtualenv</a:t>
            </a:r>
            <a:r>
              <a:rPr lang="fr-FR" b="0" i="0" u="none" strike="noStrike" dirty="0">
                <a:solidFill>
                  <a:srgbClr val="D4D4D4"/>
                </a:solidFill>
                <a:effectLst/>
                <a:latin typeface="ui-sans-serif"/>
              </a:rPr>
              <a:t> est un outil de création d'environnements virtuels pour Python. Il permet de créer des environnements isolés pour les projets Python, avec leurs propres dépendances et configurations.</a:t>
            </a:r>
          </a:p>
          <a:p>
            <a:pPr algn="l"/>
            <a:r>
              <a:rPr lang="fr-FR" b="0" i="0" u="none" strike="noStrike" dirty="0">
                <a:solidFill>
                  <a:srgbClr val="D4D4D4"/>
                </a:solidFill>
                <a:effectLst/>
                <a:latin typeface="ui-sans-serif"/>
              </a:rPr>
              <a:t>Lorsque vous créez un environnement virtuel à l'aide de </a:t>
            </a:r>
            <a:r>
              <a:rPr lang="fr-FR" b="0" i="0" u="none" strike="noStrike" dirty="0" err="1">
                <a:solidFill>
                  <a:srgbClr val="D4D4D4"/>
                </a:solidFill>
                <a:effectLst/>
                <a:latin typeface="ui-sans-serif"/>
              </a:rPr>
              <a:t>virtualenv</a:t>
            </a:r>
            <a:r>
              <a:rPr lang="fr-FR" b="0" i="0" u="none" strike="noStrike" dirty="0">
                <a:solidFill>
                  <a:srgbClr val="D4D4D4"/>
                </a:solidFill>
                <a:effectLst/>
                <a:latin typeface="ui-sans-serif"/>
              </a:rPr>
              <a:t>, une copie de l'interpréteur Python est créée dans un répertoire spécifique au projet. Vous pouvez ensuite activer cet environnement virtuel pour installer des paquets Python spécifiques à ce projet, sans affecter les autres projets ou l'environnement système.</a:t>
            </a:r>
          </a:p>
          <a:p>
            <a:pPr algn="l"/>
            <a:r>
              <a:rPr lang="fr-FR" b="0" i="0" u="none" strike="noStrike" dirty="0">
                <a:solidFill>
                  <a:srgbClr val="D4D4D4"/>
                </a:solidFill>
                <a:effectLst/>
                <a:latin typeface="ui-sans-serif"/>
              </a:rPr>
              <a:t>L'utilisation d'environnements virtuels est une bonne pratique de développement Python, car elle permet de :</a:t>
            </a:r>
          </a:p>
          <a:p>
            <a:pPr algn="l">
              <a:buFont typeface="Arial" panose="020B0604020202020204" pitchFamily="34" charset="0"/>
              <a:buChar char="•"/>
            </a:pPr>
            <a:r>
              <a:rPr lang="fr-FR" b="0" i="0" u="none" strike="noStrike" dirty="0">
                <a:solidFill>
                  <a:srgbClr val="D4D4D4"/>
                </a:solidFill>
                <a:effectLst/>
                <a:latin typeface="ui-sans-serif"/>
              </a:rPr>
              <a:t>Isoler les dépendances de chaque projet, évitant ainsi les conflits entre les versions de paquets.</a:t>
            </a:r>
          </a:p>
          <a:p>
            <a:pPr algn="l">
              <a:buFont typeface="Arial" panose="020B0604020202020204" pitchFamily="34" charset="0"/>
              <a:buChar char="•"/>
            </a:pPr>
            <a:r>
              <a:rPr lang="fr-FR" b="0" i="0" u="none" strike="noStrike" dirty="0">
                <a:solidFill>
                  <a:srgbClr val="D4D4D4"/>
                </a:solidFill>
                <a:effectLst/>
                <a:latin typeface="ui-sans-serif"/>
              </a:rPr>
              <a:t>Faciliter le partage de projets avec d'autres développeurs, en fournissant un environnement de développement cohérent.</a:t>
            </a:r>
          </a:p>
          <a:p>
            <a:pPr algn="l">
              <a:buFont typeface="Arial" panose="020B0604020202020204" pitchFamily="34" charset="0"/>
              <a:buChar char="•"/>
            </a:pPr>
            <a:r>
              <a:rPr lang="fr-FR" b="0" i="0" u="none" strike="noStrike" dirty="0">
                <a:solidFill>
                  <a:srgbClr val="D4D4D4"/>
                </a:solidFill>
                <a:effectLst/>
                <a:latin typeface="ui-sans-serif"/>
              </a:rPr>
              <a:t>Simplifier le déploiement d'applications, en permettant de créer des packages autonomes avec toutes les dépendances nécessaires.</a:t>
            </a:r>
          </a:p>
          <a:p>
            <a:pPr algn="l"/>
            <a:r>
              <a:rPr lang="fr-FR" b="0" i="0" u="none" strike="noStrike" dirty="0">
                <a:solidFill>
                  <a:srgbClr val="D4D4D4"/>
                </a:solidFill>
                <a:effectLst/>
                <a:latin typeface="ui-sans-serif"/>
              </a:rPr>
              <a:t>Pour créer un environnement virtuel à l'aide de </a:t>
            </a:r>
            <a:r>
              <a:rPr lang="fr-FR" b="0" i="0" u="none" strike="noStrike" dirty="0" err="1">
                <a:solidFill>
                  <a:srgbClr val="D4D4D4"/>
                </a:solidFill>
                <a:effectLst/>
                <a:latin typeface="ui-sans-serif"/>
              </a:rPr>
              <a:t>virtualenv</a:t>
            </a:r>
            <a:r>
              <a:rPr lang="fr-FR" b="0" i="0" u="none" strike="noStrike" dirty="0">
                <a:solidFill>
                  <a:srgbClr val="D4D4D4"/>
                </a:solidFill>
                <a:effectLst/>
                <a:latin typeface="ui-sans-serif"/>
              </a:rPr>
              <a:t>, vous pouvez utiliser la commande suivante dans votre terminal :</a:t>
            </a:r>
          </a:p>
          <a:p>
            <a:pPr algn="l"/>
            <a:r>
              <a:rPr lang="fr-FR" b="0" i="0" u="none" strike="noStrike" dirty="0">
                <a:solidFill>
                  <a:srgbClr val="D4D4D4"/>
                </a:solidFill>
                <a:effectLst/>
                <a:latin typeface="ui-sans-serif"/>
              </a:rPr>
              <a:t>‘pip </a:t>
            </a:r>
            <a:r>
              <a:rPr lang="fr-FR" b="0" i="0" u="none" strike="noStrike" dirty="0" err="1">
                <a:solidFill>
                  <a:srgbClr val="D4D4D4"/>
                </a:solidFill>
                <a:effectLst/>
                <a:latin typeface="ui-sans-serif"/>
              </a:rPr>
              <a:t>install</a:t>
            </a:r>
            <a:r>
              <a:rPr lang="fr-FR" b="0" i="0" u="none" strike="noStrike" dirty="0">
                <a:solidFill>
                  <a:srgbClr val="D4D4D4"/>
                </a:solidFill>
                <a:effectLst/>
                <a:latin typeface="ui-sans-serif"/>
              </a:rPr>
              <a:t> </a:t>
            </a:r>
            <a:r>
              <a:rPr lang="fr-FR" b="0" i="0" u="none" strike="noStrike" dirty="0" err="1">
                <a:solidFill>
                  <a:srgbClr val="D4D4D4"/>
                </a:solidFill>
                <a:effectLst/>
                <a:latin typeface="ui-sans-serif"/>
              </a:rPr>
              <a:t>virtualenv</a:t>
            </a:r>
            <a:endParaRPr lang="fr-FR" b="0" i="0" u="none" strike="noStrike" dirty="0">
              <a:solidFill>
                <a:srgbClr val="D4D4D4"/>
              </a:solidFill>
              <a:effectLst/>
              <a:latin typeface="ui-sans-serif"/>
            </a:endParaRPr>
          </a:p>
          <a:p>
            <a:pPr algn="l"/>
            <a:r>
              <a:rPr lang="fr-FR" b="0" i="0" u="none" strike="noStrike" dirty="0" err="1">
                <a:solidFill>
                  <a:srgbClr val="D4D4D4"/>
                </a:solidFill>
                <a:effectLst/>
                <a:highlight>
                  <a:srgbClr val="1E1E1E"/>
                </a:highlight>
                <a:latin typeface="Menlo" panose="020B0609030804020204" pitchFamily="49" charset="0"/>
              </a:rPr>
              <a:t>virtualenv</a:t>
            </a:r>
            <a:r>
              <a:rPr lang="fr-FR" b="0" i="0" u="none" strike="noStrike" dirty="0">
                <a:solidFill>
                  <a:srgbClr val="D4D4D4"/>
                </a:solidFill>
                <a:effectLst/>
                <a:highlight>
                  <a:srgbClr val="1E1E1E"/>
                </a:highlight>
                <a:latin typeface="Menlo" panose="020B0609030804020204" pitchFamily="49" charset="0"/>
              </a:rPr>
              <a:t> </a:t>
            </a:r>
            <a:r>
              <a:rPr lang="fr-FR" b="0" i="0" u="none" strike="noStrike" dirty="0" err="1">
                <a:solidFill>
                  <a:srgbClr val="D4D4D4"/>
                </a:solidFill>
                <a:effectLst/>
                <a:highlight>
                  <a:srgbClr val="1E1E1E"/>
                </a:highlight>
                <a:latin typeface="Menlo" panose="020B0609030804020204" pitchFamily="49" charset="0"/>
              </a:rPr>
              <a:t>myenv</a:t>
            </a:r>
            <a:endParaRPr lang="fr-FR" dirty="0">
              <a:solidFill>
                <a:srgbClr val="D4D4D4"/>
              </a:solidFill>
              <a:highlight>
                <a:srgbClr val="1E1E1E"/>
              </a:highlight>
              <a:latin typeface="Menlo" panose="020B0609030804020204" pitchFamily="49" charset="0"/>
            </a:endParaRPr>
          </a:p>
          <a:p>
            <a:pPr algn="l"/>
            <a:r>
              <a:rPr lang="fr-FR" b="0" i="0" u="none" strike="noStrike" dirty="0">
                <a:solidFill>
                  <a:srgbClr val="D4D4D4"/>
                </a:solidFill>
                <a:effectLst/>
                <a:latin typeface="ui-sans-serif"/>
              </a:rPr>
              <a:t>Cela créera un nouvel environnement virtuel nommé </a:t>
            </a:r>
            <a:r>
              <a:rPr lang="fr-FR" b="0" i="0" u="none" strike="noStrike" dirty="0" err="1">
                <a:solidFill>
                  <a:srgbClr val="D4D4D4"/>
                </a:solidFill>
                <a:effectLst/>
                <a:latin typeface="ui-sans-serif"/>
              </a:rPr>
              <a:t>myenv</a:t>
            </a:r>
            <a:r>
              <a:rPr lang="fr-FR" b="0" i="0" u="none" strike="noStrike" dirty="0">
                <a:solidFill>
                  <a:srgbClr val="D4D4D4"/>
                </a:solidFill>
                <a:effectLst/>
                <a:latin typeface="ui-sans-serif"/>
              </a:rPr>
              <a:t> dans un nouveau répertoire du même nom. Vous pouvez ensuite activer cet environnement virtuel en exécutant la commande :</a:t>
            </a:r>
          </a:p>
          <a:p>
            <a:pPr algn="l" rtl="0" latinLnBrk="0"/>
            <a:r>
              <a:rPr lang="fr-FR" dirty="0">
                <a:solidFill>
                  <a:srgbClr val="4EC9B0"/>
                </a:solidFill>
                <a:effectLst/>
                <a:highlight>
                  <a:srgbClr val="1E1E1E"/>
                </a:highlight>
                <a:latin typeface="Menlo" panose="020B0609030804020204" pitchFamily="49" charset="0"/>
              </a:rPr>
              <a:t>source</a:t>
            </a:r>
            <a:r>
              <a:rPr lang="fr-FR" dirty="0">
                <a:solidFill>
                  <a:srgbClr val="D4D4D4"/>
                </a:solidFill>
                <a:effectLst/>
                <a:highlight>
                  <a:srgbClr val="1E1E1E"/>
                </a:highlight>
                <a:latin typeface="Menlo" panose="020B0609030804020204" pitchFamily="49" charset="0"/>
              </a:rPr>
              <a:t> </a:t>
            </a:r>
            <a:r>
              <a:rPr lang="fr-FR" dirty="0" err="1">
                <a:solidFill>
                  <a:srgbClr val="D4D4D4"/>
                </a:solidFill>
                <a:effectLst/>
                <a:highlight>
                  <a:srgbClr val="1E1E1E"/>
                </a:highlight>
                <a:latin typeface="Menlo" panose="020B0609030804020204" pitchFamily="49" charset="0"/>
              </a:rPr>
              <a:t>myenv</a:t>
            </a:r>
            <a:r>
              <a:rPr lang="fr-FR" dirty="0">
                <a:solidFill>
                  <a:srgbClr val="D4D4D4"/>
                </a:solidFill>
                <a:effectLst/>
                <a:highlight>
                  <a:srgbClr val="1E1E1E"/>
                </a:highlight>
                <a:latin typeface="Menlo" panose="020B0609030804020204" pitchFamily="49" charset="0"/>
              </a:rPr>
              <a:t>/bin/</a:t>
            </a:r>
            <a:r>
              <a:rPr lang="fr-FR" dirty="0" err="1">
                <a:solidFill>
                  <a:srgbClr val="D4D4D4"/>
                </a:solidFill>
                <a:effectLst/>
                <a:highlight>
                  <a:srgbClr val="1E1E1E"/>
                </a:highlight>
                <a:latin typeface="Menlo" panose="020B0609030804020204" pitchFamily="49" charset="0"/>
              </a:rPr>
              <a:t>activate</a:t>
            </a:r>
            <a:endParaRPr lang="fr-FR" dirty="0">
              <a:solidFill>
                <a:srgbClr val="D4D4D4"/>
              </a:solidFill>
              <a:effectLst/>
              <a:highlight>
                <a:srgbClr val="1E1E1E"/>
              </a:highlight>
              <a:latin typeface="Menlo" panose="020B0609030804020204" pitchFamily="49" charset="0"/>
            </a:endParaRPr>
          </a:p>
          <a:p>
            <a:pPr algn="l"/>
            <a:endParaRPr lang="fr-FR" b="0" i="0" u="none" strike="noStrike" dirty="0">
              <a:solidFill>
                <a:srgbClr val="D4D4D4"/>
              </a:solidFill>
              <a:effectLst/>
              <a:latin typeface="ui-sans-serif"/>
            </a:endParaRPr>
          </a:p>
          <a:p>
            <a:pPr marL="0" indent="0">
              <a:buNone/>
            </a:pPr>
            <a:endParaRPr lang="fr-FR" dirty="0"/>
          </a:p>
        </p:txBody>
      </p:sp>
      <p:sp>
        <p:nvSpPr>
          <p:cNvPr id="4" name="Espace réservé du pied de page 3">
            <a:extLst>
              <a:ext uri="{FF2B5EF4-FFF2-40B4-BE49-F238E27FC236}">
                <a16:creationId xmlns:a16="http://schemas.microsoft.com/office/drawing/2014/main" id="{28CFF801-7F29-095E-1583-7AFC1A8488DB}"/>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13977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A570C-690F-AD5C-5013-549BC94F7FF7}"/>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ED35D0E1-DDBD-B0A9-7666-05FF7A2428A8}"/>
              </a:ext>
            </a:extLst>
          </p:cNvPr>
          <p:cNvSpPr>
            <a:spLocks noGrp="1"/>
          </p:cNvSpPr>
          <p:nvPr>
            <p:ph idx="1"/>
          </p:nvPr>
        </p:nvSpPr>
        <p:spPr/>
        <p:txBody>
          <a:bodyPr/>
          <a:lstStyle/>
          <a:p>
            <a:r>
              <a:rPr lang="fr-FR" b="0" i="0" u="none" strike="noStrike" dirty="0">
                <a:effectLst/>
                <a:latin typeface="ui-sans-serif"/>
              </a:rPr>
              <a:t>Docker est un outil de conteneurisation qui permet de créer des environnements isolés pour les applications. Les modèles de Machine Learning peuvent être déployés dans des conteneurs Docker pour garantir que toutes les dépendances sont installées et que l'environnement est cohérent, quel que soit l'environnement d'exécution. Les conteneurs Docker peuvent être déployés sur n'importe quel système prenant en charge Docker, ce qui facilite le déploiement de modèles de Machine Learning sur différentes plateformes.</a:t>
            </a:r>
          </a:p>
          <a:p>
            <a:endParaRPr lang="fr-FR" dirty="0"/>
          </a:p>
        </p:txBody>
      </p:sp>
      <p:sp>
        <p:nvSpPr>
          <p:cNvPr id="4" name="Espace réservé du pied de page 3">
            <a:extLst>
              <a:ext uri="{FF2B5EF4-FFF2-40B4-BE49-F238E27FC236}">
                <a16:creationId xmlns:a16="http://schemas.microsoft.com/office/drawing/2014/main" id="{3494798D-983A-F6CA-E9E9-D0D339088204}"/>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80956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BD2B7-EBB3-4BD8-6254-A26A32DAC54B}"/>
              </a:ext>
            </a:extLst>
          </p:cNvPr>
          <p:cNvSpPr>
            <a:spLocks noGrp="1"/>
          </p:cNvSpPr>
          <p:nvPr>
            <p:ph type="title"/>
          </p:nvPr>
        </p:nvSpPr>
        <p:spPr/>
        <p:txBody>
          <a:bodyPr/>
          <a:lstStyle/>
          <a:p>
            <a:r>
              <a:rPr lang="fr-FR" dirty="0" err="1"/>
              <a:t>FastAPI</a:t>
            </a:r>
            <a:endParaRPr lang="fr-FR" dirty="0"/>
          </a:p>
        </p:txBody>
      </p:sp>
      <p:sp>
        <p:nvSpPr>
          <p:cNvPr id="3" name="Espace réservé du contenu 2">
            <a:extLst>
              <a:ext uri="{FF2B5EF4-FFF2-40B4-BE49-F238E27FC236}">
                <a16:creationId xmlns:a16="http://schemas.microsoft.com/office/drawing/2014/main" id="{99FB8959-F165-6F01-2F62-9C828E316E74}"/>
              </a:ext>
            </a:extLst>
          </p:cNvPr>
          <p:cNvSpPr>
            <a:spLocks noGrp="1"/>
          </p:cNvSpPr>
          <p:nvPr>
            <p:ph idx="1"/>
          </p:nvPr>
        </p:nvSpPr>
        <p:spPr/>
        <p:txBody>
          <a:bodyPr/>
          <a:lstStyle/>
          <a:p>
            <a:endParaRPr lang="fr-FR" dirty="0"/>
          </a:p>
        </p:txBody>
      </p:sp>
      <p:sp>
        <p:nvSpPr>
          <p:cNvPr id="4" name="Espace réservé du pied de page 3">
            <a:extLst>
              <a:ext uri="{FF2B5EF4-FFF2-40B4-BE49-F238E27FC236}">
                <a16:creationId xmlns:a16="http://schemas.microsoft.com/office/drawing/2014/main" id="{E44D05FD-B02D-4CDD-DBDF-9018F0E833EF}"/>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52606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40568-752C-D8D5-B9D9-FA662A1CDBD2}"/>
              </a:ext>
            </a:extLst>
          </p:cNvPr>
          <p:cNvSpPr>
            <a:spLocks noGrp="1"/>
          </p:cNvSpPr>
          <p:nvPr>
            <p:ph type="title"/>
          </p:nvPr>
        </p:nvSpPr>
        <p:spPr/>
        <p:txBody>
          <a:bodyPr/>
          <a:lstStyle/>
          <a:p>
            <a:r>
              <a:rPr lang="fr-FR" b="0" i="0" u="none" strike="noStrike" dirty="0" err="1">
                <a:effectLst/>
                <a:latin typeface="ui-sans-serif"/>
              </a:rPr>
              <a:t>Uvicorn</a:t>
            </a:r>
            <a:endParaRPr lang="fr-FR" dirty="0"/>
          </a:p>
        </p:txBody>
      </p:sp>
      <p:sp>
        <p:nvSpPr>
          <p:cNvPr id="3" name="Espace réservé du contenu 2">
            <a:extLst>
              <a:ext uri="{FF2B5EF4-FFF2-40B4-BE49-F238E27FC236}">
                <a16:creationId xmlns:a16="http://schemas.microsoft.com/office/drawing/2014/main" id="{44074F21-0DB5-5212-47A4-9C62AB4B27FA}"/>
              </a:ext>
            </a:extLst>
          </p:cNvPr>
          <p:cNvSpPr>
            <a:spLocks noGrp="1"/>
          </p:cNvSpPr>
          <p:nvPr>
            <p:ph idx="1"/>
          </p:nvPr>
        </p:nvSpPr>
        <p:spPr/>
        <p:txBody>
          <a:bodyPr/>
          <a:lstStyle/>
          <a:p>
            <a:r>
              <a:rPr lang="fr-FR" b="0" i="0" u="none" strike="noStrike" dirty="0" err="1">
                <a:effectLst/>
                <a:latin typeface="ui-sans-serif"/>
              </a:rPr>
              <a:t>Uvicorn</a:t>
            </a:r>
            <a:r>
              <a:rPr lang="fr-FR" b="0" i="0" u="none" strike="noStrike" dirty="0">
                <a:effectLst/>
                <a:latin typeface="ui-sans-serif"/>
              </a:rPr>
              <a:t> est un serveur web qui peut être utilisé pour exécuter des applications web asynchrones en Python, en utilisant la spécification ASGI. Il est conçu pour être rapide, léger et facile à utiliser, et peut être utilisé pour développer des applications web modernes et performantes en Python.</a:t>
            </a:r>
            <a:endParaRPr lang="fr-FR" dirty="0"/>
          </a:p>
        </p:txBody>
      </p:sp>
      <p:sp>
        <p:nvSpPr>
          <p:cNvPr id="4" name="Espace réservé du pied de page 3">
            <a:extLst>
              <a:ext uri="{FF2B5EF4-FFF2-40B4-BE49-F238E27FC236}">
                <a16:creationId xmlns:a16="http://schemas.microsoft.com/office/drawing/2014/main" id="{0138B2D7-92DB-383E-F9D8-532C261B9206}"/>
              </a:ext>
            </a:extLst>
          </p:cNvPr>
          <p:cNvSpPr>
            <a:spLocks noGrp="1"/>
          </p:cNvSpPr>
          <p:nvPr>
            <p:ph type="ftr" sz="quarter" idx="11"/>
          </p:nvPr>
        </p:nvSpPr>
        <p:spPr/>
        <p:txBody>
          <a:bodyPr/>
          <a:lstStyle/>
          <a:p>
            <a:r>
              <a:rPr lang="fr-FR"/>
              <a:t>David Thébault - GitHub: David-Tbo</a:t>
            </a:r>
          </a:p>
        </p:txBody>
      </p:sp>
      <p:sp>
        <p:nvSpPr>
          <p:cNvPr id="5" name="ZoneTexte 4">
            <a:extLst>
              <a:ext uri="{FF2B5EF4-FFF2-40B4-BE49-F238E27FC236}">
                <a16:creationId xmlns:a16="http://schemas.microsoft.com/office/drawing/2014/main" id="{7C40201F-9462-4F76-CD3C-951FFC66829F}"/>
              </a:ext>
            </a:extLst>
          </p:cNvPr>
          <p:cNvSpPr txBox="1"/>
          <p:nvPr/>
        </p:nvSpPr>
        <p:spPr>
          <a:xfrm>
            <a:off x="1308295" y="4459458"/>
            <a:ext cx="7076050" cy="369332"/>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&gt; pip </a:t>
            </a:r>
            <a:r>
              <a:rPr lang="fr-FR" dirty="0" err="1">
                <a:latin typeface="Courier New" panose="02070309020205020404" pitchFamily="49" charset="0"/>
                <a:cs typeface="Courier New" panose="02070309020205020404" pitchFamily="49" charset="0"/>
              </a:rPr>
              <a:t>install</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uvicorn</a:t>
            </a:r>
            <a:r>
              <a:rPr lang="fr-FR" dirty="0">
                <a:latin typeface="Courier New" panose="02070309020205020404" pitchFamily="49" charset="0"/>
                <a:cs typeface="Courier New" panose="02070309020205020404" pitchFamily="49" charset="0"/>
              </a:rPr>
              <a:t>[standard]’ </a:t>
            </a:r>
          </a:p>
        </p:txBody>
      </p:sp>
    </p:spTree>
    <p:extLst>
      <p:ext uri="{BB962C8B-B14F-4D97-AF65-F5344CB8AC3E}">
        <p14:creationId xmlns:p14="http://schemas.microsoft.com/office/powerpoint/2010/main" val="340021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A570C-690F-AD5C-5013-549BC94F7FF7}"/>
              </a:ext>
            </a:extLst>
          </p:cNvPr>
          <p:cNvSpPr>
            <a:spLocks noGrp="1"/>
          </p:cNvSpPr>
          <p:nvPr>
            <p:ph type="title"/>
          </p:nvPr>
        </p:nvSpPr>
        <p:spPr/>
        <p:txBody>
          <a:bodyPr/>
          <a:lstStyle/>
          <a:p>
            <a:r>
              <a:rPr lang="fr-FR" dirty="0"/>
              <a:t>Heroku</a:t>
            </a:r>
          </a:p>
        </p:txBody>
      </p:sp>
      <p:sp>
        <p:nvSpPr>
          <p:cNvPr id="3" name="Espace réservé du contenu 2">
            <a:extLst>
              <a:ext uri="{FF2B5EF4-FFF2-40B4-BE49-F238E27FC236}">
                <a16:creationId xmlns:a16="http://schemas.microsoft.com/office/drawing/2014/main" id="{ED35D0E1-DDBD-B0A9-7666-05FF7A2428A8}"/>
              </a:ext>
            </a:extLst>
          </p:cNvPr>
          <p:cNvSpPr>
            <a:spLocks noGrp="1"/>
          </p:cNvSpPr>
          <p:nvPr>
            <p:ph idx="1"/>
          </p:nvPr>
        </p:nvSpPr>
        <p:spPr/>
        <p:txBody>
          <a:bodyPr/>
          <a:lstStyle/>
          <a:p>
            <a:r>
              <a:rPr lang="fr-FR" b="0" i="0" u="none" strike="noStrike" dirty="0">
                <a:effectLst/>
                <a:latin typeface="ui-sans-serif"/>
              </a:rPr>
              <a:t>Heroku est une plateforme de déploiement cloud qui permet de déployer facilement des applications web. Les modèles de Machine </a:t>
            </a:r>
            <a:r>
              <a:rPr lang="fr-FR" dirty="0">
                <a:latin typeface="ui-sans-serif"/>
              </a:rPr>
              <a:t>L</a:t>
            </a:r>
            <a:r>
              <a:rPr lang="fr-FR" b="0" i="0" u="none" strike="noStrike" dirty="0">
                <a:effectLst/>
                <a:latin typeface="ui-sans-serif"/>
              </a:rPr>
              <a:t>earning peuvent être déployés sur Heroku en tant qu'applications web, ce qui permet de fournir une interface utilisateur pour interagir avec le modèle. Heroku prend en charge de nombreux langages de programmation, y compris Python, ce qui facilite le déploiement de modèles de Machine Learning développés dans ce langage. Heroku offre également une scalabilité automatique pour gérer les pics de charge, ce qui peut être utile pour les modèles de Machine </a:t>
            </a:r>
            <a:r>
              <a:rPr lang="fr-FR" dirty="0">
                <a:latin typeface="ui-sans-serif"/>
              </a:rPr>
              <a:t>L</a:t>
            </a:r>
            <a:r>
              <a:rPr lang="fr-FR" b="0" i="0" u="none" strike="noStrike" dirty="0">
                <a:effectLst/>
                <a:latin typeface="ui-sans-serif"/>
              </a:rPr>
              <a:t>earning qui nécessitent des ressources importantes.</a:t>
            </a:r>
            <a:endParaRPr lang="fr-FR" dirty="0"/>
          </a:p>
        </p:txBody>
      </p:sp>
      <p:sp>
        <p:nvSpPr>
          <p:cNvPr id="4" name="Espace réservé du pied de page 3">
            <a:extLst>
              <a:ext uri="{FF2B5EF4-FFF2-40B4-BE49-F238E27FC236}">
                <a16:creationId xmlns:a16="http://schemas.microsoft.com/office/drawing/2014/main" id="{8A880EC8-6C40-B25C-E1DE-D6E5F19EF768}"/>
              </a:ext>
            </a:extLst>
          </p:cNvPr>
          <p:cNvSpPr>
            <a:spLocks noGrp="1"/>
          </p:cNvSpPr>
          <p:nvPr>
            <p:ph type="ftr" sz="quarter" idx="11"/>
          </p:nvPr>
        </p:nvSpPr>
        <p:spPr/>
        <p:txBody>
          <a:bodyPr/>
          <a:lstStyle/>
          <a:p>
            <a:r>
              <a:rPr lang="fr-FR"/>
              <a:t>David Thébault - GitHub: David-Tbo</a:t>
            </a:r>
          </a:p>
        </p:txBody>
      </p:sp>
    </p:spTree>
    <p:extLst>
      <p:ext uri="{BB962C8B-B14F-4D97-AF65-F5344CB8AC3E}">
        <p14:creationId xmlns:p14="http://schemas.microsoft.com/office/powerpoint/2010/main" val="6885800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503</Words>
  <Application>Microsoft Macintosh PowerPoint</Application>
  <PresentationFormat>Grand écran</PresentationFormat>
  <Paragraphs>29</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Aptos</vt:lpstr>
      <vt:lpstr>Aptos Display</vt:lpstr>
      <vt:lpstr>Arial</vt:lpstr>
      <vt:lpstr>Courier New</vt:lpstr>
      <vt:lpstr>Menlo</vt:lpstr>
      <vt:lpstr>ui-sans-serif</vt:lpstr>
      <vt:lpstr>Thème Office</vt:lpstr>
      <vt:lpstr>Déployer un modèle</vt:lpstr>
      <vt:lpstr>Introduction</vt:lpstr>
      <vt:lpstr>Virtualenv</vt:lpstr>
      <vt:lpstr>Docker</vt:lpstr>
      <vt:lpstr>FastAPI</vt:lpstr>
      <vt:lpstr>Uvicorn</vt:lpstr>
      <vt:lpstr>Heroku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THEBAULT</dc:creator>
  <cp:lastModifiedBy>David THEBAULT</cp:lastModifiedBy>
  <cp:revision>10</cp:revision>
  <dcterms:created xsi:type="dcterms:W3CDTF">2024-06-16T20:24:27Z</dcterms:created>
  <dcterms:modified xsi:type="dcterms:W3CDTF">2024-06-16T21:39:53Z</dcterms:modified>
</cp:coreProperties>
</file>