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a screenshot of VSCode about page and terminal running 'git --version'.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PR creation dialog in VSCode.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a PR review inside VSCode.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GitHub tab in the sidebar and active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GitLens sidebar panel and blame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a conflict with action buttons.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integrated terminal with git commands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extensions tab with GitHub extension installed.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error message example and link to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a screenshot of File &gt; Open Folder in VSCode.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Screenshot: Source Control panel with 'Initialize Repository' 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screenshot of Source Control panel with staged/unstaged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screenshot of commit message input and stage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GitHub sign-in 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Screenshot: publish branch button and terminal with push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command palette with 'Git: Clone' 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Screenshot of branch selection dropdown in bottom 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GitHub with VSCode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Git Integration, Collaboration, and 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Clone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From GitHub: copy repo URL</a:t>
            </a:r>
          </a:p>
          <a:p>
            <a:pPr>
              <a:defRPr sz="1800"/>
            </a:pPr>
            <a:r>
              <a:t>In VSCode: Ctrl+Shift+P &gt; Git: Clone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clone https://github.com/yourusername/your-repo.git')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in VSCode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bottom-left status bar to switch/create branches</a:t>
            </a:r>
          </a:p>
          <a:p>
            <a:pPr>
              <a:defRPr sz="1800"/>
            </a:pPr>
            <a:r>
              <a:t>GitLens or built-in features show branch tree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checkout -b new-feature')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Click 'Create Pull Request' from Source Control panel (GitHub extension)</a:t>
            </a:r>
          </a:p>
          <a:p>
            <a:pPr>
              <a:defRPr sz="1800"/>
            </a:pPr>
            <a:r>
              <a:t>Fill title and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a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Fetch PRs from remote</a:t>
            </a:r>
          </a:p>
          <a:p>
            <a:pPr>
              <a:defRPr sz="1800"/>
            </a:pPr>
            <a:r>
              <a:t>Open in editor and comment directly on lines</a:t>
            </a:r>
          </a:p>
          <a:p>
            <a:pPr>
              <a:defRPr sz="1800"/>
            </a:pPr>
            <a:r>
              <a:t>Approve or request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Panel in VSCode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GitHub tab lets you see issues, PRs, and discussions</a:t>
            </a:r>
          </a:p>
          <a:p>
            <a:pPr>
              <a:defRPr sz="1800"/>
            </a:pPr>
            <a:r>
              <a:t>Great for collaboration from within the 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GitLens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GitLens extension enhances Git in VSCode</a:t>
            </a:r>
          </a:p>
          <a:p>
            <a:pPr>
              <a:defRPr sz="1800"/>
            </a:pPr>
            <a:r>
              <a:t>Blame view, history, file annotations,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Resolve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VSCode provides visual tools to accept changes</a:t>
            </a:r>
          </a:p>
          <a:p>
            <a:pPr>
              <a:defRPr sz="1800"/>
            </a:pPr>
            <a:r>
              <a:t>Highlight conflict markers, click Accept Incoming/Current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the Terminal for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Access terminal inside VSCode</a:t>
            </a:r>
          </a:p>
          <a:p>
            <a:pPr>
              <a:defRPr sz="1800"/>
            </a:pPr>
            <a:r>
              <a:t>Run any git command (add, commit, push, etc.)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status')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Search for 'Git' or 'GitHub' in extensions panel</a:t>
            </a:r>
          </a:p>
          <a:p>
            <a:pPr>
              <a:defRPr sz="1800"/>
            </a:pPr>
            <a:r>
              <a:t>Configure user name, email in settings.json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json</a:t>
            </a:r>
            <a:br/>
            <a:r>
              <a:t>settings = {</a:t>
            </a:r>
            <a:br/>
            <a:r>
              <a:t>    "git.user": "Your Name",</a:t>
            </a:r>
            <a:br/>
            <a:r>
              <a:t>    "git.email": "your.email@example.com"</a:t>
            </a:r>
            <a:br/>
            <a:r>
              <a:t>}</a:t>
            </a:r>
            <a:br/>
            <a:r>
              <a:t>with open('settings.json', 'w') as f:</a:t>
            </a:r>
            <a:br/>
            <a:r>
              <a:t>    json.dump(settings, f)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Issues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Authentication issues → Re-authenticate GitHub</a:t>
            </a:r>
          </a:p>
          <a:p>
            <a:pPr>
              <a:defRPr sz="1800"/>
            </a:pPr>
            <a:r>
              <a:t>Push rejected → Pull first</a:t>
            </a:r>
          </a:p>
          <a:p>
            <a:pPr>
              <a:defRPr sz="1800"/>
            </a:pPr>
            <a:r>
              <a:t>Permission denied → SSH key or token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GitHub + VSCode?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Smooth integration with GitHub</a:t>
            </a:r>
          </a:p>
          <a:p>
            <a:pPr>
              <a:defRPr sz="1800"/>
            </a:pPr>
            <a:r>
              <a:t>Powerful UI for commits, branches, and pull requests</a:t>
            </a:r>
          </a:p>
          <a:p>
            <a:pPr>
              <a:defRPr sz="1800"/>
            </a:pPr>
            <a:r>
              <a:t>Extensions available for deeper Git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Commit frequently with meaningful messages</a:t>
            </a:r>
          </a:p>
          <a:p>
            <a:pPr>
              <a:defRPr sz="1800"/>
            </a:pPr>
            <a:r>
              <a:t>Create branches for features</a:t>
            </a:r>
          </a:p>
          <a:p>
            <a:pPr>
              <a:defRPr sz="1800"/>
            </a:pPr>
            <a:r>
              <a:t>Pull before pushing</a:t>
            </a:r>
          </a:p>
          <a:p>
            <a:pPr>
              <a:defRPr sz="1800"/>
            </a:pPr>
            <a:r>
              <a:t>Review PRs before merging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https://code.visualstudio.com/docs</a:t>
            </a:r>
          </a:p>
          <a:p>
            <a:pPr>
              <a:defRPr sz="1800"/>
            </a:pPr>
            <a:r>
              <a:t>https://docs.github.com</a:t>
            </a:r>
          </a:p>
          <a:p>
            <a:pPr>
              <a:defRPr sz="1800"/>
            </a:pPr>
            <a:r>
              <a:t>https://learngitbranching.js.org</a:t>
            </a:r>
          </a:p>
          <a:p>
            <a:pPr>
              <a:defRPr sz="1800"/>
            </a:pPr>
            <a:r>
              <a:t>https://git-scm.com/book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Git &amp; VSCode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Download Git from https://git-scm.com</a:t>
            </a:r>
          </a:p>
          <a:p>
            <a:pPr>
              <a:defRPr sz="1800"/>
            </a:pPr>
            <a:r>
              <a:t>Install VSCode from https://code.visualstudio.com</a:t>
            </a:r>
          </a:p>
          <a:p>
            <a:pPr>
              <a:defRPr sz="1800"/>
            </a:pPr>
            <a:r>
              <a:t>Ensure Git is in your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a Project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File &gt; Open Folder to load your project directory</a:t>
            </a:r>
          </a:p>
          <a:p>
            <a:pPr>
              <a:defRPr sz="1800"/>
            </a:pPr>
            <a:r>
              <a:t>Recommended: Open the root folder of your repo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a Git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Click 'Initialize Repository' in the Source Control panel if no Git repo exists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init')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Click the Git icon on the left sidebar</a:t>
            </a:r>
          </a:p>
          <a:p>
            <a:pPr>
              <a:defRPr sz="1800"/>
            </a:pPr>
            <a:r>
              <a:t>View changes, commits, branches in one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&amp; Commit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'+' icon to stage files</a:t>
            </a:r>
          </a:p>
          <a:p>
            <a:pPr>
              <a:defRPr sz="1800"/>
            </a:pPr>
            <a:r>
              <a:t>Write a commit message and click ✓ to commit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add .')</a:t>
            </a:r>
            <a:br/>
            <a:r>
              <a:t>os.system('git commit -m "Initial commit"')</a:t>
            </a:r>
            <a:br/>
            <a:r>
              <a:t>```</a:t>
            </a:r>
          </a:p>
        </p:txBody>
      </p:sp>
      <p:pic>
        <p:nvPicPr>
          <p:cNvPr id="4" name="Picture 3" descr="stage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0" y="1440000"/>
            <a:ext cx="2700000" cy="1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Sign in with GitHub via VSCode's GitHub extension</a:t>
            </a:r>
          </a:p>
          <a:p>
            <a:pPr>
              <a:defRPr sz="1800"/>
            </a:pPr>
            <a:r>
              <a:t>You may be prompted to authorize via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Push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Click 'Publish Branch' or use terminal:</a:t>
            </a:r>
          </a:p>
          <a:p>
            <a:pPr>
              <a:defRPr sz="1800"/>
            </a:pPr>
            <a:r>
              <a:t>git remote add origin ...</a:t>
            </a:r>
          </a:p>
          <a:p>
            <a:pPr>
              <a:defRPr sz="1800"/>
            </a:pPr>
            <a:r>
              <a:t>git push -u origin main</a:t>
            </a:r>
          </a:p>
          <a:p>
            <a:pPr>
              <a:defRPr sz="1800"/>
            </a:pPr>
            <a:r>
              <a:t>Python Example:</a:t>
            </a:r>
            <a:br/>
            <a:r>
              <a:t>```python</a:t>
            </a:r>
            <a:br/>
            <a:r>
              <a:t>import os</a:t>
            </a:r>
            <a:br/>
            <a:r>
              <a:t>os.system('git remote add origin https://github.com/yourusername/your-repo.git')</a:t>
            </a:r>
            <a:br/>
            <a:r>
              <a:t>os.system('git push -u origin main')</a:t>
            </a:r>
            <a:br/>
            <a:r>
              <a:t>```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192000"/>
            <a:ext cx="82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GitHub with VSCode — Author: David Thébault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