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Git &amp; GitHub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Version Control and Collaboration for Developers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Viewing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View commit history with details: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log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View the full commit history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log -p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diffs with each commit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log -p -1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diff for the latest commit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log --stat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summary of changes per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show &lt;commit_id&gt;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Display full details of a specific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Differences and Removals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See differences and remove files: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diff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unstaged changes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rm -f &lt;file&gt;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Force remove a tracked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rm -f .git/index.lock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Remove Git lock file if stuck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Moving Files &amp; Ignoring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Rename files and ignore specific ones: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mv old.py new.py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Rename or move a tracked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echo temp.rtf &gt; .gitignore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Add temp.rtf to ignored files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Undoing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Various ways to undo changes: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test.rtf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Restore a file from the latest commit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-p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Interactively select changes to discard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reset HEAD &lt;file&gt;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Unstage a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commit --amend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Modify the last commit message or content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revert HEAD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a commit that reverts the last commit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revert &lt;commit_id&gt;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Revert a specific commit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GitHub?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GitHub is a cloud-based platform for Git repositories.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a GitHub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Create and push to GitHub: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remote add origin https://github.com/user/repo.git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Add a remote repository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push -u origin main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Push changes to GitHub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Push to 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Push your local repository to GitHub: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cd path/to/your/project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Navigate to your project folder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init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Initialize a Git repository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add .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Add all files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commit -m "Initial commit"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Commit with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remote add origin https://github.com/username/repo.git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Link remote repo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push -u origin main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Push to remote main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Remotes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Handle remote repositories: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remote -v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current remotes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remote set-url origin https://&lt;token&gt;@github.com/&lt;user&gt;/&lt;repo&gt;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Update URL with token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and Clone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Download or sync repositories: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clone https://github.com/user/repo.git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Clone a repository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pull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Fetch and merge changes from remote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Work independently using branches: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branch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a new branch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branch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List all branches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Switch to another branch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-b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and switch to a branch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branch -d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Delete a branch safely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branch -D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Force delete a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Git is a distributed version control system.</a:t>
            </a:r>
          </a:p>
          <a:p>
            <a:pPr>
              <a:defRPr sz="1800"/>
            </a:pPr>
            <a:r>
              <a:t>It helps track changes in source code during development.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Merging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Merge changes from one branch to another: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main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Switch to main branch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merge &lt;branch&gt;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Merge the given branch into current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Merge Conflicts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Conflicts arise when changes collide across branches. Resolve them manually.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Pull Requests &amp; Forks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 pull request is a way to propose changes and start a discussion.</a:t>
            </a:r>
          </a:p>
          <a:p>
            <a:pPr>
              <a:defRPr sz="1800"/>
            </a:pPr>
            <a:r>
              <a:t>Forking allows you to copy a repository and work independently.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checkout -b feature-branch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a new branch for your feature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push origin feature-branch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Push your branch to GitHub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Open a pull request on GitHub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Propose your changes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Click 'Fork' on a repo page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Make a copy of a repository to your account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clone https://github.com/username/forked-repo.git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Clone the fork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Issues and Discussions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Track bugs, tasks, or questions:</a:t>
            </a:r>
          </a:p>
          <a:p>
            <a:pPr>
              <a:defRPr sz="1800"/>
            </a:pPr>
            <a:r>
              <a:t>Open discussions for community support.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Click on 'Issues' tab on GitHub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Open or view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Create a new issue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Describe your problem or feature request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Comment on issues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Provide feedback or updates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Use labels/milestones for tracking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Organize your issues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GitHub Actions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Automate testing, builds, and deployments using workflows.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Create .github/workflows/main.yml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Define your workflow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Specify triggers: push, pull_request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Choose what events trigger the workflow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Define jobs with steps and actions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Set up automated tasks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Commit often</a:t>
            </a:r>
          </a:p>
          <a:p>
            <a:pPr>
              <a:defRPr sz="1800"/>
            </a:pPr>
            <a:r>
              <a:t>Write clear messages</a:t>
            </a:r>
          </a:p>
          <a:p>
            <a:pPr>
              <a:defRPr sz="1800"/>
            </a:pPr>
            <a:r>
              <a:t>Use branches wisely</a:t>
            </a:r>
          </a:p>
          <a:p>
            <a:pPr>
              <a:defRPr sz="1800"/>
            </a:pPr>
            <a:r>
              <a:t>Pull before pushing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https://git-scm.com/doc</a:t>
            </a:r>
          </a:p>
          <a:p>
            <a:pPr>
              <a:defRPr sz="1800"/>
            </a:pPr>
            <a:r>
              <a:t>https://docs.github.com</a:t>
            </a:r>
          </a:p>
          <a:p>
            <a:pPr>
              <a:defRPr sz="1800"/>
            </a:pPr>
            <a:r>
              <a:t>https://learngitbranching.js.org</a:t>
            </a:r>
          </a:p>
          <a:p>
            <a:pPr>
              <a:defRPr sz="1800"/>
            </a:pPr>
            <a:r>
              <a:t>YouTube: How to push on GitHub (bvi37IbJXS4)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Git?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Version control</a:t>
            </a:r>
          </a:p>
          <a:p>
            <a:pPr>
              <a:defRPr sz="1800"/>
            </a:pPr>
            <a:r>
              <a:t>Collaboration</a:t>
            </a:r>
          </a:p>
          <a:p>
            <a:pPr>
              <a:defRPr sz="1800"/>
            </a:pPr>
            <a:r>
              <a:t>History and backups</a:t>
            </a:r>
          </a:p>
          <a:p>
            <a:pPr>
              <a:defRPr sz="1800"/>
            </a:pPr>
            <a:r>
              <a:t>Branching and merging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Installing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To install Git on your system: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sudo apt install 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Install Git on Debian/Ubuntu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brew install git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Install Git on macOS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--version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Check installed Git version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Set your Git identity: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config --global user.name "My name"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Set your Git username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config --global user.email "me@example.com"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Set your Git email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 Init &amp; Inspecting Repo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Initialize and inspect a Git repo: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init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a new Git repository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ls -la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List all files (including hidden ones)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ls -l .git/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View internal Git directory contents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Track files in your working tree: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vim disk_usage.py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Create or edit the Python file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add disk_usage.py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Stage the file for commit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add *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Stage all files in the directory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Checking 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Show the status of files: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status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Show the status of working directory and staging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Committing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Record staged changes to the repository: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commit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Commit staged files (opens editor for message)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commit -m 'Message'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Commit with a short message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sz="1600" b="1">
                <a:solidFill>
                  <a:srgbClr val="1E1E1E"/>
                </a:solidFill>
                <a:latin typeface="Courier New"/>
              </a:rPr>
              <a:t>&gt;&gt;&gt; git commit -a -m 'Quick commit' </a:t>
            </a:r>
            <a:r>
              <a:rPr sz="1600" b="0">
                <a:solidFill>
                  <a:srgbClr val="828282"/>
                </a:solidFill>
                <a:latin typeface="Courier New"/>
              </a:rPr>
              <a:t># Stage &amp; commit all modified files with a message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621792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BFBFBF"/>
                </a:solidFill>
                <a:latin typeface="Aptos"/>
              </a:defRPr>
            </a:pPr>
            <a:r>
              <a:t>Git &amp; GitHub presentation    Author: David Thébault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