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79"/>
    <p:restoredTop sz="80863"/>
  </p:normalViewPr>
  <p:slideViewPr>
    <p:cSldViewPr snapToGrid="0">
      <p:cViewPr varScale="1">
        <p:scale>
          <a:sx n="114" d="100"/>
          <a:sy n="114" d="100"/>
        </p:scale>
        <p:origin x="242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961D71-DB32-044A-B69C-196275FDCEB4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0F618-4889-CA4F-A513-BF68A61F17CC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483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0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Pulls the latest changes from the remote main branch and updates your local repository.</a:t>
            </a:r>
          </a:p>
          <a:p>
            <a:r>
              <a:rPr lang="en-GB" sz="1200" b="0" i="0" u="none" strike="noStrike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files are changed, either you commit them before the pull, or you set them aside with git stash.</a:t>
            </a:r>
            <a:endParaRPr lang="en-GB" b="0" i="0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A0F618-4889-CA4F-A513-BF68A61F17C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835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734D1A-72F9-3847-7719-16E17F0D6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9375B3-1B01-54FD-2B4A-F85B89A86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0596C8-4BEB-FCB8-DB18-1BC99671D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9868-E8C2-9545-9B20-01B29548202A}" type="datetimeFigureOut">
              <a:rPr lang="en-GB" smtClean="0"/>
              <a:t>05/10/2025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FB0BF7-55AB-1658-EB24-11288DB5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37811" y="6356350"/>
            <a:ext cx="4732421" cy="365125"/>
          </a:xfrm>
        </p:spPr>
        <p:txBody>
          <a:bodyPr/>
          <a:lstStyle/>
          <a:p>
            <a:r>
              <a:rPr lang="en-GB" dirty="0"/>
              <a:t>Procedure to update the Read the Docs website – David Thébault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31738F-828A-F814-8EEF-FBC687559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840A-E678-6A49-82C8-A0B07DC505B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3712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BEA89D-C9FA-D2D2-09DB-A270D95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29C5A6-623D-3A8C-596D-546087B3C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36631DF-C2D0-1716-4D06-4EFB42E1C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9868-E8C2-9545-9B20-01B29548202A}" type="datetimeFigureOut">
              <a:rPr lang="en-GB" smtClean="0"/>
              <a:t>05/10/2025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5A31E1-150C-67FE-1C76-E80956BE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8EBD4E-4182-E3EA-F45A-731B812A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840A-E678-6A49-82C8-A0B07DC505B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482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F912ABA-100E-7711-B7A1-08B165ACA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1EF4037-3393-E5C1-4C42-AE430877F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B2259C-0216-7DBE-473E-A79F3B4C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9868-E8C2-9545-9B20-01B29548202A}" type="datetimeFigureOut">
              <a:rPr lang="en-GB" smtClean="0"/>
              <a:t>05/10/2025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7D8FAB-60B8-AA3F-E9E6-9DA0406A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6ABA93-888F-BE09-9DD7-855740B0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840A-E678-6A49-82C8-A0B07DC505B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8037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570D61-D69C-2F5E-38D3-00A981F1F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972660-041D-D873-BBD1-F74B4D70A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D0F613-FD90-C186-2FF0-C85A6F454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9868-E8C2-9545-9B20-01B29548202A}" type="datetimeFigureOut">
              <a:rPr lang="en-GB" smtClean="0"/>
              <a:t>05/10/2025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353B32-BDFC-83E5-BD25-0A3252284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9075F7-0420-3764-6377-5406B02E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840A-E678-6A49-82C8-A0B07DC505B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5132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D06EF9-0EFC-7A35-2CA7-718CFC3D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B53D1E-B43A-3244-172F-488514C97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96F5DB-0189-8873-2E43-C59F449D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9868-E8C2-9545-9B20-01B29548202A}" type="datetimeFigureOut">
              <a:rPr lang="en-GB" smtClean="0"/>
              <a:t>05/10/2025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9A4D696-C6AA-D664-C342-1F0768118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95F02F-B1E7-4DA5-D3F5-D744FB020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840A-E678-6A49-82C8-A0B07DC505B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309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3911BC-407F-2953-AA7E-8E6E0B00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8F9ECA2-F6AB-4C59-E6DE-30CE2A1DA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157F7A3-AD32-CE56-3CF8-B2965DF15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6126A34-5646-637A-F0D8-D7A1D839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9868-E8C2-9545-9B20-01B29548202A}" type="datetimeFigureOut">
              <a:rPr lang="en-GB" smtClean="0"/>
              <a:t>05/10/2025</a:t>
            </a:fld>
            <a:endParaRPr lang="en-GB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04549F-B096-4CDE-490D-453AC22E0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EA6311-D7E2-AB35-8F91-5FC8D966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840A-E678-6A49-82C8-A0B07DC505B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4219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5897DA-1125-FA2B-0F11-45023C9EF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CBF3A7-5539-5EC1-B28B-39C0729A8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8B575D9-446A-D69A-9FE8-EB58E20AC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9EEFF8E-3BE6-998C-7E78-0366454491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59F99BD-275C-2771-2867-FBD4853C3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80540DC-98F0-7CE7-067E-21757059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9868-E8C2-9545-9B20-01B29548202A}" type="datetimeFigureOut">
              <a:rPr lang="en-GB" smtClean="0"/>
              <a:t>05/10/2025</a:t>
            </a:fld>
            <a:endParaRPr lang="en-GB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DCB6DAF-CBB3-EDB3-D646-3D20479F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2D435A4-4DC2-2B3B-46E6-45360D668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840A-E678-6A49-82C8-A0B07DC505B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37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5D847-872D-06C9-7DD4-79362E06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2D747B9-EAB0-DD97-98EE-A6AE5BDF7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9868-E8C2-9545-9B20-01B29548202A}" type="datetimeFigureOut">
              <a:rPr lang="en-GB" smtClean="0"/>
              <a:t>05/10/2025</a:t>
            </a:fld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E7C0609-57C9-2454-699F-5024B446B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CB755E0-4C6B-CDF8-DD18-C21F5B1E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840A-E678-6A49-82C8-A0B07DC505B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21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C38C6A3-225B-FC35-9802-9843C7D1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9868-E8C2-9545-9B20-01B29548202A}" type="datetimeFigureOut">
              <a:rPr lang="en-GB" smtClean="0"/>
              <a:t>05/10/2025</a:t>
            </a:fld>
            <a:endParaRPr lang="en-GB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1B8A886-53F7-8491-4277-0D8E1929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650A77C-ACB7-0C49-D3B6-ACBC57A78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840A-E678-6A49-82C8-A0B07DC505B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48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42E181-C4D6-4C29-C3E7-2D28EE0BA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5CFF4F-FD7E-3FB2-49FA-637B44E8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8A865A-E989-C084-C731-7CAF529EC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82E8DF-A31F-B769-60B9-4F0382F8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9868-E8C2-9545-9B20-01B29548202A}" type="datetimeFigureOut">
              <a:rPr lang="en-GB" smtClean="0"/>
              <a:t>05/10/2025</a:t>
            </a:fld>
            <a:endParaRPr lang="en-GB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AA24CC-EFD8-463E-5FD6-9057F163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1F6AF1B-1E7C-6863-A9D4-B1E5909D1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840A-E678-6A49-82C8-A0B07DC505B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82309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941B91-5F1B-6A66-15A3-C5A58ACF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54EF94F-ABC7-06D5-EF97-2C58559B87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479D87-F65A-1203-5180-D6E74BE33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F25CA5-81AB-DE80-836B-92837A15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A9868-E8C2-9545-9B20-01B29548202A}" type="datetimeFigureOut">
              <a:rPr lang="en-GB" smtClean="0"/>
              <a:t>05/10/2025</a:t>
            </a:fld>
            <a:endParaRPr lang="en-GB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986CBA-D7BB-7D47-117A-E498B032A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7D9473C-00A9-9768-4E16-AD9E263B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9D840A-E678-6A49-82C8-A0B07DC505B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496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76FF19C-E98C-7BD4-E83A-8BB82675D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9C18B4-E31B-A1B1-5889-60370B81E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C88A38-CA1F-F004-AE0C-1FFB3EDE3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2A9868-E8C2-9545-9B20-01B29548202A}" type="datetimeFigureOut">
              <a:rPr lang="en-GB" smtClean="0"/>
              <a:t>05/10/2025</a:t>
            </a:fld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B80FD2-D30D-8B18-E0C1-F56D8B105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05725" y="6356350"/>
            <a:ext cx="47324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 dirty="0"/>
              <a:t>Procedure to update the Read the Docs website – David Thébault</a:t>
            </a:r>
          </a:p>
          <a:p>
            <a:endParaRPr lang="en-GB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5A282B-F2F1-A206-2E96-1435F1734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9D840A-E678-6A49-82C8-A0B07DC505B5}" type="slidenum">
              <a:rPr lang="en-GB" smtClean="0"/>
              <a:t>‹N°›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371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9F73E49C-4D0E-51DC-B930-F2E39E6FAD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From GitHub to online publishing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05CAB4B6-FD29-3296-8B35-332803673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Procedure to update the Read the Docs website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0B1FCE9-0319-21BC-D099-FE1964FCB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813" y="4644188"/>
            <a:ext cx="2578268" cy="890337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AB9D93D-5D12-897D-B0B5-945115653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44188"/>
            <a:ext cx="3267074" cy="70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5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11228-825C-67B2-13E4-ED2059A13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8B2E6F-21B5-C102-19D2-B36DE2FFF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Troubleshooting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E4EB0D-ED33-FCF6-F8B9-C1934B6D5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3175" cy="4351338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Check the logs on Read the Docs in case of errors.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Make sure that notebooks are referenced in a toctree.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Update requirements.txt if necessary.</a:t>
            </a:r>
          </a:p>
        </p:txBody>
      </p:sp>
    </p:spTree>
    <p:extLst>
      <p:ext uri="{BB962C8B-B14F-4D97-AF65-F5344CB8AC3E}">
        <p14:creationId xmlns:p14="http://schemas.microsoft.com/office/powerpoint/2010/main" val="1387871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305D4-E3CF-EB5F-31DA-2A69CBDF8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C49631-1007-9C9A-4022-1A0C9599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540F5E-135D-9EEB-D44E-9D76B24C3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3175" cy="4351338"/>
          </a:xfrm>
        </p:spPr>
        <p:txBody>
          <a:bodyPr>
            <a:norm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Summary of key steps.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Reminder of important orders.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Useful resources (links to Read the Docs, Sphinx documentation, etc.).</a:t>
            </a:r>
          </a:p>
        </p:txBody>
      </p:sp>
    </p:spTree>
    <p:extLst>
      <p:ext uri="{BB962C8B-B14F-4D97-AF65-F5344CB8AC3E}">
        <p14:creationId xmlns:p14="http://schemas.microsoft.com/office/powerpoint/2010/main" val="76804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8DFB7E-A7D9-608C-3AA5-BBADD98D2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</a:t>
            </a:r>
            <a:endParaRPr lang="en-GB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C71C8B5-2412-9F0B-5DD4-6F9827DF3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507" y="1729337"/>
            <a:ext cx="3663745" cy="2308324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CF13A0DA-A166-AE19-B8DB-D24596D14C8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3754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Project Overview: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This project features a technical documentation website hosted on Read the Docs, built from a GitHub repository. The site consolidates educational and technical content, including Jupyter notebooks (.ipynb) and structured documentation files (.rst), organized using Sphinx and the nbsphinx extension.</a:t>
            </a:r>
          </a:p>
          <a:p>
            <a:pPr marL="0" indent="0">
              <a:buNone/>
            </a:pPr>
            <a:r>
              <a:rPr lang="en-GB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Objective: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Efficiently update the website by: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Adding/editing Jupyter notebooks (practical examples, tutorials).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Enhancing structure via .rst files (table of contents, navigation).</a:t>
            </a:r>
          </a:p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Automating deployment from GitHub to Read the Docs.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EE4BC7-49B4-4B42-3A69-AD15CE1980A0}"/>
              </a:ext>
            </a:extLst>
          </p:cNvPr>
          <p:cNvSpPr txBox="1"/>
          <p:nvPr/>
        </p:nvSpPr>
        <p:spPr>
          <a:xfrm>
            <a:off x="6593305" y="4172695"/>
            <a:ext cx="456999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900" noProof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</a:p>
          <a:p>
            <a:pPr>
              <a:buNone/>
            </a:pPr>
            <a:r>
              <a:rPr lang="en-US" sz="900" noProof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├── build</a:t>
            </a:r>
          </a:p>
          <a:p>
            <a:pPr>
              <a:buNone/>
            </a:pPr>
            <a:r>
              <a:rPr lang="en-US" sz="900" noProof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│   ├── doctrees</a:t>
            </a:r>
          </a:p>
          <a:p>
            <a:pPr>
              <a:buNone/>
            </a:pPr>
            <a:r>
              <a:rPr lang="en-US" sz="900" noProof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│   └── html</a:t>
            </a:r>
          </a:p>
          <a:p>
            <a:pPr>
              <a:buNone/>
            </a:pPr>
            <a:r>
              <a:rPr lang="en-US" sz="900" noProof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├── make.bat</a:t>
            </a:r>
          </a:p>
          <a:p>
            <a:pPr>
              <a:buNone/>
            </a:pPr>
            <a:r>
              <a:rPr lang="en-US" sz="900" noProof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├── Makefile</a:t>
            </a:r>
          </a:p>
          <a:p>
            <a:pPr>
              <a:buNone/>
            </a:pPr>
            <a:r>
              <a:rPr lang="en-US" sz="900" noProof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├── Read_The_Docs.pptx</a:t>
            </a:r>
          </a:p>
          <a:p>
            <a:pPr>
              <a:buNone/>
            </a:pPr>
            <a:r>
              <a:rPr lang="en-US" sz="900" noProof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├── requirements.txt</a:t>
            </a:r>
          </a:p>
          <a:p>
            <a:pPr>
              <a:buNone/>
            </a:pPr>
            <a:r>
              <a:rPr lang="en-US" sz="900" noProof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└── source</a:t>
            </a:r>
          </a:p>
          <a:p>
            <a:pPr>
              <a:buNone/>
            </a:pPr>
            <a:r>
              <a:rPr lang="en-US" sz="900" noProof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├── _static</a:t>
            </a:r>
          </a:p>
          <a:p>
            <a:pPr>
              <a:buNone/>
            </a:pPr>
            <a:r>
              <a:rPr lang="en-US" sz="900" noProof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├── _templates</a:t>
            </a:r>
          </a:p>
          <a:p>
            <a:pPr>
              <a:buNone/>
            </a:pPr>
            <a:r>
              <a:rPr lang="en-US" sz="900" noProof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├── conf.py</a:t>
            </a:r>
          </a:p>
          <a:p>
            <a:pPr>
              <a:buNone/>
            </a:pPr>
            <a:r>
              <a:rPr lang="en-US" sz="900" noProof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├── index.rst</a:t>
            </a:r>
          </a:p>
          <a:p>
            <a:pPr>
              <a:buNone/>
            </a:pPr>
            <a:r>
              <a:rPr lang="en-US" sz="900" noProof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├── machine_learning</a:t>
            </a:r>
          </a:p>
          <a:p>
            <a:pPr>
              <a:buNone/>
            </a:pPr>
            <a:r>
              <a:rPr lang="en-US" sz="900" noProof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├── probabilities</a:t>
            </a:r>
          </a:p>
          <a:p>
            <a:pPr>
              <a:buNone/>
            </a:pPr>
            <a:r>
              <a:rPr lang="en-US" sz="900" noProof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└── statistic</a:t>
            </a:r>
          </a:p>
        </p:txBody>
      </p:sp>
    </p:spTree>
    <p:extLst>
      <p:ext uri="{BB962C8B-B14F-4D97-AF65-F5344CB8AC3E}">
        <p14:creationId xmlns:p14="http://schemas.microsoft.com/office/powerpoint/2010/main" val="3546902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81341C-80ED-9CD5-AD08-0DA0BDB4E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Pre-requisites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0158E2-7DFE-7382-BEC8-46D5CF544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Have an open terminal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Be placed in the folder project</a:t>
            </a:r>
          </a:p>
          <a:p>
            <a:pPr marL="457200" lvl="1" indent="0">
              <a:buNone/>
            </a:pP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>
              <a:spcBef>
                <a:spcPts val="1000"/>
              </a:spcBef>
            </a:pP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>
              <a:spcBef>
                <a:spcPts val="1000"/>
              </a:spcBef>
            </a:pPr>
            <a:endParaRPr lang="en-GB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1">
              <a:spcBef>
                <a:spcPts val="1000"/>
              </a:spcBef>
            </a:pPr>
            <a:r>
              <a:rPr lang="en-GB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Have Git and Python installed</a:t>
            </a:r>
          </a:p>
          <a:p>
            <a:pPr marL="457200" lvl="1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A37F2AB-0403-D021-2578-75D60FD41D5D}"/>
              </a:ext>
            </a:extLst>
          </p:cNvPr>
          <p:cNvSpPr/>
          <p:nvPr/>
        </p:nvSpPr>
        <p:spPr>
          <a:xfrm>
            <a:off x="963302" y="3101408"/>
            <a:ext cx="10631128" cy="89988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fr-FR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"/Users/davidtbo/Library/Mobile Documents/com~apple~CloudDocs/website_rtd"</a:t>
            </a:r>
          </a:p>
        </p:txBody>
      </p:sp>
    </p:spTree>
    <p:extLst>
      <p:ext uri="{BB962C8B-B14F-4D97-AF65-F5344CB8AC3E}">
        <p14:creationId xmlns:p14="http://schemas.microsoft.com/office/powerpoint/2010/main" val="117732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48255-B38F-CBB5-ED0E-04DB32062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9E4733F8-E5B3-1A33-D8E2-61E8DF80A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5043" cy="4351338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Pulls (retrieves) the latest changes from GitHub.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assumes that the local branch is called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that the remote repository (origin) points to the GitHub repository (David-Tbo/website_RTD)and thirdly that there is no conflict which can be verified by running: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51FC917-D542-C903-251C-4990BB657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Local Repository Update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786B9EE-DAC4-A748-C8A7-DACF3969D6BA}"/>
              </a:ext>
            </a:extLst>
          </p:cNvPr>
          <p:cNvSpPr/>
          <p:nvPr/>
        </p:nvSpPr>
        <p:spPr>
          <a:xfrm>
            <a:off x="1075597" y="2352652"/>
            <a:ext cx="6480235" cy="89988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pull origin main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81BFFA2-34B9-AC51-C418-E6584993D39E}"/>
              </a:ext>
            </a:extLst>
          </p:cNvPr>
          <p:cNvSpPr/>
          <p:nvPr/>
        </p:nvSpPr>
        <p:spPr>
          <a:xfrm>
            <a:off x="1083619" y="5392629"/>
            <a:ext cx="6480235" cy="118538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branch</a:t>
            </a:r>
          </a:p>
          <a:p>
            <a:r>
              <a:rPr lang="fr-FR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remote –v</a:t>
            </a:r>
          </a:p>
          <a:p>
            <a:r>
              <a:rPr lang="fr-FR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git status</a:t>
            </a:r>
          </a:p>
        </p:txBody>
      </p:sp>
    </p:spTree>
    <p:extLst>
      <p:ext uri="{BB962C8B-B14F-4D97-AF65-F5344CB8AC3E}">
        <p14:creationId xmlns:p14="http://schemas.microsoft.com/office/powerpoint/2010/main" val="2289155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BE7D2-8504-521C-4FD7-A9E3BC5B0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3BE07-97B0-D011-9BF6-8531FC36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Modify/Add content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0EE0C5-6FF4-52B0-9B68-C9B355A28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3175" cy="4351338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Add/modify notebooks in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source/machine_learning/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Update the .rst files to organize the structure.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a new section in source/machine_learning/index.rst 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0EDD76C-DE83-9FE4-E9A2-62FF932B1E01}"/>
              </a:ext>
            </a:extLst>
          </p:cNvPr>
          <p:cNvSpPr/>
          <p:nvPr/>
        </p:nvSpPr>
        <p:spPr>
          <a:xfrm>
            <a:off x="1022516" y="2336457"/>
            <a:ext cx="9854032" cy="89988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cp /</a:t>
            </a:r>
            <a:r>
              <a:rPr lang="en-US" sz="16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/to/new_notebook.ipynb source/machine_learning/supervised_learning/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6A06B71-C1F2-9AAA-4D95-AD17CD1F63CD}"/>
              </a:ext>
            </a:extLst>
          </p:cNvPr>
          <p:cNvSpPr/>
          <p:nvPr/>
        </p:nvSpPr>
        <p:spPr>
          <a:xfrm>
            <a:off x="1022516" y="4280913"/>
            <a:ext cx="9854032" cy="221196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.. toctree::</a:t>
            </a:r>
          </a:p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:maxdepth: 2</a:t>
            </a:r>
          </a:p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:caption: Contents:</a:t>
            </a:r>
          </a:p>
          <a:p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supervised_learning/new_notebook</a:t>
            </a:r>
          </a:p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unsupervised_learning/other_notebook</a:t>
            </a:r>
          </a:p>
          <a:p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549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C17E1-F493-DB7A-85D5-3D441B33B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6E8D9C-3BCD-47F5-EA88-30B725C27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locally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0EA658-B463-C0AD-74D9-627458779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3175" cy="4351338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Install the dependencies:</a:t>
            </a:r>
          </a:p>
          <a:p>
            <a:pPr marL="0" indent="0">
              <a:buNone/>
            </a:pP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AutoNum type="alphaLcPeriod" startAt="2"/>
            </a:pP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Build the documentation: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Check the result: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ACC0342-5CDD-3C7E-7EA8-96DE7899EC2B}"/>
              </a:ext>
            </a:extLst>
          </p:cNvPr>
          <p:cNvSpPr/>
          <p:nvPr/>
        </p:nvSpPr>
        <p:spPr>
          <a:xfrm>
            <a:off x="1086685" y="2345914"/>
            <a:ext cx="6212472" cy="89988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-r requirements.txt</a:t>
            </a:r>
            <a:endParaRPr lang="fr-FR" dirty="0">
              <a:solidFill>
                <a:schemeClr val="accent2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F437EA3-4806-4D23-5CBE-523C90FC727B}"/>
              </a:ext>
            </a:extLst>
          </p:cNvPr>
          <p:cNvSpPr/>
          <p:nvPr/>
        </p:nvSpPr>
        <p:spPr>
          <a:xfrm>
            <a:off x="1126791" y="3733555"/>
            <a:ext cx="6212472" cy="89988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cd source</a:t>
            </a:r>
            <a:endParaRPr lang="en-US" sz="2000" noProof="0" dirty="0">
              <a:solidFill>
                <a:schemeClr val="accent1">
                  <a:lumMod val="60000"/>
                  <a:lumOff val="4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make clean </a:t>
            </a:r>
            <a:r>
              <a:rPr lang="en-US" sz="2000" noProof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clean the old builds</a:t>
            </a:r>
          </a:p>
          <a:p>
            <a:r>
              <a:rPr lang="en-US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make html </a:t>
            </a:r>
            <a:r>
              <a:rPr lang="en-US" sz="2000" noProof="0" dirty="0">
                <a:solidFill>
                  <a:schemeClr val="accent6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build the documentation</a:t>
            </a:r>
            <a:endParaRPr lang="en-US" sz="20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43FF881-8553-8490-8757-44D30C115D3C}"/>
              </a:ext>
            </a:extLst>
          </p:cNvPr>
          <p:cNvSpPr/>
          <p:nvPr/>
        </p:nvSpPr>
        <p:spPr>
          <a:xfrm>
            <a:off x="1086685" y="5137688"/>
            <a:ext cx="6212472" cy="899886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sz="2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pen _build/html/index.html</a:t>
            </a:r>
          </a:p>
        </p:txBody>
      </p:sp>
    </p:spTree>
    <p:extLst>
      <p:ext uri="{BB962C8B-B14F-4D97-AF65-F5344CB8AC3E}">
        <p14:creationId xmlns:p14="http://schemas.microsoft.com/office/powerpoint/2010/main" val="704759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5A6BC-AF23-1861-73D1-1D05B3C12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093F36-BA4E-00F6-BC98-C8C1AB8F0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Push changes to GitHub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AE4518-7061-3A70-6B08-009B12E57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3175" cy="4351338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Commands: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993B115-C2F3-5CA2-5F6A-E9E120916444}"/>
              </a:ext>
            </a:extLst>
          </p:cNvPr>
          <p:cNvSpPr/>
          <p:nvPr/>
        </p:nvSpPr>
        <p:spPr>
          <a:xfrm>
            <a:off x="1118769" y="2410082"/>
            <a:ext cx="9324638" cy="1325562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fr-FR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fr-FR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commit -m </a:t>
            </a:r>
            <a:r>
              <a:rPr lang="fr-FR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"Update notebooks and the web site structure"</a:t>
            </a:r>
          </a:p>
          <a:p>
            <a:r>
              <a:rPr lang="fr-FR" sz="2000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push origin main</a:t>
            </a:r>
          </a:p>
        </p:txBody>
      </p:sp>
    </p:spTree>
    <p:extLst>
      <p:ext uri="{BB962C8B-B14F-4D97-AF65-F5344CB8AC3E}">
        <p14:creationId xmlns:p14="http://schemas.microsoft.com/office/powerpoint/2010/main" val="1749248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5D981-CF34-C60A-7741-97A4153E4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061FFE-B4B1-F8EE-D384-2B6F763F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Trigger Build on Read the Docs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96352F-D52E-1B8C-CBCD-926D713EF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3175" cy="4351338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Construction is usually automatic: Read the Docs should detect the push and initiate a build.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Otherwise, go to Read the Docs and click on "Build Version".</a:t>
            </a:r>
          </a:p>
        </p:txBody>
      </p:sp>
    </p:spTree>
    <p:extLst>
      <p:ext uri="{BB962C8B-B14F-4D97-AF65-F5344CB8AC3E}">
        <p14:creationId xmlns:p14="http://schemas.microsoft.com/office/powerpoint/2010/main" val="4260581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F33A1-CE31-3891-A0D7-5FC902929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54CC6A-2CFF-9533-14AC-9DF35DC4A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 the result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2EE5CC-3BFE-4B1D-97F4-0FF857CA4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53175" cy="4351338"/>
          </a:xfrm>
        </p:spPr>
        <p:txBody>
          <a:bodyPr/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Wait for the end of the construction (a few minutes).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Refresh the site: 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https://website-rtd.readthedocs.io.</a:t>
            </a:r>
          </a:p>
        </p:txBody>
      </p:sp>
    </p:spTree>
    <p:extLst>
      <p:ext uri="{BB962C8B-B14F-4D97-AF65-F5344CB8AC3E}">
        <p14:creationId xmlns:p14="http://schemas.microsoft.com/office/powerpoint/2010/main" val="1951392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593</Words>
  <Application>Microsoft Macintosh PowerPoint</Application>
  <PresentationFormat>Grand écran</PresentationFormat>
  <Paragraphs>96</Paragraphs>
  <Slides>11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Courier New</vt:lpstr>
      <vt:lpstr>Menlo</vt:lpstr>
      <vt:lpstr>Thème Office</vt:lpstr>
      <vt:lpstr>Procedure to update the Read the Docs website</vt:lpstr>
      <vt:lpstr>Introduction</vt:lpstr>
      <vt:lpstr>Pre-requisites</vt:lpstr>
      <vt:lpstr>Local Repository Update</vt:lpstr>
      <vt:lpstr>Modify/Add content</vt:lpstr>
      <vt:lpstr>Test locally</vt:lpstr>
      <vt:lpstr>Push changes to GitHub</vt:lpstr>
      <vt:lpstr>Trigger Build on Read the Docs</vt:lpstr>
      <vt:lpstr>Check the result</vt:lpstr>
      <vt:lpstr>Troubleshooting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THEBAULT</dc:creator>
  <cp:lastModifiedBy>David THEBAULT</cp:lastModifiedBy>
  <cp:revision>46</cp:revision>
  <dcterms:created xsi:type="dcterms:W3CDTF">2025-10-04T17:29:30Z</dcterms:created>
  <dcterms:modified xsi:type="dcterms:W3CDTF">2025-10-05T09:32:52Z</dcterms:modified>
</cp:coreProperties>
</file>