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6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76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6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9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2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5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59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7AB5-B162-4044-8B4E-69A677AE686C}" type="datetimeFigureOut">
              <a:rPr lang="es-ES" smtClean="0"/>
              <a:t>24/07/2018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C007-B965-4530-BB7F-A00EF7092E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16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47189"/>
              </p:ext>
            </p:extLst>
          </p:nvPr>
        </p:nvGraphicFramePr>
        <p:xfrm>
          <a:off x="0" y="51471"/>
          <a:ext cx="2195736" cy="5092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Inicio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Proveedores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Clientes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Lotes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Marcas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GPS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SIM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86">
                <a:tc>
                  <a:txBody>
                    <a:bodyPr/>
                    <a:lstStyle/>
                    <a:p>
                      <a:r>
                        <a:rPr lang="es-ES" dirty="0" smtClean="0"/>
                        <a:t>Vehículos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99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860032" y="285523"/>
            <a:ext cx="205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Proveedores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45406"/>
              </p:ext>
            </p:extLst>
          </p:nvPr>
        </p:nvGraphicFramePr>
        <p:xfrm>
          <a:off x="2838146" y="2283718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Dirección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Correo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sng" dirty="0" smtClean="0"/>
                        <a:t>Ver</a:t>
                      </a:r>
                      <a:r>
                        <a:rPr lang="es-ES" sz="1400" u="none" dirty="0" smtClean="0"/>
                        <a:t>    </a:t>
                      </a:r>
                      <a:r>
                        <a:rPr lang="es-ES" sz="1400" u="sng" dirty="0" smtClean="0"/>
                        <a:t>Editar </a:t>
                      </a:r>
                      <a:endParaRPr lang="es-ES" sz="14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843808" y="1635646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084168" y="1059582"/>
            <a:ext cx="259228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/>
              <a:t>Buscar…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6446052" y="464198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364087" y="464198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3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7360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12304"/>
              </p:ext>
            </p:extLst>
          </p:nvPr>
        </p:nvGraphicFramePr>
        <p:xfrm>
          <a:off x="2474818" y="2643758"/>
          <a:ext cx="6345656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022"/>
                <a:gridCol w="792088"/>
                <a:gridCol w="930511"/>
                <a:gridCol w="869689"/>
                <a:gridCol w="792088"/>
                <a:gridCol w="717844"/>
                <a:gridCol w="722316"/>
                <a:gridCol w="864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Artículo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Proveedor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Activación/ Importación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Finalización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Unitario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Cantidad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Total</a:t>
                      </a:r>
                      <a:endParaRPr lang="es-E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SIM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Claro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01/01/2018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01/07/2019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err="1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23/05/2018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23/11/2019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5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err="1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12/08/2018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12/02/2020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</a:t>
                      </a:r>
                      <a:r>
                        <a:rPr lang="es-ES" sz="700" dirty="0" smtClean="0"/>
                        <a:t>95.00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</a:t>
                      </a:r>
                      <a:r>
                        <a:rPr lang="es-ES" sz="700" dirty="0" smtClean="0"/>
                        <a:t>190.00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483768" y="2139702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7380312" y="1436500"/>
            <a:ext cx="144016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Buscar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5700009" y="444395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181532" y="44439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635896" y="1527420"/>
            <a:ext cx="108012" cy="988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4604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Ambos</a:t>
            </a:r>
            <a:endParaRPr lang="es-ES" sz="1100" dirty="0"/>
          </a:p>
        </p:txBody>
      </p:sp>
      <p:sp>
        <p:nvSpPr>
          <p:cNvPr id="14" name="13 Elipse"/>
          <p:cNvSpPr/>
          <p:nvPr/>
        </p:nvSpPr>
        <p:spPr>
          <a:xfrm>
            <a:off x="2483768" y="1527419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553144" y="142546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SIM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3010476" y="1527420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127296" y="1425465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GPS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864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28012"/>
              </p:ext>
            </p:extLst>
          </p:nvPr>
        </p:nvGraphicFramePr>
        <p:xfrm>
          <a:off x="10538" y="608910"/>
          <a:ext cx="2195736" cy="450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736"/>
              </a:tblGrid>
              <a:tr h="7577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Inicio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Proveedores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Clientes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Lotes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Marcas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GPS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SIM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Vehículos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" y="582888"/>
            <a:ext cx="2095049" cy="79208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028163" y="717322"/>
            <a:ext cx="9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Lotes</a:t>
            </a:r>
            <a:endParaRPr lang="es-ES" sz="28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7805"/>
              </p:ext>
            </p:extLst>
          </p:nvPr>
        </p:nvGraphicFramePr>
        <p:xfrm>
          <a:off x="2474818" y="2643758"/>
          <a:ext cx="6345656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022"/>
                <a:gridCol w="792088"/>
                <a:gridCol w="930511"/>
                <a:gridCol w="869689"/>
                <a:gridCol w="792088"/>
                <a:gridCol w="717844"/>
                <a:gridCol w="722316"/>
                <a:gridCol w="864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Artículo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Proveedor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Activación/ Importación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Finalización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Unitario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smtClean="0"/>
                        <a:t>Cantidad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 smtClean="0"/>
                        <a:t>Precio</a:t>
                      </a:r>
                      <a:r>
                        <a:rPr lang="es-ES" sz="1050" baseline="0" dirty="0" smtClean="0"/>
                        <a:t> Total</a:t>
                      </a:r>
                      <a:endParaRPr lang="es-E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SIM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Claro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01/01/2018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01/07/2019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err="1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23/05/2018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23/11/2019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100.00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5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500.00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GPS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err="1" smtClean="0"/>
                        <a:t>Teltonika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12/08/2018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12/02/2020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</a:t>
                      </a:r>
                      <a:r>
                        <a:rPr lang="es-ES" sz="700" dirty="0" smtClean="0"/>
                        <a:t>95.00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2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700" dirty="0" smtClean="0"/>
                        <a:t>Q. </a:t>
                      </a:r>
                      <a:r>
                        <a:rPr lang="es-ES" sz="700" dirty="0" smtClean="0"/>
                        <a:t>190.00</a:t>
                      </a:r>
                      <a:endParaRPr lang="es-E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sng" dirty="0" smtClean="0"/>
                        <a:t>Ver</a:t>
                      </a:r>
                      <a:r>
                        <a:rPr lang="es-ES" sz="1100" u="none" dirty="0" smtClean="0"/>
                        <a:t>    </a:t>
                      </a:r>
                      <a:r>
                        <a:rPr lang="es-ES" sz="1100" u="sng" dirty="0" smtClean="0"/>
                        <a:t>Editar </a:t>
                      </a:r>
                      <a:endParaRPr lang="es-ES" sz="11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2483768" y="2139702"/>
            <a:ext cx="1224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7380312" y="1436500"/>
            <a:ext cx="144016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Buscar</a:t>
            </a:r>
            <a:endParaRPr lang="es-ES" sz="1400" dirty="0"/>
          </a:p>
        </p:txBody>
      </p:sp>
      <p:sp>
        <p:nvSpPr>
          <p:cNvPr id="13" name="12 Flecha derecha"/>
          <p:cNvSpPr/>
          <p:nvPr/>
        </p:nvSpPr>
        <p:spPr>
          <a:xfrm>
            <a:off x="5700009" y="4443958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0800000">
            <a:off x="5181532" y="44439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0538" y="0"/>
            <a:ext cx="9133462" cy="55552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195736" y="123478"/>
            <a:ext cx="612068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Skyranger.com/lotes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635896" y="1527420"/>
            <a:ext cx="108012" cy="988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07904" y="144604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Ambos</a:t>
            </a:r>
            <a:endParaRPr lang="es-ES" sz="1100" dirty="0"/>
          </a:p>
        </p:txBody>
      </p:sp>
      <p:sp>
        <p:nvSpPr>
          <p:cNvPr id="14" name="13 Elipse"/>
          <p:cNvSpPr/>
          <p:nvPr/>
        </p:nvSpPr>
        <p:spPr>
          <a:xfrm>
            <a:off x="2483768" y="1527419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553144" y="142546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SIM</a:t>
            </a:r>
            <a:endParaRPr lang="es-ES" sz="1100" dirty="0"/>
          </a:p>
        </p:txBody>
      </p:sp>
      <p:sp>
        <p:nvSpPr>
          <p:cNvPr id="17" name="16 Elipse"/>
          <p:cNvSpPr/>
          <p:nvPr/>
        </p:nvSpPr>
        <p:spPr>
          <a:xfrm>
            <a:off x="3010476" y="1527420"/>
            <a:ext cx="108012" cy="98859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127296" y="1425465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GPS</a:t>
            </a:r>
            <a:endParaRPr lang="es-ES" sz="11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131840" y="779124"/>
            <a:ext cx="3744416" cy="3808850"/>
          </a:xfrm>
          <a:prstGeom prst="roundRect">
            <a:avLst>
              <a:gd name="adj" fmla="val 39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139951" y="876795"/>
            <a:ext cx="1956101" cy="56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Buscar Lote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275854" y="1707654"/>
            <a:ext cx="2697763" cy="34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Según Cantidad de artículos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070375" y="2108940"/>
            <a:ext cx="1499750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3427625" y="2131771"/>
            <a:ext cx="1362670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Mayor a</a:t>
            </a:r>
            <a:endParaRPr lang="es-ES" dirty="0"/>
          </a:p>
        </p:txBody>
      </p:sp>
      <p:sp>
        <p:nvSpPr>
          <p:cNvPr id="24" name="23 Triángulo isósceles"/>
          <p:cNvSpPr/>
          <p:nvPr/>
        </p:nvSpPr>
        <p:spPr>
          <a:xfrm flipH="1" flipV="1">
            <a:off x="4548413" y="2263139"/>
            <a:ext cx="149285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3402925" y="2877840"/>
            <a:ext cx="2697763" cy="34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Desde fecha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468152" y="3267172"/>
            <a:ext cx="1499750" cy="349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--/--/----</a:t>
            </a: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5267536" y="3867895"/>
            <a:ext cx="1006667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Aceptar</a:t>
            </a: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3468151" y="3867895"/>
            <a:ext cx="1080261" cy="576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85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167</Words>
  <Application>Microsoft Office PowerPoint</Application>
  <PresentationFormat>Presentación en pantalla (16:9)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makiver</dc:creator>
  <cp:lastModifiedBy>makiver</cp:lastModifiedBy>
  <cp:revision>13</cp:revision>
  <dcterms:created xsi:type="dcterms:W3CDTF">2018-07-24T16:48:22Z</dcterms:created>
  <dcterms:modified xsi:type="dcterms:W3CDTF">2018-07-25T05:26:06Z</dcterms:modified>
</cp:coreProperties>
</file>