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96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76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69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23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16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99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9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25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54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59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16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47189"/>
              </p:ext>
            </p:extLst>
          </p:nvPr>
        </p:nvGraphicFramePr>
        <p:xfrm>
          <a:off x="0" y="51471"/>
          <a:ext cx="2195736" cy="5092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736"/>
              </a:tblGrid>
              <a:tr h="75774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86">
                <a:tc>
                  <a:txBody>
                    <a:bodyPr/>
                    <a:lstStyle/>
                    <a:p>
                      <a:r>
                        <a:rPr lang="es-ES" dirty="0" smtClean="0"/>
                        <a:t>Inicio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86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Proveedores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541786">
                <a:tc>
                  <a:txBody>
                    <a:bodyPr/>
                    <a:lstStyle/>
                    <a:p>
                      <a:r>
                        <a:rPr lang="es-ES" dirty="0" smtClean="0"/>
                        <a:t>Clientes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86">
                <a:tc>
                  <a:txBody>
                    <a:bodyPr/>
                    <a:lstStyle/>
                    <a:p>
                      <a:r>
                        <a:rPr lang="es-ES" dirty="0" smtClean="0"/>
                        <a:t>Lotes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86">
                <a:tc>
                  <a:txBody>
                    <a:bodyPr/>
                    <a:lstStyle/>
                    <a:p>
                      <a:r>
                        <a:rPr lang="es-ES" dirty="0" smtClean="0"/>
                        <a:t>Marcas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86">
                <a:tc>
                  <a:txBody>
                    <a:bodyPr/>
                    <a:lstStyle/>
                    <a:p>
                      <a:r>
                        <a:rPr lang="es-ES" dirty="0" smtClean="0"/>
                        <a:t>GPS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86">
                <a:tc>
                  <a:txBody>
                    <a:bodyPr/>
                    <a:lstStyle/>
                    <a:p>
                      <a:r>
                        <a:rPr lang="es-ES" dirty="0" smtClean="0"/>
                        <a:t>SIM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86">
                <a:tc>
                  <a:txBody>
                    <a:bodyPr/>
                    <a:lstStyle/>
                    <a:p>
                      <a:r>
                        <a:rPr lang="es-ES" dirty="0" smtClean="0"/>
                        <a:t>Vehículos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99"/>
            <a:ext cx="2095049" cy="79208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4860032" y="285523"/>
            <a:ext cx="2052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Proveedores</a:t>
            </a:r>
            <a:endParaRPr lang="es-ES" sz="2800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45406"/>
              </p:ext>
            </p:extLst>
          </p:nvPr>
        </p:nvGraphicFramePr>
        <p:xfrm>
          <a:off x="2838146" y="2283718"/>
          <a:ext cx="60960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Empresa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NIT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Dirección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Correo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sng" dirty="0" smtClean="0"/>
                        <a:t>Ver</a:t>
                      </a:r>
                      <a:r>
                        <a:rPr lang="es-ES" sz="1400" u="none" dirty="0" smtClean="0"/>
                        <a:t>    </a:t>
                      </a:r>
                      <a:r>
                        <a:rPr lang="es-ES" sz="1400" u="sng" dirty="0" smtClean="0"/>
                        <a:t>Editar </a:t>
                      </a:r>
                      <a:endParaRPr lang="es-E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u="sng" dirty="0" smtClean="0"/>
                        <a:t>Ver</a:t>
                      </a:r>
                      <a:r>
                        <a:rPr lang="es-ES" sz="1400" u="none" dirty="0" smtClean="0"/>
                        <a:t>    </a:t>
                      </a:r>
                      <a:r>
                        <a:rPr lang="es-ES" sz="1400" u="sng" dirty="0" smtClean="0"/>
                        <a:t>Editar </a:t>
                      </a:r>
                      <a:endParaRPr lang="es-ES" sz="14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u="sng" dirty="0" smtClean="0"/>
                        <a:t>Ver</a:t>
                      </a:r>
                      <a:r>
                        <a:rPr lang="es-ES" sz="1400" u="none" dirty="0" smtClean="0"/>
                        <a:t>    </a:t>
                      </a:r>
                      <a:r>
                        <a:rPr lang="es-ES" sz="1400" u="sng" dirty="0" smtClean="0"/>
                        <a:t>Editar </a:t>
                      </a:r>
                      <a:endParaRPr lang="es-ES" sz="14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u="sng" dirty="0" smtClean="0"/>
                        <a:t>Ver</a:t>
                      </a:r>
                      <a:r>
                        <a:rPr lang="es-ES" sz="1400" u="none" dirty="0" smtClean="0"/>
                        <a:t>    </a:t>
                      </a:r>
                      <a:r>
                        <a:rPr lang="es-ES" sz="1400" u="sng" dirty="0" smtClean="0"/>
                        <a:t>Editar </a:t>
                      </a:r>
                      <a:endParaRPr lang="es-ES" sz="14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10 Rectángulo"/>
          <p:cNvSpPr/>
          <p:nvPr/>
        </p:nvSpPr>
        <p:spPr>
          <a:xfrm>
            <a:off x="2843808" y="1635646"/>
            <a:ext cx="1224136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Nuevo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6084168" y="1059582"/>
            <a:ext cx="259228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 smtClean="0"/>
              <a:t>Buscar…</a:t>
            </a:r>
            <a:endParaRPr lang="es-ES" sz="1400" dirty="0"/>
          </a:p>
        </p:txBody>
      </p:sp>
      <p:sp>
        <p:nvSpPr>
          <p:cNvPr id="13" name="12 Flecha derecha"/>
          <p:cNvSpPr/>
          <p:nvPr/>
        </p:nvSpPr>
        <p:spPr>
          <a:xfrm>
            <a:off x="6446052" y="4641983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 rot="10800000">
            <a:off x="5364087" y="4641983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231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7360"/>
              </p:ext>
            </p:extLst>
          </p:nvPr>
        </p:nvGraphicFramePr>
        <p:xfrm>
          <a:off x="10538" y="608910"/>
          <a:ext cx="2195736" cy="4501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736"/>
              </a:tblGrid>
              <a:tr h="75774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Inicio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Proveedores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Clientes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Lotes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Marcas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GPS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SIM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Vehículos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" y="582888"/>
            <a:ext cx="2095049" cy="79208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028163" y="717322"/>
            <a:ext cx="95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Lotes</a:t>
            </a:r>
            <a:endParaRPr lang="es-ES" sz="2800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12304"/>
              </p:ext>
            </p:extLst>
          </p:nvPr>
        </p:nvGraphicFramePr>
        <p:xfrm>
          <a:off x="2474818" y="2643758"/>
          <a:ext cx="6345656" cy="152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7022"/>
                <a:gridCol w="792088"/>
                <a:gridCol w="930511"/>
                <a:gridCol w="869689"/>
                <a:gridCol w="792088"/>
                <a:gridCol w="717844"/>
                <a:gridCol w="722316"/>
                <a:gridCol w="8640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Artículo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Proveedor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Activación/ Importación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Finalización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Precio</a:t>
                      </a:r>
                      <a:r>
                        <a:rPr lang="es-ES" sz="1050" baseline="0" dirty="0" smtClean="0"/>
                        <a:t> Unitario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Cantidad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Precio</a:t>
                      </a:r>
                      <a:r>
                        <a:rPr lang="es-ES" sz="1050" baseline="0" dirty="0" smtClean="0"/>
                        <a:t> Total</a:t>
                      </a:r>
                      <a:endParaRPr lang="es-E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SIM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Claro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01/01/2018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01/07/2019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50.00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2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100.00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u="sng" dirty="0" smtClean="0"/>
                        <a:t>Ver</a:t>
                      </a:r>
                      <a:r>
                        <a:rPr lang="es-ES" sz="1100" u="none" dirty="0" smtClean="0"/>
                        <a:t>    </a:t>
                      </a:r>
                      <a:r>
                        <a:rPr lang="es-ES" sz="1100" u="sng" dirty="0" smtClean="0"/>
                        <a:t>Editar </a:t>
                      </a:r>
                      <a:endParaRPr lang="es-ES" sz="11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GPS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Teltonika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23/05/2018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23/11/2019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100.00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5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500.00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u="sng" dirty="0" smtClean="0"/>
                        <a:t>Ver</a:t>
                      </a:r>
                      <a:r>
                        <a:rPr lang="es-ES" sz="1100" u="none" dirty="0" smtClean="0"/>
                        <a:t>    </a:t>
                      </a:r>
                      <a:r>
                        <a:rPr lang="es-ES" sz="1100" u="sng" dirty="0" smtClean="0"/>
                        <a:t>Editar </a:t>
                      </a:r>
                      <a:endParaRPr lang="es-ES" sz="11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GPS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Teltonika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12/08/2018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12/02/2020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95.00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2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190.00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u="sng" dirty="0" smtClean="0"/>
                        <a:t>Ver</a:t>
                      </a:r>
                      <a:r>
                        <a:rPr lang="es-ES" sz="1100" u="none" dirty="0" smtClean="0"/>
                        <a:t>    </a:t>
                      </a:r>
                      <a:r>
                        <a:rPr lang="es-ES" sz="1100" u="sng" dirty="0" smtClean="0"/>
                        <a:t>Editar </a:t>
                      </a:r>
                      <a:endParaRPr lang="es-ES" sz="11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10 Rectángulo"/>
          <p:cNvSpPr/>
          <p:nvPr/>
        </p:nvSpPr>
        <p:spPr>
          <a:xfrm>
            <a:off x="2483768" y="2139702"/>
            <a:ext cx="1224136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Nuevo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7380312" y="1436500"/>
            <a:ext cx="1440160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Buscar</a:t>
            </a:r>
            <a:endParaRPr lang="es-ES" sz="1400" dirty="0"/>
          </a:p>
        </p:txBody>
      </p:sp>
      <p:sp>
        <p:nvSpPr>
          <p:cNvPr id="13" name="12 Flecha derecha"/>
          <p:cNvSpPr/>
          <p:nvPr/>
        </p:nvSpPr>
        <p:spPr>
          <a:xfrm>
            <a:off x="5700009" y="4443958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 rot="10800000">
            <a:off x="5181532" y="4443959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10538" y="0"/>
            <a:ext cx="9133462" cy="55552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195736" y="123478"/>
            <a:ext cx="6120680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Skyranger.com/lotes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3635896" y="1527420"/>
            <a:ext cx="108012" cy="9885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707904" y="144604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Ambos</a:t>
            </a:r>
            <a:endParaRPr lang="es-ES" sz="1100" dirty="0"/>
          </a:p>
        </p:txBody>
      </p:sp>
      <p:sp>
        <p:nvSpPr>
          <p:cNvPr id="14" name="13 Elipse"/>
          <p:cNvSpPr/>
          <p:nvPr/>
        </p:nvSpPr>
        <p:spPr>
          <a:xfrm>
            <a:off x="2483768" y="1527419"/>
            <a:ext cx="108012" cy="98859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2553144" y="1425465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SIM</a:t>
            </a:r>
            <a:endParaRPr lang="es-ES" sz="1100" dirty="0"/>
          </a:p>
        </p:txBody>
      </p:sp>
      <p:sp>
        <p:nvSpPr>
          <p:cNvPr id="17" name="16 Elipse"/>
          <p:cNvSpPr/>
          <p:nvPr/>
        </p:nvSpPr>
        <p:spPr>
          <a:xfrm>
            <a:off x="3010476" y="1527420"/>
            <a:ext cx="108012" cy="98859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3127296" y="1425465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GPS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08649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653957"/>
              </p:ext>
            </p:extLst>
          </p:nvPr>
        </p:nvGraphicFramePr>
        <p:xfrm>
          <a:off x="10538" y="608910"/>
          <a:ext cx="2195736" cy="4501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736"/>
              </a:tblGrid>
              <a:tr h="75774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Inicio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Proveedores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Clientes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Lotes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Marcas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GPS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SIM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Vehículos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" y="582888"/>
            <a:ext cx="2095049" cy="79208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028163" y="717322"/>
            <a:ext cx="95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Lotes</a:t>
            </a:r>
            <a:endParaRPr lang="es-ES" sz="2800" dirty="0"/>
          </a:p>
        </p:txBody>
      </p:sp>
      <p:sp>
        <p:nvSpPr>
          <p:cNvPr id="2" name="1 Rectángulo"/>
          <p:cNvSpPr/>
          <p:nvPr/>
        </p:nvSpPr>
        <p:spPr>
          <a:xfrm>
            <a:off x="10538" y="0"/>
            <a:ext cx="9133462" cy="55552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195736" y="123478"/>
            <a:ext cx="6120680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Skyranger.com/lotes/nuevo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3057531" y="1346115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Artículo</a:t>
            </a:r>
            <a:endParaRPr lang="es-ES" sz="1200" dirty="0"/>
          </a:p>
        </p:txBody>
      </p:sp>
      <p:sp>
        <p:nvSpPr>
          <p:cNvPr id="19" name="18 Rectángulo"/>
          <p:cNvSpPr/>
          <p:nvPr/>
        </p:nvSpPr>
        <p:spPr>
          <a:xfrm>
            <a:off x="3201547" y="1623114"/>
            <a:ext cx="158647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/>
              <a:t>SIM</a:t>
            </a:r>
            <a:endParaRPr lang="es-ES" sz="1200" dirty="0"/>
          </a:p>
        </p:txBody>
      </p:sp>
      <p:sp>
        <p:nvSpPr>
          <p:cNvPr id="20" name="19 Triángulo isósceles"/>
          <p:cNvSpPr/>
          <p:nvPr/>
        </p:nvSpPr>
        <p:spPr>
          <a:xfrm flipV="1">
            <a:off x="4547881" y="1725609"/>
            <a:ext cx="96127" cy="720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5121793" y="1995686"/>
            <a:ext cx="1250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Fecha de compra</a:t>
            </a:r>
            <a:endParaRPr lang="es-ES" sz="1200" dirty="0"/>
          </a:p>
        </p:txBody>
      </p:sp>
      <p:sp>
        <p:nvSpPr>
          <p:cNvPr id="22" name="21 Rectángulo"/>
          <p:cNvSpPr/>
          <p:nvPr/>
        </p:nvSpPr>
        <p:spPr>
          <a:xfrm>
            <a:off x="5239432" y="2283718"/>
            <a:ext cx="149280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200" dirty="0"/>
          </a:p>
        </p:txBody>
      </p:sp>
      <p:sp>
        <p:nvSpPr>
          <p:cNvPr id="23" name="22 Rectángulo"/>
          <p:cNvSpPr/>
          <p:nvPr/>
        </p:nvSpPr>
        <p:spPr>
          <a:xfrm>
            <a:off x="6516216" y="2355726"/>
            <a:ext cx="144016" cy="138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6953420" y="1995686"/>
            <a:ext cx="140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Fecha de activación</a:t>
            </a:r>
            <a:endParaRPr lang="es-ES" sz="1200" dirty="0"/>
          </a:p>
        </p:txBody>
      </p:sp>
      <p:sp>
        <p:nvSpPr>
          <p:cNvPr id="25" name="24 Rectángulo"/>
          <p:cNvSpPr/>
          <p:nvPr/>
        </p:nvSpPr>
        <p:spPr>
          <a:xfrm>
            <a:off x="7054990" y="2283718"/>
            <a:ext cx="154945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200" dirty="0"/>
          </a:p>
        </p:txBody>
      </p:sp>
      <p:sp>
        <p:nvSpPr>
          <p:cNvPr id="26" name="25 Rectángulo"/>
          <p:cNvSpPr/>
          <p:nvPr/>
        </p:nvSpPr>
        <p:spPr>
          <a:xfrm>
            <a:off x="8388424" y="2355726"/>
            <a:ext cx="144016" cy="138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3995936" y="3446879"/>
            <a:ext cx="912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Precio Total</a:t>
            </a:r>
            <a:endParaRPr lang="es-ES" sz="1200" dirty="0"/>
          </a:p>
        </p:txBody>
      </p:sp>
      <p:sp>
        <p:nvSpPr>
          <p:cNvPr id="28" name="27 Rectángulo"/>
          <p:cNvSpPr/>
          <p:nvPr/>
        </p:nvSpPr>
        <p:spPr>
          <a:xfrm>
            <a:off x="4079418" y="3734911"/>
            <a:ext cx="156112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6156178" y="3468817"/>
            <a:ext cx="1118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Precio Unitario</a:t>
            </a:r>
            <a:endParaRPr lang="es-ES" sz="1200" dirty="0"/>
          </a:p>
        </p:txBody>
      </p:sp>
      <p:sp>
        <p:nvSpPr>
          <p:cNvPr id="30" name="29 Rectángulo"/>
          <p:cNvSpPr/>
          <p:nvPr/>
        </p:nvSpPr>
        <p:spPr>
          <a:xfrm>
            <a:off x="6228185" y="3723878"/>
            <a:ext cx="151216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081407" y="1995905"/>
            <a:ext cx="832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Proveedor</a:t>
            </a:r>
            <a:endParaRPr lang="es-ES" sz="1200" dirty="0"/>
          </a:p>
        </p:txBody>
      </p:sp>
      <p:sp>
        <p:nvSpPr>
          <p:cNvPr id="34" name="33 Rectángulo"/>
          <p:cNvSpPr/>
          <p:nvPr/>
        </p:nvSpPr>
        <p:spPr>
          <a:xfrm>
            <a:off x="3225422" y="2294751"/>
            <a:ext cx="156260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/>
              <a:t>Claro</a:t>
            </a:r>
            <a:endParaRPr lang="es-ES" sz="1200" dirty="0"/>
          </a:p>
        </p:txBody>
      </p:sp>
      <p:sp>
        <p:nvSpPr>
          <p:cNvPr id="35" name="34 Triángulo isósceles"/>
          <p:cNvSpPr/>
          <p:nvPr/>
        </p:nvSpPr>
        <p:spPr>
          <a:xfrm flipV="1">
            <a:off x="4547881" y="2397246"/>
            <a:ext cx="96127" cy="720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Rectángulo"/>
          <p:cNvSpPr/>
          <p:nvPr/>
        </p:nvSpPr>
        <p:spPr>
          <a:xfrm>
            <a:off x="6300190" y="4299942"/>
            <a:ext cx="145700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Siguiente</a:t>
            </a:r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3693708" y="4299942"/>
            <a:ext cx="1457004" cy="5040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Cancelar</a:t>
            </a:r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138182" y="2715766"/>
            <a:ext cx="57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Marca</a:t>
            </a:r>
            <a:endParaRPr lang="es-ES" sz="1200" dirty="0"/>
          </a:p>
        </p:txBody>
      </p:sp>
      <p:sp>
        <p:nvSpPr>
          <p:cNvPr id="41" name="40 Rectángulo"/>
          <p:cNvSpPr/>
          <p:nvPr/>
        </p:nvSpPr>
        <p:spPr>
          <a:xfrm>
            <a:off x="3226902" y="3001255"/>
            <a:ext cx="156112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200" dirty="0"/>
          </a:p>
        </p:txBody>
      </p:sp>
      <p:sp>
        <p:nvSpPr>
          <p:cNvPr id="42" name="41 Triángulo isósceles"/>
          <p:cNvSpPr/>
          <p:nvPr/>
        </p:nvSpPr>
        <p:spPr>
          <a:xfrm flipV="1">
            <a:off x="4619889" y="3139481"/>
            <a:ext cx="96127" cy="720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CuadroTexto"/>
          <p:cNvSpPr txBox="1"/>
          <p:nvPr/>
        </p:nvSpPr>
        <p:spPr>
          <a:xfrm>
            <a:off x="5150712" y="2729342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Modelo</a:t>
            </a:r>
            <a:endParaRPr lang="es-ES" sz="1200" dirty="0"/>
          </a:p>
        </p:txBody>
      </p:sp>
      <p:sp>
        <p:nvSpPr>
          <p:cNvPr id="44" name="43 Rectángulo"/>
          <p:cNvSpPr/>
          <p:nvPr/>
        </p:nvSpPr>
        <p:spPr>
          <a:xfrm>
            <a:off x="5239432" y="3003798"/>
            <a:ext cx="149280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200" dirty="0"/>
          </a:p>
        </p:txBody>
      </p:sp>
      <p:sp>
        <p:nvSpPr>
          <p:cNvPr id="45" name="44 Triángulo isósceles"/>
          <p:cNvSpPr/>
          <p:nvPr/>
        </p:nvSpPr>
        <p:spPr>
          <a:xfrm flipV="1">
            <a:off x="6564105" y="3147814"/>
            <a:ext cx="96127" cy="720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CuadroTexto"/>
          <p:cNvSpPr txBox="1"/>
          <p:nvPr/>
        </p:nvSpPr>
        <p:spPr>
          <a:xfrm>
            <a:off x="7020272" y="271576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APN</a:t>
            </a:r>
            <a:endParaRPr lang="es-ES" sz="1200" dirty="0"/>
          </a:p>
        </p:txBody>
      </p:sp>
      <p:sp>
        <p:nvSpPr>
          <p:cNvPr id="47" name="46 Rectángulo"/>
          <p:cNvSpPr/>
          <p:nvPr/>
        </p:nvSpPr>
        <p:spPr>
          <a:xfrm>
            <a:off x="7075227" y="3003798"/>
            <a:ext cx="152922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83303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214"/>
              </p:ext>
            </p:extLst>
          </p:nvPr>
        </p:nvGraphicFramePr>
        <p:xfrm>
          <a:off x="10538" y="608910"/>
          <a:ext cx="2195736" cy="4501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736"/>
              </a:tblGrid>
              <a:tr h="75774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Inicio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Proveedores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Clientes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Lotes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Marcas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GPS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SIM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Vehículos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" y="582888"/>
            <a:ext cx="2095049" cy="79208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028163" y="717322"/>
            <a:ext cx="95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Lotes</a:t>
            </a:r>
            <a:endParaRPr lang="es-ES" sz="2800" dirty="0"/>
          </a:p>
        </p:txBody>
      </p:sp>
      <p:sp>
        <p:nvSpPr>
          <p:cNvPr id="2" name="1 Rectángulo"/>
          <p:cNvSpPr/>
          <p:nvPr/>
        </p:nvSpPr>
        <p:spPr>
          <a:xfrm>
            <a:off x="10538" y="0"/>
            <a:ext cx="9133462" cy="55552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195736" y="123478"/>
            <a:ext cx="6120680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Skyranger.com/lotes/nuevo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995936" y="3446879"/>
            <a:ext cx="912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Precio Total</a:t>
            </a:r>
            <a:endParaRPr lang="es-ES" sz="1200" dirty="0"/>
          </a:p>
        </p:txBody>
      </p:sp>
      <p:sp>
        <p:nvSpPr>
          <p:cNvPr id="28" name="27 Rectángulo"/>
          <p:cNvSpPr/>
          <p:nvPr/>
        </p:nvSpPr>
        <p:spPr>
          <a:xfrm>
            <a:off x="4079418" y="3734911"/>
            <a:ext cx="156112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6156178" y="3468817"/>
            <a:ext cx="1118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Precio Unitario</a:t>
            </a:r>
            <a:endParaRPr lang="es-ES" sz="1200" dirty="0"/>
          </a:p>
        </p:txBody>
      </p:sp>
      <p:sp>
        <p:nvSpPr>
          <p:cNvPr id="30" name="29 Rectángulo"/>
          <p:cNvSpPr/>
          <p:nvPr/>
        </p:nvSpPr>
        <p:spPr>
          <a:xfrm>
            <a:off x="6228185" y="3723878"/>
            <a:ext cx="151216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200" dirty="0"/>
          </a:p>
        </p:txBody>
      </p:sp>
      <p:sp>
        <p:nvSpPr>
          <p:cNvPr id="37" name="36 Rectángulo"/>
          <p:cNvSpPr/>
          <p:nvPr/>
        </p:nvSpPr>
        <p:spPr>
          <a:xfrm>
            <a:off x="6300190" y="4299942"/>
            <a:ext cx="145700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Registrar</a:t>
            </a:r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3693708" y="4299942"/>
            <a:ext cx="1457004" cy="5040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Cancelar</a:t>
            </a:r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138182" y="2715766"/>
            <a:ext cx="57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Marca</a:t>
            </a:r>
            <a:endParaRPr lang="es-ES" sz="1200" dirty="0"/>
          </a:p>
        </p:txBody>
      </p:sp>
      <p:sp>
        <p:nvSpPr>
          <p:cNvPr id="41" name="40 Rectángulo"/>
          <p:cNvSpPr/>
          <p:nvPr/>
        </p:nvSpPr>
        <p:spPr>
          <a:xfrm>
            <a:off x="3226902" y="3001255"/>
            <a:ext cx="156112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200" dirty="0"/>
          </a:p>
        </p:txBody>
      </p:sp>
      <p:sp>
        <p:nvSpPr>
          <p:cNvPr id="42" name="41 Triángulo isósceles"/>
          <p:cNvSpPr/>
          <p:nvPr/>
        </p:nvSpPr>
        <p:spPr>
          <a:xfrm flipV="1">
            <a:off x="4619889" y="3139481"/>
            <a:ext cx="96127" cy="720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CuadroTexto"/>
          <p:cNvSpPr txBox="1"/>
          <p:nvPr/>
        </p:nvSpPr>
        <p:spPr>
          <a:xfrm>
            <a:off x="5150712" y="2729342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Modelo</a:t>
            </a:r>
            <a:endParaRPr lang="es-ES" sz="1200" dirty="0"/>
          </a:p>
        </p:txBody>
      </p:sp>
      <p:sp>
        <p:nvSpPr>
          <p:cNvPr id="44" name="43 Rectángulo"/>
          <p:cNvSpPr/>
          <p:nvPr/>
        </p:nvSpPr>
        <p:spPr>
          <a:xfrm>
            <a:off x="5239432" y="3003798"/>
            <a:ext cx="149280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200" dirty="0"/>
          </a:p>
        </p:txBody>
      </p:sp>
      <p:sp>
        <p:nvSpPr>
          <p:cNvPr id="45" name="44 Triángulo isósceles"/>
          <p:cNvSpPr/>
          <p:nvPr/>
        </p:nvSpPr>
        <p:spPr>
          <a:xfrm flipV="1">
            <a:off x="6564105" y="3147814"/>
            <a:ext cx="96127" cy="720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CuadroTexto"/>
          <p:cNvSpPr txBox="1"/>
          <p:nvPr/>
        </p:nvSpPr>
        <p:spPr>
          <a:xfrm>
            <a:off x="7020272" y="271576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APN</a:t>
            </a:r>
            <a:endParaRPr lang="es-ES" sz="1200" dirty="0"/>
          </a:p>
        </p:txBody>
      </p:sp>
      <p:sp>
        <p:nvSpPr>
          <p:cNvPr id="47" name="46 Rectángulo"/>
          <p:cNvSpPr/>
          <p:nvPr/>
        </p:nvSpPr>
        <p:spPr>
          <a:xfrm>
            <a:off x="7075227" y="3003798"/>
            <a:ext cx="152922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66170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28012"/>
              </p:ext>
            </p:extLst>
          </p:nvPr>
        </p:nvGraphicFramePr>
        <p:xfrm>
          <a:off x="10538" y="608910"/>
          <a:ext cx="2195736" cy="4501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736"/>
              </a:tblGrid>
              <a:tr h="75774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Inicio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Proveedores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Clientes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Lotes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Marcas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GPS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SIM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Vehículos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" y="582888"/>
            <a:ext cx="2095049" cy="79208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028163" y="717322"/>
            <a:ext cx="95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Lotes</a:t>
            </a:r>
            <a:endParaRPr lang="es-ES" sz="2800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7805"/>
              </p:ext>
            </p:extLst>
          </p:nvPr>
        </p:nvGraphicFramePr>
        <p:xfrm>
          <a:off x="2474818" y="2643758"/>
          <a:ext cx="6345656" cy="152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7022"/>
                <a:gridCol w="792088"/>
                <a:gridCol w="930511"/>
                <a:gridCol w="869689"/>
                <a:gridCol w="792088"/>
                <a:gridCol w="717844"/>
                <a:gridCol w="722316"/>
                <a:gridCol w="8640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Artículo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Proveedor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Activación/ Importación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Finalización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Precio</a:t>
                      </a:r>
                      <a:r>
                        <a:rPr lang="es-ES" sz="1050" baseline="0" dirty="0" smtClean="0"/>
                        <a:t> Unitario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Cantidad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Precio</a:t>
                      </a:r>
                      <a:r>
                        <a:rPr lang="es-ES" sz="1050" baseline="0" dirty="0" smtClean="0"/>
                        <a:t> Total</a:t>
                      </a:r>
                      <a:endParaRPr lang="es-E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SIM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Claro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01/01/2018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01/07/2019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50.00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2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100.00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u="sng" dirty="0" smtClean="0"/>
                        <a:t>Ver</a:t>
                      </a:r>
                      <a:r>
                        <a:rPr lang="es-ES" sz="1100" u="none" dirty="0" smtClean="0"/>
                        <a:t>    </a:t>
                      </a:r>
                      <a:r>
                        <a:rPr lang="es-ES" sz="1100" u="sng" dirty="0" smtClean="0"/>
                        <a:t>Editar </a:t>
                      </a:r>
                      <a:endParaRPr lang="es-ES" sz="11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GPS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Teltonika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23/05/2018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23/11/2019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100.00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5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500.00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u="sng" dirty="0" smtClean="0"/>
                        <a:t>Ver</a:t>
                      </a:r>
                      <a:r>
                        <a:rPr lang="es-ES" sz="1100" u="none" dirty="0" smtClean="0"/>
                        <a:t>    </a:t>
                      </a:r>
                      <a:r>
                        <a:rPr lang="es-ES" sz="1100" u="sng" dirty="0" smtClean="0"/>
                        <a:t>Editar </a:t>
                      </a:r>
                      <a:endParaRPr lang="es-ES" sz="11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GPS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Teltonika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12/08/2018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12/02/2020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95.00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2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190.00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u="sng" dirty="0" smtClean="0"/>
                        <a:t>Ver</a:t>
                      </a:r>
                      <a:r>
                        <a:rPr lang="es-ES" sz="1100" u="none" dirty="0" smtClean="0"/>
                        <a:t>    </a:t>
                      </a:r>
                      <a:r>
                        <a:rPr lang="es-ES" sz="1100" u="sng" dirty="0" smtClean="0"/>
                        <a:t>Editar </a:t>
                      </a:r>
                      <a:endParaRPr lang="es-ES" sz="11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10 Rectángulo"/>
          <p:cNvSpPr/>
          <p:nvPr/>
        </p:nvSpPr>
        <p:spPr>
          <a:xfrm>
            <a:off x="2483768" y="2139702"/>
            <a:ext cx="1224136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Nuevo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7380312" y="1436500"/>
            <a:ext cx="1440160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Buscar</a:t>
            </a:r>
            <a:endParaRPr lang="es-ES" sz="1400" dirty="0"/>
          </a:p>
        </p:txBody>
      </p:sp>
      <p:sp>
        <p:nvSpPr>
          <p:cNvPr id="13" name="12 Flecha derecha"/>
          <p:cNvSpPr/>
          <p:nvPr/>
        </p:nvSpPr>
        <p:spPr>
          <a:xfrm>
            <a:off x="5700009" y="4443958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 rot="10800000">
            <a:off x="5181532" y="4443959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10538" y="0"/>
            <a:ext cx="9133462" cy="55552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195736" y="123478"/>
            <a:ext cx="6120680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Skyranger.com/lotes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3635896" y="1527420"/>
            <a:ext cx="108012" cy="9885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707904" y="144604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Ambos</a:t>
            </a:r>
            <a:endParaRPr lang="es-ES" sz="1100" dirty="0"/>
          </a:p>
        </p:txBody>
      </p:sp>
      <p:sp>
        <p:nvSpPr>
          <p:cNvPr id="14" name="13 Elipse"/>
          <p:cNvSpPr/>
          <p:nvPr/>
        </p:nvSpPr>
        <p:spPr>
          <a:xfrm>
            <a:off x="2483768" y="1527419"/>
            <a:ext cx="108012" cy="98859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2553144" y="1425465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SIM</a:t>
            </a:r>
            <a:endParaRPr lang="es-ES" sz="1100" dirty="0"/>
          </a:p>
        </p:txBody>
      </p:sp>
      <p:sp>
        <p:nvSpPr>
          <p:cNvPr id="17" name="16 Elipse"/>
          <p:cNvSpPr/>
          <p:nvPr/>
        </p:nvSpPr>
        <p:spPr>
          <a:xfrm>
            <a:off x="3010476" y="1527420"/>
            <a:ext cx="108012" cy="98859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3127296" y="1425465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GPS</a:t>
            </a:r>
            <a:endParaRPr lang="es-ES" sz="11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3131840" y="779124"/>
            <a:ext cx="3744416" cy="3808850"/>
          </a:xfrm>
          <a:prstGeom prst="roundRect">
            <a:avLst>
              <a:gd name="adj" fmla="val 39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4139951" y="876795"/>
            <a:ext cx="1956101" cy="567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Buscar Lote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3275854" y="1942094"/>
            <a:ext cx="2880322" cy="349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Según Cantidad de </a:t>
            </a:r>
            <a:r>
              <a:rPr lang="es-ES" sz="1600" dirty="0" smtClean="0">
                <a:solidFill>
                  <a:schemeClr val="tx1"/>
                </a:solidFill>
              </a:rPr>
              <a:t>dispositivos</a:t>
            </a:r>
            <a:endParaRPr lang="es-ES" sz="1600" dirty="0" smtClean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070375" y="2343380"/>
            <a:ext cx="1499750" cy="349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>
            <a:off x="3427625" y="2366211"/>
            <a:ext cx="1362670" cy="349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Mayor a</a:t>
            </a:r>
            <a:endParaRPr lang="es-ES" dirty="0"/>
          </a:p>
        </p:txBody>
      </p:sp>
      <p:sp>
        <p:nvSpPr>
          <p:cNvPr id="24" name="23 Triángulo isósceles"/>
          <p:cNvSpPr/>
          <p:nvPr/>
        </p:nvSpPr>
        <p:spPr>
          <a:xfrm flipH="1" flipV="1">
            <a:off x="4548413" y="2497579"/>
            <a:ext cx="149285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3402926" y="2877840"/>
            <a:ext cx="1387370" cy="349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Desde</a:t>
            </a:r>
            <a:endParaRPr lang="es-ES" sz="1600" dirty="0" smtClean="0">
              <a:solidFill>
                <a:schemeClr val="tx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3468152" y="3267172"/>
            <a:ext cx="1322143" cy="349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--/--/----</a:t>
            </a:r>
            <a:endParaRPr lang="es-ES" dirty="0"/>
          </a:p>
        </p:txBody>
      </p:sp>
      <p:sp>
        <p:nvSpPr>
          <p:cNvPr id="28" name="27 Rectángulo"/>
          <p:cNvSpPr/>
          <p:nvPr/>
        </p:nvSpPr>
        <p:spPr>
          <a:xfrm>
            <a:off x="5267536" y="3867895"/>
            <a:ext cx="1006667" cy="576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Aceptar</a:t>
            </a:r>
            <a:endParaRPr lang="es-ES" dirty="0"/>
          </a:p>
        </p:txBody>
      </p:sp>
      <p:sp>
        <p:nvSpPr>
          <p:cNvPr id="29" name="28 Rectángulo"/>
          <p:cNvSpPr/>
          <p:nvPr/>
        </p:nvSpPr>
        <p:spPr>
          <a:xfrm>
            <a:off x="3468151" y="3867895"/>
            <a:ext cx="1080261" cy="5760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Cancelar</a:t>
            </a:r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5052775" y="2877840"/>
            <a:ext cx="1387370" cy="349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Hasta</a:t>
            </a:r>
            <a:endParaRPr lang="es-ES" sz="1600" dirty="0" smtClean="0">
              <a:solidFill>
                <a:schemeClr val="tx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5118001" y="3267172"/>
            <a:ext cx="1322143" cy="349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--/--/----</a:t>
            </a:r>
            <a:endParaRPr lang="es-ES" dirty="0"/>
          </a:p>
        </p:txBody>
      </p:sp>
      <p:sp>
        <p:nvSpPr>
          <p:cNvPr id="32" name="31 Elipse"/>
          <p:cNvSpPr/>
          <p:nvPr/>
        </p:nvSpPr>
        <p:spPr>
          <a:xfrm>
            <a:off x="4615910" y="1599428"/>
            <a:ext cx="108012" cy="98859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CuadroTexto"/>
          <p:cNvSpPr txBox="1"/>
          <p:nvPr/>
        </p:nvSpPr>
        <p:spPr>
          <a:xfrm>
            <a:off x="4687918" y="1518052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Ambos</a:t>
            </a:r>
            <a:endParaRPr lang="es-ES" sz="1100" dirty="0"/>
          </a:p>
        </p:txBody>
      </p:sp>
      <p:sp>
        <p:nvSpPr>
          <p:cNvPr id="34" name="33 Elipse"/>
          <p:cNvSpPr/>
          <p:nvPr/>
        </p:nvSpPr>
        <p:spPr>
          <a:xfrm>
            <a:off x="3463782" y="1599427"/>
            <a:ext cx="108012" cy="98859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CuadroTexto"/>
          <p:cNvSpPr txBox="1"/>
          <p:nvPr/>
        </p:nvSpPr>
        <p:spPr>
          <a:xfrm>
            <a:off x="3533158" y="149747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SIM</a:t>
            </a:r>
            <a:endParaRPr lang="es-ES" sz="1100" dirty="0"/>
          </a:p>
        </p:txBody>
      </p:sp>
      <p:sp>
        <p:nvSpPr>
          <p:cNvPr id="36" name="35 Elipse"/>
          <p:cNvSpPr/>
          <p:nvPr/>
        </p:nvSpPr>
        <p:spPr>
          <a:xfrm>
            <a:off x="3990490" y="1599428"/>
            <a:ext cx="108012" cy="98859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CuadroTexto"/>
          <p:cNvSpPr txBox="1"/>
          <p:nvPr/>
        </p:nvSpPr>
        <p:spPr>
          <a:xfrm>
            <a:off x="4107310" y="1497473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GPS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376685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219</Words>
  <Application>Microsoft Office PowerPoint</Application>
  <PresentationFormat>Presentación en pantalla (16:9)</PresentationFormat>
  <Paragraphs>163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makiver</dc:creator>
  <cp:lastModifiedBy>makiver</cp:lastModifiedBy>
  <cp:revision>20</cp:revision>
  <dcterms:created xsi:type="dcterms:W3CDTF">2018-07-24T16:48:22Z</dcterms:created>
  <dcterms:modified xsi:type="dcterms:W3CDTF">2018-07-25T15:01:55Z</dcterms:modified>
</cp:coreProperties>
</file>