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5" r:id="rId3"/>
  </p:sldIdLst>
  <p:sldSz cx="30267275" cy="42794238"/>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3333" autoAdjust="0"/>
  </p:normalViewPr>
  <p:slideViewPr>
    <p:cSldViewPr snapToGrid="0" snapToObjects="1" showGuides="1">
      <p:cViewPr varScale="1">
        <p:scale>
          <a:sx n="17" d="100"/>
          <a:sy n="17" d="100"/>
        </p:scale>
        <p:origin x="3798" y="17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4/18/2021</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663761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1084176" y="10704675"/>
            <a:ext cx="8686800" cy="914400"/>
          </a:xfrm>
          <a:prstGeom prst="rect">
            <a:avLst/>
          </a:prstGeom>
        </p:spPr>
        <p:txBody>
          <a:bodyPr wrap="square" lIns="228589" tIns="228589" rIns="228589" bIns="228589">
            <a:spAutoFit/>
          </a:bodyPr>
          <a:lstStyle>
            <a:lvl1pPr marL="0" indent="0">
              <a:buNone/>
              <a:defRPr sz="2800">
                <a:solidFill>
                  <a:schemeClr val="tx2"/>
                </a:solidFill>
                <a:latin typeface="Calibri" panose="020F0502020204030204" pitchFamily="34" charset="0"/>
                <a:cs typeface="Calibri" panose="020F0502020204030204" pitchFamily="34" charset="0"/>
              </a:defRPr>
            </a:lvl1pPr>
            <a:lvl2pPr marL="1024625" indent="-394086">
              <a:defRPr sz="1724">
                <a:latin typeface="Trebuchet MS" pitchFamily="34" charset="0"/>
              </a:defRPr>
            </a:lvl2pPr>
            <a:lvl3pPr marL="1418712" indent="-394086">
              <a:defRPr sz="1724">
                <a:latin typeface="Trebuchet MS" pitchFamily="34" charset="0"/>
              </a:defRPr>
            </a:lvl3pPr>
            <a:lvl4pPr marL="1852208" indent="-433496">
              <a:defRPr sz="1724">
                <a:latin typeface="Trebuchet MS" pitchFamily="34" charset="0"/>
              </a:defRPr>
            </a:lvl4pPr>
            <a:lvl5pPr marL="2167477" indent="-315269">
              <a:defRPr sz="1724">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1084176" y="9967883"/>
            <a:ext cx="8686800" cy="738656"/>
          </a:xfrm>
          <a:prstGeom prst="rect">
            <a:avLst/>
          </a:prstGeom>
          <a:noFill/>
        </p:spPr>
        <p:txBody>
          <a:bodyPr wrap="square" lIns="91436" tIns="91436" rIns="91436" bIns="91436" anchor="ctr" anchorCtr="0">
            <a:spAutoFit/>
          </a:bodyPr>
          <a:lstStyle>
            <a:lvl1pPr marL="0" indent="0" algn="ctr">
              <a:buNone/>
              <a:defRPr sz="3600" b="1" u="sng" baseline="0">
                <a:solidFill>
                  <a:schemeClr val="accent6"/>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21084176" y="17587231"/>
            <a:ext cx="8686800" cy="738656"/>
          </a:xfrm>
          <a:prstGeom prst="rect">
            <a:avLst/>
          </a:prstGeom>
          <a:noFill/>
        </p:spPr>
        <p:txBody>
          <a:bodyPr wrap="square" lIns="91436" tIns="91436" rIns="91436" bIns="91436" anchor="ctr" anchorCtr="0">
            <a:spAutoFit/>
          </a:bodyPr>
          <a:lstStyle>
            <a:lvl1pPr marL="0" indent="0" algn="ctr">
              <a:buNone/>
              <a:defRPr sz="3600" b="1" u="sng" baseline="0">
                <a:solidFill>
                  <a:schemeClr val="accent6"/>
                </a:solidFill>
              </a:defRPr>
            </a:lvl1pPr>
          </a:lstStyle>
          <a:p>
            <a:pPr lvl="0"/>
            <a:r>
              <a:rPr lang="en-US" dirty="0"/>
              <a:t>(click to edit)  METHODS</a:t>
            </a:r>
          </a:p>
        </p:txBody>
      </p:sp>
      <p:sp>
        <p:nvSpPr>
          <p:cNvPr id="25" name="Text Placeholder 5"/>
          <p:cNvSpPr>
            <a:spLocks noGrp="1"/>
          </p:cNvSpPr>
          <p:nvPr>
            <p:ph type="body" sz="quarter" idx="25" hasCustomPrompt="1"/>
          </p:nvPr>
        </p:nvSpPr>
        <p:spPr>
          <a:xfrm>
            <a:off x="21084176" y="25211907"/>
            <a:ext cx="8686800" cy="738656"/>
          </a:xfrm>
          <a:prstGeom prst="rect">
            <a:avLst/>
          </a:prstGeom>
          <a:noFill/>
        </p:spPr>
        <p:txBody>
          <a:bodyPr wrap="square" lIns="91436" tIns="91436" rIns="91436" bIns="91436" anchor="ctr" anchorCtr="0">
            <a:spAutoFit/>
          </a:bodyPr>
          <a:lstStyle>
            <a:lvl1pPr marL="0" indent="0" algn="ctr">
              <a:buNone/>
              <a:defRPr sz="3600" b="1" u="sng" baseline="0">
                <a:solidFill>
                  <a:schemeClr val="accent6"/>
                </a:solidFill>
              </a:defRPr>
            </a:lvl1pPr>
          </a:lstStyle>
          <a:p>
            <a:pPr lvl="0"/>
            <a:r>
              <a:rPr lang="en-US" dirty="0"/>
              <a:t>(click to edit) RESULTS</a:t>
            </a:r>
          </a:p>
        </p:txBody>
      </p:sp>
      <p:sp>
        <p:nvSpPr>
          <p:cNvPr id="26" name="Text Placeholder 3"/>
          <p:cNvSpPr>
            <a:spLocks noGrp="1"/>
          </p:cNvSpPr>
          <p:nvPr>
            <p:ph type="body" sz="quarter" idx="26" hasCustomPrompt="1"/>
          </p:nvPr>
        </p:nvSpPr>
        <p:spPr>
          <a:xfrm>
            <a:off x="21084176" y="25966057"/>
            <a:ext cx="8686800" cy="914400"/>
          </a:xfrm>
          <a:prstGeom prst="rect">
            <a:avLst/>
          </a:prstGeom>
          <a:noFill/>
        </p:spPr>
        <p:txBody>
          <a:bodyPr wrap="square" lIns="228589" tIns="228589" rIns="228589" bIns="228589">
            <a:spAutoFit/>
          </a:bodyPr>
          <a:lstStyle>
            <a:lvl1pPr marL="0" indent="0">
              <a:buNone/>
              <a:defRPr sz="2800">
                <a:solidFill>
                  <a:schemeClr val="tx2"/>
                </a:solidFill>
                <a:latin typeface="Calibri" panose="020F0502020204030204" pitchFamily="34" charset="0"/>
                <a:cs typeface="Calibri" panose="020F0502020204030204" pitchFamily="34" charset="0"/>
              </a:defRPr>
            </a:lvl1pPr>
            <a:lvl2pPr marL="1024625" indent="-394086">
              <a:defRPr sz="1724">
                <a:latin typeface="Trebuchet MS" pitchFamily="34" charset="0"/>
              </a:defRPr>
            </a:lvl2pPr>
            <a:lvl3pPr marL="1418712" indent="-394086">
              <a:defRPr sz="1724">
                <a:latin typeface="Trebuchet MS" pitchFamily="34" charset="0"/>
              </a:defRPr>
            </a:lvl3pPr>
            <a:lvl4pPr marL="1852208" indent="-433496">
              <a:defRPr sz="1724">
                <a:latin typeface="Trebuchet MS" pitchFamily="34" charset="0"/>
              </a:defRPr>
            </a:lvl4pPr>
            <a:lvl5pPr marL="2167477" indent="-315269">
              <a:defRPr sz="1724">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084176" y="32839786"/>
            <a:ext cx="8686800" cy="738656"/>
          </a:xfrm>
          <a:prstGeom prst="rect">
            <a:avLst/>
          </a:prstGeom>
          <a:noFill/>
        </p:spPr>
        <p:txBody>
          <a:bodyPr wrap="square" lIns="91436" tIns="91436" rIns="91436" bIns="91436" anchor="ctr" anchorCtr="0">
            <a:spAutoFit/>
          </a:bodyPr>
          <a:lstStyle>
            <a:lvl1pPr marL="0" indent="0" algn="ctr">
              <a:buNone/>
              <a:defRPr sz="3600" b="1" u="sng" baseline="0">
                <a:solidFill>
                  <a:schemeClr val="accent6"/>
                </a:solidFill>
              </a:defRPr>
            </a:lvl1pPr>
          </a:lstStyle>
          <a:p>
            <a:pPr lvl="0"/>
            <a:r>
              <a:rPr lang="en-US" dirty="0"/>
              <a:t>(click to edit)  DISCUSSION</a:t>
            </a:r>
          </a:p>
        </p:txBody>
      </p:sp>
      <p:sp>
        <p:nvSpPr>
          <p:cNvPr id="28" name="Text Placeholder 3"/>
          <p:cNvSpPr>
            <a:spLocks noGrp="1"/>
          </p:cNvSpPr>
          <p:nvPr>
            <p:ph type="body" sz="quarter" idx="28" hasCustomPrompt="1"/>
          </p:nvPr>
        </p:nvSpPr>
        <p:spPr>
          <a:xfrm>
            <a:off x="21084176" y="33606247"/>
            <a:ext cx="8686800" cy="914400"/>
          </a:xfrm>
          <a:prstGeom prst="rect">
            <a:avLst/>
          </a:prstGeom>
        </p:spPr>
        <p:txBody>
          <a:bodyPr wrap="square" lIns="228589" tIns="228589" rIns="228589" bIns="228589">
            <a:spAutoFit/>
          </a:bodyPr>
          <a:lstStyle>
            <a:lvl1pPr marL="0" indent="0">
              <a:buNone/>
              <a:defRPr sz="2800">
                <a:solidFill>
                  <a:schemeClr val="tx2"/>
                </a:solidFill>
                <a:latin typeface="Calibri" panose="020F0502020204030204" pitchFamily="34" charset="0"/>
                <a:cs typeface="Calibri" panose="020F0502020204030204" pitchFamily="34" charset="0"/>
              </a:defRPr>
            </a:lvl1pPr>
            <a:lvl2pPr marL="1024625" indent="-394086">
              <a:defRPr sz="1724">
                <a:latin typeface="Trebuchet MS" pitchFamily="34" charset="0"/>
              </a:defRPr>
            </a:lvl2pPr>
            <a:lvl3pPr marL="1418712" indent="-394086">
              <a:defRPr sz="1724">
                <a:latin typeface="Trebuchet MS" pitchFamily="34" charset="0"/>
              </a:defRPr>
            </a:lvl3pPr>
            <a:lvl4pPr marL="1852208" indent="-433496">
              <a:defRPr sz="1724">
                <a:latin typeface="Trebuchet MS" pitchFamily="34" charset="0"/>
              </a:defRPr>
            </a:lvl4pPr>
            <a:lvl5pPr marL="2167477" indent="-315269">
              <a:defRPr sz="1724">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21084176" y="18347440"/>
            <a:ext cx="8686800" cy="914400"/>
          </a:xfrm>
          <a:prstGeom prst="rect">
            <a:avLst/>
          </a:prstGeom>
        </p:spPr>
        <p:txBody>
          <a:bodyPr wrap="square" lIns="228589" tIns="228589" rIns="228589" bIns="228589">
            <a:spAutoFit/>
          </a:bodyPr>
          <a:lstStyle>
            <a:lvl1pPr marL="0" indent="0">
              <a:buNone/>
              <a:defRPr sz="2800">
                <a:solidFill>
                  <a:schemeClr val="tx2"/>
                </a:solidFill>
                <a:latin typeface="Calibri" panose="020F0502020204030204" pitchFamily="34" charset="0"/>
                <a:cs typeface="Calibri" panose="020F0502020204030204" pitchFamily="34" charset="0"/>
              </a:defRPr>
            </a:lvl1pPr>
            <a:lvl2pPr marL="1024625" indent="-394086">
              <a:defRPr sz="1724">
                <a:latin typeface="Trebuchet MS" pitchFamily="34" charset="0"/>
              </a:defRPr>
            </a:lvl2pPr>
            <a:lvl3pPr marL="1418712" indent="-394086">
              <a:defRPr sz="1724">
                <a:latin typeface="Trebuchet MS" pitchFamily="34" charset="0"/>
              </a:defRPr>
            </a:lvl3pPr>
            <a:lvl4pPr marL="1852208" indent="-433496">
              <a:defRPr sz="1724">
                <a:latin typeface="Trebuchet MS" pitchFamily="34" charset="0"/>
              </a:defRPr>
            </a:lvl4pPr>
            <a:lvl5pPr marL="2167477" indent="-315269">
              <a:defRPr sz="1724">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3246438" y="2000102"/>
            <a:ext cx="16493844" cy="10187404"/>
          </a:xfrm>
          <a:prstGeom prst="rect">
            <a:avLst/>
          </a:prstGeom>
        </p:spPr>
        <p:txBody>
          <a:bodyPr wrap="square" anchor="t" anchorCtr="0">
            <a:spAutoFit/>
          </a:bodyPr>
          <a:lstStyle>
            <a:lvl1pPr marL="0" indent="0" algn="l">
              <a:buFontTx/>
              <a:buNone/>
              <a:defRPr sz="16400" b="1">
                <a:solidFill>
                  <a:schemeClr val="bg1"/>
                </a:solidFill>
                <a:latin typeface="+mj-lt"/>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main finding and bold the important words.</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13213080" y="33219889"/>
            <a:ext cx="6438768" cy="6438768"/>
          </a:xfrm>
          <a:prstGeom prst="rect">
            <a:avLst/>
          </a:prstGeom>
        </p:spPr>
        <p:txBody>
          <a:bodyPr anchor="ctr" anchorCtr="0"/>
          <a:lstStyle>
            <a:lvl1pPr marL="0" indent="0" algn="ctr">
              <a:buNone/>
              <a:defRPr sz="6068">
                <a:solidFill>
                  <a:schemeClr val="accent4"/>
                </a:solidFill>
              </a:defRPr>
            </a:lvl1pPr>
          </a:lstStyle>
          <a:p>
            <a:r>
              <a:rPr lang="en-US" dirty="0"/>
              <a:t>CLICK TO ADD</a:t>
            </a:r>
            <a:br>
              <a:rPr lang="en-US" dirty="0"/>
            </a:br>
            <a:r>
              <a:rPr lang="en-US" dirty="0"/>
              <a:t>QR CODE</a:t>
            </a:r>
          </a:p>
        </p:txBody>
      </p:sp>
      <p:sp>
        <p:nvSpPr>
          <p:cNvPr id="32" name="Text Placeholder 76">
            <a:extLst>
              <a:ext uri="{FF2B5EF4-FFF2-40B4-BE49-F238E27FC236}">
                <a16:creationId xmlns:a16="http://schemas.microsoft.com/office/drawing/2014/main" id="{90524AB2-BFC8-FA43-A819-FFD4479F5B15}"/>
              </a:ext>
            </a:extLst>
          </p:cNvPr>
          <p:cNvSpPr>
            <a:spLocks noGrp="1"/>
          </p:cNvSpPr>
          <p:nvPr>
            <p:ph type="body" sz="quarter" idx="156" hasCustomPrompt="1"/>
          </p:nvPr>
        </p:nvSpPr>
        <p:spPr>
          <a:xfrm>
            <a:off x="21077238" y="1966913"/>
            <a:ext cx="8686800" cy="2062103"/>
          </a:xfrm>
          <a:prstGeom prst="rect">
            <a:avLst/>
          </a:prstGeom>
        </p:spPr>
        <p:txBody>
          <a:bodyPr wrap="square" anchor="t" anchorCtr="0">
            <a:spAutoFit/>
          </a:bodyPr>
          <a:lstStyle>
            <a:lvl1pPr marL="0" indent="0" algn="l">
              <a:buFontTx/>
              <a:buNone/>
              <a:defRPr sz="9600" b="1" baseline="-25000">
                <a:solidFill>
                  <a:schemeClr val="tx2"/>
                </a:solidFill>
                <a:latin typeface="+mj-lt"/>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Poster Title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21077238" y="6338032"/>
            <a:ext cx="8687268" cy="1015663"/>
          </a:xfrm>
          <a:prstGeom prst="rect">
            <a:avLst/>
          </a:prstGeom>
        </p:spPr>
        <p:txBody>
          <a:bodyPr anchor="t" anchorCtr="0">
            <a:spAutoFit/>
          </a:bodyPr>
          <a:lstStyle>
            <a:lvl1pPr marL="0" indent="0" algn="l">
              <a:buFontTx/>
              <a:buNone/>
              <a:defRPr sz="6000" b="1">
                <a:solidFill>
                  <a:schemeClr val="tx2"/>
                </a:solidFill>
                <a:latin typeface="+mj-lt"/>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Authors</a:t>
            </a:r>
          </a:p>
        </p:txBody>
      </p:sp>
      <p:sp>
        <p:nvSpPr>
          <p:cNvPr id="16" name="Text Placeholder 76">
            <a:extLst>
              <a:ext uri="{FF2B5EF4-FFF2-40B4-BE49-F238E27FC236}">
                <a16:creationId xmlns:a16="http://schemas.microsoft.com/office/drawing/2014/main" id="{52EFCBF7-74FE-4EFF-85A1-7AED8A0013F9}"/>
              </a:ext>
            </a:extLst>
          </p:cNvPr>
          <p:cNvSpPr>
            <a:spLocks noGrp="1"/>
          </p:cNvSpPr>
          <p:nvPr>
            <p:ph type="body" sz="quarter" idx="158" hasCustomPrompt="1"/>
          </p:nvPr>
        </p:nvSpPr>
        <p:spPr>
          <a:xfrm>
            <a:off x="21077238" y="7364390"/>
            <a:ext cx="8687268" cy="769441"/>
          </a:xfrm>
          <a:prstGeom prst="rect">
            <a:avLst/>
          </a:prstGeom>
        </p:spPr>
        <p:txBody>
          <a:bodyPr anchor="ctr" anchorCtr="0">
            <a:spAutoFit/>
          </a:bodyPr>
          <a:lstStyle>
            <a:lvl1pPr marL="0" indent="0" algn="l">
              <a:buFontTx/>
              <a:buNone/>
              <a:defRPr sz="4400" b="0">
                <a:solidFill>
                  <a:schemeClr val="tx2"/>
                </a:solidFill>
                <a:latin typeface="+mj-lt"/>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Affiliations</a:t>
            </a:r>
          </a:p>
        </p:txBody>
      </p:sp>
      <p:sp>
        <p:nvSpPr>
          <p:cNvPr id="18" name="Text Placeholder 76">
            <a:extLst>
              <a:ext uri="{FF2B5EF4-FFF2-40B4-BE49-F238E27FC236}">
                <a16:creationId xmlns:a16="http://schemas.microsoft.com/office/drawing/2014/main" id="{C2013722-BC58-4D02-9477-10EBDC64561E}"/>
              </a:ext>
            </a:extLst>
          </p:cNvPr>
          <p:cNvSpPr>
            <a:spLocks noGrp="1"/>
          </p:cNvSpPr>
          <p:nvPr>
            <p:ph type="body" sz="quarter" idx="159" hasCustomPrompt="1"/>
          </p:nvPr>
        </p:nvSpPr>
        <p:spPr>
          <a:xfrm>
            <a:off x="3246438" y="13985883"/>
            <a:ext cx="16459199" cy="1569660"/>
          </a:xfrm>
          <a:prstGeom prst="rect">
            <a:avLst/>
          </a:prstGeom>
        </p:spPr>
        <p:txBody>
          <a:bodyPr wrap="square" anchor="t" anchorCtr="0">
            <a:spAutoFit/>
          </a:bodyPr>
          <a:lstStyle>
            <a:lvl1pPr marL="0" indent="0" algn="l">
              <a:buFontTx/>
              <a:buNone/>
              <a:defRPr sz="9600" b="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additional text. </a:t>
            </a:r>
          </a:p>
        </p:txBody>
      </p:sp>
    </p:spTree>
    <p:extLst>
      <p:ext uri="{BB962C8B-B14F-4D97-AF65-F5344CB8AC3E}">
        <p14:creationId xmlns:p14="http://schemas.microsoft.com/office/powerpoint/2010/main" val="4240705516"/>
      </p:ext>
    </p:extLst>
  </p:cSld>
  <p:clrMapOvr>
    <a:masterClrMapping/>
  </p:clrMapOvr>
  <p:extLst>
    <p:ext uri="{DCECCB84-F9BA-43D5-87BE-67443E8EF086}">
      <p15:sldGuideLst xmlns:p15="http://schemas.microsoft.com/office/powerpoint/2012/main">
        <p15:guide id="5" pos="18749" userDrawn="1">
          <p15:clr>
            <a:srgbClr val="FBAE40"/>
          </p15:clr>
        </p15:guide>
        <p15:guide id="7" pos="2045" userDrawn="1">
          <p15:clr>
            <a:srgbClr val="FBAE40"/>
          </p15:clr>
        </p15:guide>
        <p15:guide id="10" orient="horz" pos="1239" userDrawn="1">
          <p15:clr>
            <a:srgbClr val="FBAE40"/>
          </p15:clr>
        </p15:guide>
        <p15:guide id="13" pos="13277" userDrawn="1">
          <p15:clr>
            <a:srgbClr val="FBAE40"/>
          </p15:clr>
        </p15:guide>
        <p15:guide id="14" orient="horz" pos="2555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1084176" y="10704675"/>
            <a:ext cx="8686800" cy="914400"/>
          </a:xfrm>
          <a:prstGeom prst="rect">
            <a:avLst/>
          </a:prstGeom>
        </p:spPr>
        <p:txBody>
          <a:bodyPr wrap="square" lIns="228589" tIns="228589" rIns="228589" bIns="228589">
            <a:spAutoFit/>
          </a:bodyPr>
          <a:lstStyle>
            <a:lvl1pPr marL="0" indent="0">
              <a:buNone/>
              <a:defRPr sz="2800">
                <a:solidFill>
                  <a:schemeClr val="tx2"/>
                </a:solidFill>
                <a:latin typeface="Calibri" panose="020F0502020204030204" pitchFamily="34" charset="0"/>
                <a:cs typeface="Calibri" panose="020F0502020204030204" pitchFamily="34" charset="0"/>
              </a:defRPr>
            </a:lvl1pPr>
            <a:lvl2pPr marL="1024625" indent="-394086">
              <a:defRPr sz="1724">
                <a:latin typeface="Trebuchet MS" pitchFamily="34" charset="0"/>
              </a:defRPr>
            </a:lvl2pPr>
            <a:lvl3pPr marL="1418712" indent="-394086">
              <a:defRPr sz="1724">
                <a:latin typeface="Trebuchet MS" pitchFamily="34" charset="0"/>
              </a:defRPr>
            </a:lvl3pPr>
            <a:lvl4pPr marL="1852208" indent="-433496">
              <a:defRPr sz="1724">
                <a:latin typeface="Trebuchet MS" pitchFamily="34" charset="0"/>
              </a:defRPr>
            </a:lvl4pPr>
            <a:lvl5pPr marL="2167477" indent="-315269">
              <a:defRPr sz="1724">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1084176" y="9967883"/>
            <a:ext cx="8686800" cy="738656"/>
          </a:xfrm>
          <a:prstGeom prst="rect">
            <a:avLst/>
          </a:prstGeom>
          <a:noFill/>
        </p:spPr>
        <p:txBody>
          <a:bodyPr wrap="square" lIns="91436" tIns="91436" rIns="91436" bIns="91436" anchor="ctr" anchorCtr="0">
            <a:spAutoFit/>
          </a:bodyPr>
          <a:lstStyle>
            <a:lvl1pPr marL="0" indent="0" algn="ctr">
              <a:buNone/>
              <a:defRPr sz="3600" b="1" u="sng" baseline="0">
                <a:solidFill>
                  <a:schemeClr val="accent6"/>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21084176" y="17587231"/>
            <a:ext cx="8686800" cy="738656"/>
          </a:xfrm>
          <a:prstGeom prst="rect">
            <a:avLst/>
          </a:prstGeom>
          <a:noFill/>
        </p:spPr>
        <p:txBody>
          <a:bodyPr wrap="square" lIns="91436" tIns="91436" rIns="91436" bIns="91436" anchor="ctr" anchorCtr="0">
            <a:spAutoFit/>
          </a:bodyPr>
          <a:lstStyle>
            <a:lvl1pPr marL="0" indent="0" algn="ctr">
              <a:buNone/>
              <a:defRPr sz="3600" b="1" u="sng" baseline="0">
                <a:solidFill>
                  <a:schemeClr val="accent6"/>
                </a:solidFill>
              </a:defRPr>
            </a:lvl1pPr>
          </a:lstStyle>
          <a:p>
            <a:pPr lvl="0"/>
            <a:r>
              <a:rPr lang="en-US" dirty="0"/>
              <a:t>(click to edit)  METHODS</a:t>
            </a:r>
          </a:p>
        </p:txBody>
      </p:sp>
      <p:sp>
        <p:nvSpPr>
          <p:cNvPr id="25" name="Text Placeholder 5"/>
          <p:cNvSpPr>
            <a:spLocks noGrp="1"/>
          </p:cNvSpPr>
          <p:nvPr>
            <p:ph type="body" sz="quarter" idx="25" hasCustomPrompt="1"/>
          </p:nvPr>
        </p:nvSpPr>
        <p:spPr>
          <a:xfrm>
            <a:off x="21084176" y="25211907"/>
            <a:ext cx="8686800" cy="738656"/>
          </a:xfrm>
          <a:prstGeom prst="rect">
            <a:avLst/>
          </a:prstGeom>
          <a:noFill/>
        </p:spPr>
        <p:txBody>
          <a:bodyPr wrap="square" lIns="91436" tIns="91436" rIns="91436" bIns="91436" anchor="ctr" anchorCtr="0">
            <a:spAutoFit/>
          </a:bodyPr>
          <a:lstStyle>
            <a:lvl1pPr marL="0" indent="0" algn="ctr">
              <a:buNone/>
              <a:defRPr sz="3600" b="1" u="sng" baseline="0">
                <a:solidFill>
                  <a:schemeClr val="accent6"/>
                </a:solidFill>
              </a:defRPr>
            </a:lvl1pPr>
          </a:lstStyle>
          <a:p>
            <a:pPr lvl="0"/>
            <a:r>
              <a:rPr lang="en-US" dirty="0"/>
              <a:t>(click to edit) RESULTS</a:t>
            </a:r>
          </a:p>
        </p:txBody>
      </p:sp>
      <p:sp>
        <p:nvSpPr>
          <p:cNvPr id="26" name="Text Placeholder 3"/>
          <p:cNvSpPr>
            <a:spLocks noGrp="1"/>
          </p:cNvSpPr>
          <p:nvPr>
            <p:ph type="body" sz="quarter" idx="26" hasCustomPrompt="1"/>
          </p:nvPr>
        </p:nvSpPr>
        <p:spPr>
          <a:xfrm>
            <a:off x="21084176" y="25966057"/>
            <a:ext cx="8686800" cy="914400"/>
          </a:xfrm>
          <a:prstGeom prst="rect">
            <a:avLst/>
          </a:prstGeom>
          <a:noFill/>
        </p:spPr>
        <p:txBody>
          <a:bodyPr wrap="square" lIns="228589" tIns="228589" rIns="228589" bIns="228589">
            <a:spAutoFit/>
          </a:bodyPr>
          <a:lstStyle>
            <a:lvl1pPr marL="0" indent="0">
              <a:buNone/>
              <a:defRPr sz="2800">
                <a:solidFill>
                  <a:schemeClr val="tx2"/>
                </a:solidFill>
                <a:latin typeface="Calibri" panose="020F0502020204030204" pitchFamily="34" charset="0"/>
                <a:cs typeface="Calibri" panose="020F0502020204030204" pitchFamily="34" charset="0"/>
              </a:defRPr>
            </a:lvl1pPr>
            <a:lvl2pPr marL="1024625" indent="-394086">
              <a:defRPr sz="1724">
                <a:latin typeface="Trebuchet MS" pitchFamily="34" charset="0"/>
              </a:defRPr>
            </a:lvl2pPr>
            <a:lvl3pPr marL="1418712" indent="-394086">
              <a:defRPr sz="1724">
                <a:latin typeface="Trebuchet MS" pitchFamily="34" charset="0"/>
              </a:defRPr>
            </a:lvl3pPr>
            <a:lvl4pPr marL="1852208" indent="-433496">
              <a:defRPr sz="1724">
                <a:latin typeface="Trebuchet MS" pitchFamily="34" charset="0"/>
              </a:defRPr>
            </a:lvl4pPr>
            <a:lvl5pPr marL="2167477" indent="-315269">
              <a:defRPr sz="1724">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084176" y="32839786"/>
            <a:ext cx="8686800" cy="738656"/>
          </a:xfrm>
          <a:prstGeom prst="rect">
            <a:avLst/>
          </a:prstGeom>
          <a:noFill/>
        </p:spPr>
        <p:txBody>
          <a:bodyPr wrap="square" lIns="91436" tIns="91436" rIns="91436" bIns="91436" anchor="ctr" anchorCtr="0">
            <a:spAutoFit/>
          </a:bodyPr>
          <a:lstStyle>
            <a:lvl1pPr marL="0" indent="0" algn="ctr">
              <a:buNone/>
              <a:defRPr sz="3600" b="1" u="sng" baseline="0">
                <a:solidFill>
                  <a:schemeClr val="accent6"/>
                </a:solidFill>
              </a:defRPr>
            </a:lvl1pPr>
          </a:lstStyle>
          <a:p>
            <a:pPr lvl="0"/>
            <a:r>
              <a:rPr lang="en-US" dirty="0"/>
              <a:t>(click to edit)  DISCUSSION</a:t>
            </a:r>
          </a:p>
        </p:txBody>
      </p:sp>
      <p:sp>
        <p:nvSpPr>
          <p:cNvPr id="28" name="Text Placeholder 3"/>
          <p:cNvSpPr>
            <a:spLocks noGrp="1"/>
          </p:cNvSpPr>
          <p:nvPr>
            <p:ph type="body" sz="quarter" idx="28" hasCustomPrompt="1"/>
          </p:nvPr>
        </p:nvSpPr>
        <p:spPr>
          <a:xfrm>
            <a:off x="21084176" y="33606247"/>
            <a:ext cx="8686800" cy="914400"/>
          </a:xfrm>
          <a:prstGeom prst="rect">
            <a:avLst/>
          </a:prstGeom>
        </p:spPr>
        <p:txBody>
          <a:bodyPr wrap="square" lIns="228589" tIns="228589" rIns="228589" bIns="228589">
            <a:spAutoFit/>
          </a:bodyPr>
          <a:lstStyle>
            <a:lvl1pPr marL="0" indent="0">
              <a:buNone/>
              <a:defRPr sz="2800">
                <a:solidFill>
                  <a:schemeClr val="tx2"/>
                </a:solidFill>
                <a:latin typeface="Calibri" panose="020F0502020204030204" pitchFamily="34" charset="0"/>
                <a:cs typeface="Calibri" panose="020F0502020204030204" pitchFamily="34" charset="0"/>
              </a:defRPr>
            </a:lvl1pPr>
            <a:lvl2pPr marL="1024625" indent="-394086">
              <a:defRPr sz="1724">
                <a:latin typeface="Trebuchet MS" pitchFamily="34" charset="0"/>
              </a:defRPr>
            </a:lvl2pPr>
            <a:lvl3pPr marL="1418712" indent="-394086">
              <a:defRPr sz="1724">
                <a:latin typeface="Trebuchet MS" pitchFamily="34" charset="0"/>
              </a:defRPr>
            </a:lvl3pPr>
            <a:lvl4pPr marL="1852208" indent="-433496">
              <a:defRPr sz="1724">
                <a:latin typeface="Trebuchet MS" pitchFamily="34" charset="0"/>
              </a:defRPr>
            </a:lvl4pPr>
            <a:lvl5pPr marL="2167477" indent="-315269">
              <a:defRPr sz="1724">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21084176" y="18347440"/>
            <a:ext cx="8686800" cy="914400"/>
          </a:xfrm>
          <a:prstGeom prst="rect">
            <a:avLst/>
          </a:prstGeom>
        </p:spPr>
        <p:txBody>
          <a:bodyPr wrap="square" lIns="228589" tIns="228589" rIns="228589" bIns="228589">
            <a:spAutoFit/>
          </a:bodyPr>
          <a:lstStyle>
            <a:lvl1pPr marL="0" indent="0">
              <a:buNone/>
              <a:defRPr sz="2800">
                <a:solidFill>
                  <a:schemeClr val="tx2"/>
                </a:solidFill>
                <a:latin typeface="Calibri" panose="020F0502020204030204" pitchFamily="34" charset="0"/>
                <a:cs typeface="Calibri" panose="020F0502020204030204" pitchFamily="34" charset="0"/>
              </a:defRPr>
            </a:lvl1pPr>
            <a:lvl2pPr marL="1024625" indent="-394086">
              <a:defRPr sz="1724">
                <a:latin typeface="Trebuchet MS" pitchFamily="34" charset="0"/>
              </a:defRPr>
            </a:lvl2pPr>
            <a:lvl3pPr marL="1418712" indent="-394086">
              <a:defRPr sz="1724">
                <a:latin typeface="Trebuchet MS" pitchFamily="34" charset="0"/>
              </a:defRPr>
            </a:lvl3pPr>
            <a:lvl4pPr marL="1852208" indent="-433496">
              <a:defRPr sz="1724">
                <a:latin typeface="Trebuchet MS" pitchFamily="34" charset="0"/>
              </a:defRPr>
            </a:lvl4pPr>
            <a:lvl5pPr marL="2167477" indent="-315269">
              <a:defRPr sz="1724">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3246438" y="2000102"/>
            <a:ext cx="16493844" cy="10187404"/>
          </a:xfrm>
          <a:prstGeom prst="rect">
            <a:avLst/>
          </a:prstGeom>
        </p:spPr>
        <p:txBody>
          <a:bodyPr wrap="square" anchor="t" anchorCtr="0">
            <a:spAutoFit/>
          </a:bodyPr>
          <a:lstStyle>
            <a:lvl1pPr marL="0" indent="0" algn="l">
              <a:buFontTx/>
              <a:buNone/>
              <a:defRPr sz="16400" b="1">
                <a:solidFill>
                  <a:schemeClr val="bg1"/>
                </a:solidFill>
                <a:latin typeface="+mj-lt"/>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main finding and bold the important words.</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13213080" y="33219889"/>
            <a:ext cx="6438768" cy="6438768"/>
          </a:xfrm>
          <a:prstGeom prst="rect">
            <a:avLst/>
          </a:prstGeom>
        </p:spPr>
        <p:txBody>
          <a:bodyPr anchor="ctr" anchorCtr="0"/>
          <a:lstStyle>
            <a:lvl1pPr marL="0" indent="0" algn="ctr">
              <a:buNone/>
              <a:defRPr sz="6068">
                <a:solidFill>
                  <a:schemeClr val="accent4"/>
                </a:solidFill>
              </a:defRPr>
            </a:lvl1pPr>
          </a:lstStyle>
          <a:p>
            <a:r>
              <a:rPr lang="en-US" dirty="0"/>
              <a:t>CLICK TO ADD</a:t>
            </a:r>
            <a:br>
              <a:rPr lang="en-US" dirty="0"/>
            </a:br>
            <a:r>
              <a:rPr lang="en-US" dirty="0"/>
              <a:t>QR CODE</a:t>
            </a:r>
          </a:p>
        </p:txBody>
      </p:sp>
      <p:sp>
        <p:nvSpPr>
          <p:cNvPr id="32" name="Text Placeholder 76">
            <a:extLst>
              <a:ext uri="{FF2B5EF4-FFF2-40B4-BE49-F238E27FC236}">
                <a16:creationId xmlns:a16="http://schemas.microsoft.com/office/drawing/2014/main" id="{90524AB2-BFC8-FA43-A819-FFD4479F5B15}"/>
              </a:ext>
            </a:extLst>
          </p:cNvPr>
          <p:cNvSpPr>
            <a:spLocks noGrp="1"/>
          </p:cNvSpPr>
          <p:nvPr>
            <p:ph type="body" sz="quarter" idx="156" hasCustomPrompt="1"/>
          </p:nvPr>
        </p:nvSpPr>
        <p:spPr>
          <a:xfrm>
            <a:off x="21077238" y="1966913"/>
            <a:ext cx="8686800" cy="2062103"/>
          </a:xfrm>
          <a:prstGeom prst="rect">
            <a:avLst/>
          </a:prstGeom>
        </p:spPr>
        <p:txBody>
          <a:bodyPr wrap="square" anchor="t" anchorCtr="0">
            <a:spAutoFit/>
          </a:bodyPr>
          <a:lstStyle>
            <a:lvl1pPr marL="0" indent="0" algn="l">
              <a:buFontTx/>
              <a:buNone/>
              <a:defRPr sz="9600" b="1" baseline="-25000">
                <a:solidFill>
                  <a:schemeClr val="tx2"/>
                </a:solidFill>
                <a:latin typeface="+mj-lt"/>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Poster Title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21077238" y="6338032"/>
            <a:ext cx="8687268" cy="1015663"/>
          </a:xfrm>
          <a:prstGeom prst="rect">
            <a:avLst/>
          </a:prstGeom>
        </p:spPr>
        <p:txBody>
          <a:bodyPr anchor="t" anchorCtr="0">
            <a:spAutoFit/>
          </a:bodyPr>
          <a:lstStyle>
            <a:lvl1pPr marL="0" indent="0" algn="l">
              <a:buFontTx/>
              <a:buNone/>
              <a:defRPr sz="6000" b="1">
                <a:solidFill>
                  <a:schemeClr val="tx2"/>
                </a:solidFill>
                <a:latin typeface="+mj-lt"/>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Authors</a:t>
            </a:r>
          </a:p>
        </p:txBody>
      </p:sp>
      <p:sp>
        <p:nvSpPr>
          <p:cNvPr id="16" name="Text Placeholder 76">
            <a:extLst>
              <a:ext uri="{FF2B5EF4-FFF2-40B4-BE49-F238E27FC236}">
                <a16:creationId xmlns:a16="http://schemas.microsoft.com/office/drawing/2014/main" id="{52EFCBF7-74FE-4EFF-85A1-7AED8A0013F9}"/>
              </a:ext>
            </a:extLst>
          </p:cNvPr>
          <p:cNvSpPr>
            <a:spLocks noGrp="1"/>
          </p:cNvSpPr>
          <p:nvPr>
            <p:ph type="body" sz="quarter" idx="158" hasCustomPrompt="1"/>
          </p:nvPr>
        </p:nvSpPr>
        <p:spPr>
          <a:xfrm>
            <a:off x="21077238" y="7364390"/>
            <a:ext cx="8687268" cy="769441"/>
          </a:xfrm>
          <a:prstGeom prst="rect">
            <a:avLst/>
          </a:prstGeom>
        </p:spPr>
        <p:txBody>
          <a:bodyPr anchor="ctr" anchorCtr="0">
            <a:spAutoFit/>
          </a:bodyPr>
          <a:lstStyle>
            <a:lvl1pPr marL="0" indent="0" algn="l">
              <a:buFontTx/>
              <a:buNone/>
              <a:defRPr sz="4400" b="0">
                <a:solidFill>
                  <a:schemeClr val="tx2"/>
                </a:solidFill>
                <a:latin typeface="+mj-lt"/>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Affiliations</a:t>
            </a:r>
          </a:p>
        </p:txBody>
      </p:sp>
      <p:sp>
        <p:nvSpPr>
          <p:cNvPr id="18" name="Text Placeholder 76">
            <a:extLst>
              <a:ext uri="{FF2B5EF4-FFF2-40B4-BE49-F238E27FC236}">
                <a16:creationId xmlns:a16="http://schemas.microsoft.com/office/drawing/2014/main" id="{C2013722-BC58-4D02-9477-10EBDC64561E}"/>
              </a:ext>
            </a:extLst>
          </p:cNvPr>
          <p:cNvSpPr>
            <a:spLocks noGrp="1"/>
          </p:cNvSpPr>
          <p:nvPr>
            <p:ph type="body" sz="quarter" idx="159" hasCustomPrompt="1"/>
          </p:nvPr>
        </p:nvSpPr>
        <p:spPr>
          <a:xfrm>
            <a:off x="3246438" y="13985883"/>
            <a:ext cx="16459199" cy="1569660"/>
          </a:xfrm>
          <a:prstGeom prst="rect">
            <a:avLst/>
          </a:prstGeom>
        </p:spPr>
        <p:txBody>
          <a:bodyPr wrap="square" anchor="t" anchorCtr="0">
            <a:spAutoFit/>
          </a:bodyPr>
          <a:lstStyle>
            <a:lvl1pPr marL="0" indent="0" algn="l">
              <a:buFontTx/>
              <a:buNone/>
              <a:defRPr sz="9600" b="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additional text. </a:t>
            </a:r>
          </a:p>
        </p:txBody>
      </p:sp>
    </p:spTree>
    <p:extLst>
      <p:ext uri="{BB962C8B-B14F-4D97-AF65-F5344CB8AC3E}">
        <p14:creationId xmlns:p14="http://schemas.microsoft.com/office/powerpoint/2010/main" val="1662576803"/>
      </p:ext>
    </p:extLst>
  </p:cSld>
  <p:clrMapOvr>
    <a:masterClrMapping/>
  </p:clrMapOvr>
  <p:extLst>
    <p:ext uri="{DCECCB84-F9BA-43D5-87BE-67443E8EF086}">
      <p15:sldGuideLst xmlns:p15="http://schemas.microsoft.com/office/powerpoint/2012/main">
        <p15:guide id="5" pos="18749">
          <p15:clr>
            <a:srgbClr val="FBAE40"/>
          </p15:clr>
        </p15:guide>
        <p15:guide id="7" pos="2045">
          <p15:clr>
            <a:srgbClr val="FBAE40"/>
          </p15:clr>
        </p15:guide>
        <p15:guide id="9" orient="horz" pos="1239">
          <p15:clr>
            <a:srgbClr val="FBAE40"/>
          </p15:clr>
        </p15:guide>
        <p15:guide id="10" orient="horz" pos="25503">
          <p15:clr>
            <a:srgbClr val="FBAE40"/>
          </p15:clr>
        </p15:guide>
        <p15:guide id="13" pos="132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alpha val="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A828359-92B3-4391-BB7D-D27A87C00990}"/>
              </a:ext>
            </a:extLst>
          </p:cNvPr>
          <p:cNvSpPr/>
          <p:nvPr userDrawn="1"/>
        </p:nvSpPr>
        <p:spPr>
          <a:xfrm>
            <a:off x="0" y="41090850"/>
            <a:ext cx="30304519" cy="1791238"/>
          </a:xfrm>
          <a:prstGeom prst="rect">
            <a:avLst/>
          </a:prstGeom>
          <a:solidFill>
            <a:schemeClr val="accent2">
              <a:lumMod val="50000"/>
            </a:schemeClr>
          </a:solidFill>
          <a:ln w="25400" cap="flat" cmpd="sng" algn="ctr">
            <a:noFill/>
            <a:prstDash val="solid"/>
          </a:ln>
          <a:effectLst/>
        </p:spPr>
        <p:txBody>
          <a:bodyPr rot="0" spcFirstLastPara="0" vertOverflow="overflow" horzOverflow="overflow" vert="horz" wrap="square" lIns="118899" tIns="59450" rIns="118899" bIns="59450" numCol="1" spcCol="0" rtlCol="0" fromWordArt="0" anchor="ctr" anchorCtr="0" forceAA="0" compatLnSpc="1">
            <a:prstTxWarp prst="textNoShape">
              <a:avLst/>
            </a:prstTxWarp>
            <a:noAutofit/>
          </a:bodyPr>
          <a:lstStyle/>
          <a:p>
            <a:pPr marL="0" marR="0" lvl="0" indent="0" algn="ctr" defTabSz="2821185" eaLnBrk="1" fontAlgn="auto" latinLnBrk="0" hangingPunct="1">
              <a:lnSpc>
                <a:spcPct val="100000"/>
              </a:lnSpc>
              <a:spcBef>
                <a:spcPts val="0"/>
              </a:spcBef>
              <a:spcAft>
                <a:spcPts val="0"/>
              </a:spcAft>
              <a:buClrTx/>
              <a:buSzTx/>
              <a:buFontTx/>
              <a:buNone/>
              <a:tabLst/>
              <a:defRPr/>
            </a:pPr>
            <a:endParaRPr kumimoji="0" lang="en-US" sz="7188"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CEA4490C-763F-4C6F-97F9-7760D1151A9A}"/>
              </a:ext>
            </a:extLst>
          </p:cNvPr>
          <p:cNvSpPr/>
          <p:nvPr userDrawn="1"/>
        </p:nvSpPr>
        <p:spPr>
          <a:xfrm>
            <a:off x="0" y="0"/>
            <a:ext cx="20631149" cy="40565609"/>
          </a:xfrm>
          <a:prstGeom prst="rect">
            <a:avLst/>
          </a:prstGeom>
          <a:solidFill>
            <a:schemeClr val="bg2">
              <a:lumMod val="75000"/>
            </a:schemeClr>
          </a:solidFill>
          <a:ln w="25400" cap="flat" cmpd="sng" algn="ctr">
            <a:noFill/>
            <a:prstDash val="solid"/>
          </a:ln>
          <a:effectLst/>
        </p:spPr>
        <p:txBody>
          <a:bodyPr rot="0" spcFirstLastPara="0" vertOverflow="overflow" horzOverflow="overflow" vert="horz" wrap="square" lIns="118899" tIns="59450" rIns="118899" bIns="59450" numCol="1" spcCol="0" rtlCol="0" fromWordArt="0" anchor="ctr" anchorCtr="0" forceAA="0" compatLnSpc="1">
            <a:prstTxWarp prst="textNoShape">
              <a:avLst/>
            </a:prstTxWarp>
            <a:noAutofit/>
          </a:bodyPr>
          <a:lstStyle/>
          <a:p>
            <a:pPr marL="0" marR="0" lvl="0" indent="0" algn="ctr" defTabSz="2821185" eaLnBrk="1" fontAlgn="auto" latinLnBrk="0" hangingPunct="1">
              <a:lnSpc>
                <a:spcPct val="100000"/>
              </a:lnSpc>
              <a:spcBef>
                <a:spcPts val="0"/>
              </a:spcBef>
              <a:spcAft>
                <a:spcPts val="0"/>
              </a:spcAft>
              <a:buClrTx/>
              <a:buSzTx/>
              <a:buFontTx/>
              <a:buNone/>
              <a:tabLst/>
              <a:defRPr/>
            </a:pPr>
            <a:endParaRPr kumimoji="0" lang="en-US" sz="7188"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3" name="Rectangle 12">
            <a:extLst>
              <a:ext uri="{FF2B5EF4-FFF2-40B4-BE49-F238E27FC236}">
                <a16:creationId xmlns:a16="http://schemas.microsoft.com/office/drawing/2014/main" id="{D74ABAFD-C112-425B-BDD9-34880B53979E}"/>
              </a:ext>
            </a:extLst>
          </p:cNvPr>
          <p:cNvSpPr/>
          <p:nvPr userDrawn="1"/>
        </p:nvSpPr>
        <p:spPr>
          <a:xfrm>
            <a:off x="0" y="-1"/>
            <a:ext cx="1927603" cy="42882089"/>
          </a:xfrm>
          <a:prstGeom prst="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4">
            <a:extLst>
              <a:ext uri="{FF2B5EF4-FFF2-40B4-BE49-F238E27FC236}">
                <a16:creationId xmlns:a16="http://schemas.microsoft.com/office/drawing/2014/main" id="{31240143-E144-41D9-8405-F6552337FB0B}"/>
              </a:ext>
            </a:extLst>
          </p:cNvPr>
          <p:cNvSpPr txBox="1">
            <a:spLocks noChangeArrowheads="1"/>
          </p:cNvSpPr>
          <p:nvPr userDrawn="1"/>
        </p:nvSpPr>
        <p:spPr bwMode="auto">
          <a:xfrm>
            <a:off x="2086495" y="41732330"/>
            <a:ext cx="5907552" cy="508277"/>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900" b="1" dirty="0">
                <a:solidFill>
                  <a:schemeClr val="bg1">
                    <a:alpha val="50000"/>
                  </a:schemeClr>
                </a:solidFill>
                <a:latin typeface="Arial" charset="0"/>
              </a:rPr>
              <a:t>RESEARCH POSTER PRESENTATION DESIGN © 2019</a:t>
            </a:r>
          </a:p>
          <a:p>
            <a:pPr eaLnBrk="0" hangingPunct="0">
              <a:lnSpc>
                <a:spcPct val="65000"/>
              </a:lnSpc>
              <a:spcBef>
                <a:spcPct val="50000"/>
              </a:spcBef>
              <a:defRPr/>
            </a:pPr>
            <a:r>
              <a:rPr lang="en-US" sz="1800" b="1" dirty="0">
                <a:solidFill>
                  <a:schemeClr val="bg1">
                    <a:alpha val="50000"/>
                  </a:schemeClr>
                </a:solidFill>
                <a:latin typeface="Arial" charset="0"/>
              </a:rPr>
              <a:t>www.PosterPresentations.com</a:t>
            </a:r>
          </a:p>
        </p:txBody>
      </p:sp>
      <p:sp>
        <p:nvSpPr>
          <p:cNvPr id="15" name="Rectangle 14">
            <a:extLst>
              <a:ext uri="{FF2B5EF4-FFF2-40B4-BE49-F238E27FC236}">
                <a16:creationId xmlns:a16="http://schemas.microsoft.com/office/drawing/2014/main" id="{40795C4A-CAD1-4549-B95B-25B8EA687649}"/>
              </a:ext>
            </a:extLst>
          </p:cNvPr>
          <p:cNvSpPr/>
          <p:nvPr userDrawn="1"/>
        </p:nvSpPr>
        <p:spPr>
          <a:xfrm>
            <a:off x="20631149" y="1"/>
            <a:ext cx="9644065" cy="9144000"/>
          </a:xfrm>
          <a:prstGeom prst="rect">
            <a:avLst/>
          </a:prstGeom>
          <a:solidFill>
            <a:schemeClr val="bg2">
              <a:lumMod val="90000"/>
              <a:alpha val="35000"/>
            </a:schemeClr>
          </a:solidFill>
          <a:ln w="25400" cap="flat" cmpd="sng" algn="ctr">
            <a:noFill/>
            <a:prstDash val="solid"/>
          </a:ln>
          <a:effectLst/>
        </p:spPr>
        <p:txBody>
          <a:bodyPr rot="0" spcFirstLastPara="0" vertOverflow="overflow" horzOverflow="overflow" vert="horz" wrap="square" lIns="118899" tIns="59450" rIns="118899" bIns="59450" numCol="1" spcCol="0" rtlCol="0" fromWordArt="0" anchor="ctr" anchorCtr="0" forceAA="0" compatLnSpc="1">
            <a:prstTxWarp prst="textNoShape">
              <a:avLst/>
            </a:prstTxWarp>
            <a:noAutofit/>
          </a:bodyPr>
          <a:lstStyle/>
          <a:p>
            <a:pPr marL="0" marR="0" lvl="0" indent="0" algn="ctr" defTabSz="2821185" eaLnBrk="1" fontAlgn="auto" latinLnBrk="0" hangingPunct="1">
              <a:lnSpc>
                <a:spcPct val="100000"/>
              </a:lnSpc>
              <a:spcBef>
                <a:spcPts val="0"/>
              </a:spcBef>
              <a:spcAft>
                <a:spcPts val="0"/>
              </a:spcAft>
              <a:buClrTx/>
              <a:buSzTx/>
              <a:buFontTx/>
              <a:buNone/>
              <a:tabLst/>
              <a:defRPr/>
            </a:pPr>
            <a:endParaRPr kumimoji="0" lang="en-US" sz="7188" b="0" i="0" u="none" strike="noStrike" kern="0" cap="none" spc="0" normalizeH="0" baseline="0" noProof="0">
              <a:ln>
                <a:noFill/>
              </a:ln>
              <a:solidFill>
                <a:prstClr val="white"/>
              </a:solidFill>
              <a:effectLst/>
              <a:uLnTx/>
              <a:uFillTx/>
              <a:latin typeface="Arial" panose="020B0604020202020204"/>
              <a:ea typeface="+mn-ea"/>
              <a:cs typeface="+mn-cs"/>
            </a:endParaRPr>
          </a:p>
        </p:txBody>
      </p:sp>
      <p:graphicFrame>
        <p:nvGraphicFramePr>
          <p:cNvPr id="7" name="Table 6">
            <a:extLst>
              <a:ext uri="{FF2B5EF4-FFF2-40B4-BE49-F238E27FC236}">
                <a16:creationId xmlns:a16="http://schemas.microsoft.com/office/drawing/2014/main" id="{DB30B309-81C3-3A41-89C2-BC25D2E6EA1B}"/>
              </a:ext>
            </a:extLst>
          </p:cNvPr>
          <p:cNvGraphicFramePr>
            <a:graphicFrameLocks noGrp="1"/>
          </p:cNvGraphicFramePr>
          <p:nvPr userDrawn="1">
            <p:extLst>
              <p:ext uri="{D42A27DB-BD31-4B8C-83A1-F6EECF244321}">
                <p14:modId xmlns:p14="http://schemas.microsoft.com/office/powerpoint/2010/main" val="3599484180"/>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57628430-A722-164C-BAAD-729F370CF67D}"/>
              </a:ext>
            </a:extLst>
          </p:cNvPr>
          <p:cNvGraphicFramePr>
            <a:graphicFrameLocks noGrp="1"/>
          </p:cNvGraphicFramePr>
          <p:nvPr userDrawn="1">
            <p:extLst>
              <p:ext uri="{D42A27DB-BD31-4B8C-83A1-F6EECF244321}">
                <p14:modId xmlns:p14="http://schemas.microsoft.com/office/powerpoint/2010/main" val="1234208806"/>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70610027"/>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026585" rtl="0" eaLnBrk="1" latinLnBrk="0" hangingPunct="1">
        <a:spcBef>
          <a:spcPct val="0"/>
        </a:spcBef>
        <a:buNone/>
        <a:defRPr sz="6068" kern="1200">
          <a:solidFill>
            <a:schemeClr val="bg1"/>
          </a:solidFill>
          <a:latin typeface="Trebuchet MS" pitchFamily="34" charset="0"/>
          <a:ea typeface="+mj-ea"/>
          <a:cs typeface="+mj-cs"/>
        </a:defRPr>
      </a:lvl1pPr>
    </p:titleStyle>
    <p:bodyStyle>
      <a:lvl1pPr marL="1134970" indent="-1134970" algn="l" defTabSz="3026585" rtl="0" eaLnBrk="1" latinLnBrk="0" hangingPunct="1">
        <a:spcBef>
          <a:spcPct val="20000"/>
        </a:spcBef>
        <a:buFont typeface="Arial" pitchFamily="34" charset="0"/>
        <a:buChar char="•"/>
        <a:defRPr sz="10620" kern="1200">
          <a:solidFill>
            <a:schemeClr val="tx1"/>
          </a:solidFill>
          <a:latin typeface="+mn-lt"/>
          <a:ea typeface="+mn-ea"/>
          <a:cs typeface="+mn-cs"/>
        </a:defRPr>
      </a:lvl1pPr>
      <a:lvl2pPr marL="2459101" indent="-945808" algn="l" defTabSz="3026585" rtl="0" eaLnBrk="1" latinLnBrk="0" hangingPunct="1">
        <a:spcBef>
          <a:spcPct val="20000"/>
        </a:spcBef>
        <a:buFont typeface="Arial" pitchFamily="34" charset="0"/>
        <a:buChar char="–"/>
        <a:defRPr sz="9310" kern="1200">
          <a:solidFill>
            <a:schemeClr val="tx1"/>
          </a:solidFill>
          <a:latin typeface="+mn-lt"/>
          <a:ea typeface="+mn-ea"/>
          <a:cs typeface="+mn-cs"/>
        </a:defRPr>
      </a:lvl2pPr>
      <a:lvl3pPr marL="3783232" indent="-756647" algn="l" defTabSz="3026585" rtl="0" eaLnBrk="1" latinLnBrk="0" hangingPunct="1">
        <a:spcBef>
          <a:spcPct val="20000"/>
        </a:spcBef>
        <a:buFont typeface="Arial" pitchFamily="34" charset="0"/>
        <a:buChar char="•"/>
        <a:defRPr sz="7999" kern="1200">
          <a:solidFill>
            <a:schemeClr val="tx1"/>
          </a:solidFill>
          <a:latin typeface="+mn-lt"/>
          <a:ea typeface="+mn-ea"/>
          <a:cs typeface="+mn-cs"/>
        </a:defRPr>
      </a:lvl3pPr>
      <a:lvl4pPr marL="5296526" indent="-756647" algn="l" defTabSz="3026585" rtl="0" eaLnBrk="1" latinLnBrk="0" hangingPunct="1">
        <a:spcBef>
          <a:spcPct val="20000"/>
        </a:spcBef>
        <a:buFont typeface="Arial" pitchFamily="34" charset="0"/>
        <a:buChar char="–"/>
        <a:defRPr sz="6620" kern="1200">
          <a:solidFill>
            <a:schemeClr val="tx1"/>
          </a:solidFill>
          <a:latin typeface="+mn-lt"/>
          <a:ea typeface="+mn-ea"/>
          <a:cs typeface="+mn-cs"/>
        </a:defRPr>
      </a:lvl4pPr>
      <a:lvl5pPr marL="6809818" indent="-756647" algn="l" defTabSz="3026585" rtl="0" eaLnBrk="1" latinLnBrk="0" hangingPunct="1">
        <a:spcBef>
          <a:spcPct val="20000"/>
        </a:spcBef>
        <a:buFont typeface="Arial" pitchFamily="34" charset="0"/>
        <a:buChar char="»"/>
        <a:defRPr sz="6620" kern="1200">
          <a:solidFill>
            <a:schemeClr val="tx1"/>
          </a:solidFill>
          <a:latin typeface="+mn-lt"/>
          <a:ea typeface="+mn-ea"/>
          <a:cs typeface="+mn-cs"/>
        </a:defRPr>
      </a:lvl5pPr>
      <a:lvl6pPr marL="8323111" indent="-756647" algn="l" defTabSz="3026585" rtl="0" eaLnBrk="1" latinLnBrk="0" hangingPunct="1">
        <a:spcBef>
          <a:spcPct val="20000"/>
        </a:spcBef>
        <a:buFont typeface="Arial" pitchFamily="34" charset="0"/>
        <a:buChar char="•"/>
        <a:defRPr sz="6620" kern="1200">
          <a:solidFill>
            <a:schemeClr val="tx1"/>
          </a:solidFill>
          <a:latin typeface="+mn-lt"/>
          <a:ea typeface="+mn-ea"/>
          <a:cs typeface="+mn-cs"/>
        </a:defRPr>
      </a:lvl6pPr>
      <a:lvl7pPr marL="9836403" indent="-756647" algn="l" defTabSz="3026585" rtl="0" eaLnBrk="1" latinLnBrk="0" hangingPunct="1">
        <a:spcBef>
          <a:spcPct val="20000"/>
        </a:spcBef>
        <a:buFont typeface="Arial" pitchFamily="34" charset="0"/>
        <a:buChar char="•"/>
        <a:defRPr sz="6620" kern="1200">
          <a:solidFill>
            <a:schemeClr val="tx1"/>
          </a:solidFill>
          <a:latin typeface="+mn-lt"/>
          <a:ea typeface="+mn-ea"/>
          <a:cs typeface="+mn-cs"/>
        </a:defRPr>
      </a:lvl7pPr>
      <a:lvl8pPr marL="11349697" indent="-756647" algn="l" defTabSz="3026585" rtl="0" eaLnBrk="1" latinLnBrk="0" hangingPunct="1">
        <a:spcBef>
          <a:spcPct val="20000"/>
        </a:spcBef>
        <a:buFont typeface="Arial" pitchFamily="34" charset="0"/>
        <a:buChar char="•"/>
        <a:defRPr sz="6620" kern="1200">
          <a:solidFill>
            <a:schemeClr val="tx1"/>
          </a:solidFill>
          <a:latin typeface="+mn-lt"/>
          <a:ea typeface="+mn-ea"/>
          <a:cs typeface="+mn-cs"/>
        </a:defRPr>
      </a:lvl8pPr>
      <a:lvl9pPr marL="12862989" indent="-756647" algn="l" defTabSz="3026585" rtl="0" eaLnBrk="1" latinLnBrk="0" hangingPunct="1">
        <a:spcBef>
          <a:spcPct val="20000"/>
        </a:spcBef>
        <a:buFont typeface="Arial" pitchFamily="34" charset="0"/>
        <a:buChar char="•"/>
        <a:defRPr sz="6620" kern="1200">
          <a:solidFill>
            <a:schemeClr val="tx1"/>
          </a:solidFill>
          <a:latin typeface="+mn-lt"/>
          <a:ea typeface="+mn-ea"/>
          <a:cs typeface="+mn-cs"/>
        </a:defRPr>
      </a:lvl9pPr>
    </p:bodyStyle>
    <p:otherStyle>
      <a:defPPr>
        <a:defRPr lang="en-US"/>
      </a:defPPr>
      <a:lvl1pPr marL="0" algn="l" defTabSz="3026585" rtl="0" eaLnBrk="1" latinLnBrk="0" hangingPunct="1">
        <a:defRPr sz="5931" kern="1200">
          <a:solidFill>
            <a:schemeClr val="tx1"/>
          </a:solidFill>
          <a:latin typeface="+mn-lt"/>
          <a:ea typeface="+mn-ea"/>
          <a:cs typeface="+mn-cs"/>
        </a:defRPr>
      </a:lvl1pPr>
      <a:lvl2pPr marL="1513293" algn="l" defTabSz="3026585" rtl="0" eaLnBrk="1" latinLnBrk="0" hangingPunct="1">
        <a:defRPr sz="5931" kern="1200">
          <a:solidFill>
            <a:schemeClr val="tx1"/>
          </a:solidFill>
          <a:latin typeface="+mn-lt"/>
          <a:ea typeface="+mn-ea"/>
          <a:cs typeface="+mn-cs"/>
        </a:defRPr>
      </a:lvl2pPr>
      <a:lvl3pPr marL="3026585" algn="l" defTabSz="3026585" rtl="0" eaLnBrk="1" latinLnBrk="0" hangingPunct="1">
        <a:defRPr sz="5931" kern="1200">
          <a:solidFill>
            <a:schemeClr val="tx1"/>
          </a:solidFill>
          <a:latin typeface="+mn-lt"/>
          <a:ea typeface="+mn-ea"/>
          <a:cs typeface="+mn-cs"/>
        </a:defRPr>
      </a:lvl3pPr>
      <a:lvl4pPr marL="4539879" algn="l" defTabSz="3026585" rtl="0" eaLnBrk="1" latinLnBrk="0" hangingPunct="1">
        <a:defRPr sz="5931" kern="1200">
          <a:solidFill>
            <a:schemeClr val="tx1"/>
          </a:solidFill>
          <a:latin typeface="+mn-lt"/>
          <a:ea typeface="+mn-ea"/>
          <a:cs typeface="+mn-cs"/>
        </a:defRPr>
      </a:lvl4pPr>
      <a:lvl5pPr marL="6053172" algn="l" defTabSz="3026585" rtl="0" eaLnBrk="1" latinLnBrk="0" hangingPunct="1">
        <a:defRPr sz="5931" kern="1200">
          <a:solidFill>
            <a:schemeClr val="tx1"/>
          </a:solidFill>
          <a:latin typeface="+mn-lt"/>
          <a:ea typeface="+mn-ea"/>
          <a:cs typeface="+mn-cs"/>
        </a:defRPr>
      </a:lvl5pPr>
      <a:lvl6pPr marL="7566465" algn="l" defTabSz="3026585" rtl="0" eaLnBrk="1" latinLnBrk="0" hangingPunct="1">
        <a:defRPr sz="5931" kern="1200">
          <a:solidFill>
            <a:schemeClr val="tx1"/>
          </a:solidFill>
          <a:latin typeface="+mn-lt"/>
          <a:ea typeface="+mn-ea"/>
          <a:cs typeface="+mn-cs"/>
        </a:defRPr>
      </a:lvl6pPr>
      <a:lvl7pPr marL="9079758" algn="l" defTabSz="3026585" rtl="0" eaLnBrk="1" latinLnBrk="0" hangingPunct="1">
        <a:defRPr sz="5931" kern="1200">
          <a:solidFill>
            <a:schemeClr val="tx1"/>
          </a:solidFill>
          <a:latin typeface="+mn-lt"/>
          <a:ea typeface="+mn-ea"/>
          <a:cs typeface="+mn-cs"/>
        </a:defRPr>
      </a:lvl7pPr>
      <a:lvl8pPr marL="10593050" algn="l" defTabSz="3026585" rtl="0" eaLnBrk="1" latinLnBrk="0" hangingPunct="1">
        <a:defRPr sz="5931" kern="1200">
          <a:solidFill>
            <a:schemeClr val="tx1"/>
          </a:solidFill>
          <a:latin typeface="+mn-lt"/>
          <a:ea typeface="+mn-ea"/>
          <a:cs typeface="+mn-cs"/>
        </a:defRPr>
      </a:lvl8pPr>
      <a:lvl9pPr marL="12106344" algn="l" defTabSz="3026585" rtl="0" eaLnBrk="1" latinLnBrk="0" hangingPunct="1">
        <a:defRPr sz="593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alpha val="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A828359-92B3-4391-BB7D-D27A87C00990}"/>
              </a:ext>
            </a:extLst>
          </p:cNvPr>
          <p:cNvSpPr/>
          <p:nvPr userDrawn="1"/>
        </p:nvSpPr>
        <p:spPr>
          <a:xfrm>
            <a:off x="0" y="41090850"/>
            <a:ext cx="30304519" cy="1791238"/>
          </a:xfrm>
          <a:prstGeom prst="rect">
            <a:avLst/>
          </a:prstGeom>
          <a:solidFill>
            <a:schemeClr val="accent2">
              <a:lumMod val="50000"/>
            </a:schemeClr>
          </a:solidFill>
          <a:ln w="25400" cap="flat" cmpd="sng" algn="ctr">
            <a:noFill/>
            <a:prstDash val="solid"/>
          </a:ln>
          <a:effectLst/>
        </p:spPr>
        <p:txBody>
          <a:bodyPr rot="0" spcFirstLastPara="0" vertOverflow="overflow" horzOverflow="overflow" vert="horz" wrap="square" lIns="118899" tIns="59450" rIns="118899" bIns="59450" numCol="1" spcCol="0" rtlCol="0" fromWordArt="0" anchor="ctr" anchorCtr="0" forceAA="0" compatLnSpc="1">
            <a:prstTxWarp prst="textNoShape">
              <a:avLst/>
            </a:prstTxWarp>
            <a:noAutofit/>
          </a:bodyPr>
          <a:lstStyle/>
          <a:p>
            <a:pPr marL="0" marR="0" lvl="0" indent="0" algn="ctr" defTabSz="2821185" eaLnBrk="1" fontAlgn="auto" latinLnBrk="0" hangingPunct="1">
              <a:lnSpc>
                <a:spcPct val="100000"/>
              </a:lnSpc>
              <a:spcBef>
                <a:spcPts val="0"/>
              </a:spcBef>
              <a:spcAft>
                <a:spcPts val="0"/>
              </a:spcAft>
              <a:buClrTx/>
              <a:buSzTx/>
              <a:buFontTx/>
              <a:buNone/>
              <a:tabLst/>
              <a:defRPr/>
            </a:pPr>
            <a:endParaRPr kumimoji="0" lang="en-US" sz="7188"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CEA4490C-763F-4C6F-97F9-7760D1151A9A}"/>
              </a:ext>
            </a:extLst>
          </p:cNvPr>
          <p:cNvSpPr/>
          <p:nvPr userDrawn="1"/>
        </p:nvSpPr>
        <p:spPr>
          <a:xfrm>
            <a:off x="0" y="0"/>
            <a:ext cx="20631149" cy="40565609"/>
          </a:xfrm>
          <a:prstGeom prst="rect">
            <a:avLst/>
          </a:prstGeom>
          <a:solidFill>
            <a:schemeClr val="bg2">
              <a:lumMod val="75000"/>
            </a:schemeClr>
          </a:solidFill>
          <a:ln w="25400" cap="flat" cmpd="sng" algn="ctr">
            <a:noFill/>
            <a:prstDash val="solid"/>
          </a:ln>
          <a:effectLst/>
        </p:spPr>
        <p:txBody>
          <a:bodyPr rot="0" spcFirstLastPara="0" vertOverflow="overflow" horzOverflow="overflow" vert="horz" wrap="square" lIns="118899" tIns="59450" rIns="118899" bIns="59450" numCol="1" spcCol="0" rtlCol="0" fromWordArt="0" anchor="ctr" anchorCtr="0" forceAA="0" compatLnSpc="1">
            <a:prstTxWarp prst="textNoShape">
              <a:avLst/>
            </a:prstTxWarp>
            <a:noAutofit/>
          </a:bodyPr>
          <a:lstStyle/>
          <a:p>
            <a:pPr marL="0" marR="0" lvl="0" indent="0" algn="ctr" defTabSz="2821185" eaLnBrk="1" fontAlgn="auto" latinLnBrk="0" hangingPunct="1">
              <a:lnSpc>
                <a:spcPct val="100000"/>
              </a:lnSpc>
              <a:spcBef>
                <a:spcPts val="0"/>
              </a:spcBef>
              <a:spcAft>
                <a:spcPts val="0"/>
              </a:spcAft>
              <a:buClrTx/>
              <a:buSzTx/>
              <a:buFontTx/>
              <a:buNone/>
              <a:tabLst/>
              <a:defRPr/>
            </a:pPr>
            <a:endParaRPr kumimoji="0" lang="en-US" sz="7188"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3" name="Rectangle 12">
            <a:extLst>
              <a:ext uri="{FF2B5EF4-FFF2-40B4-BE49-F238E27FC236}">
                <a16:creationId xmlns:a16="http://schemas.microsoft.com/office/drawing/2014/main" id="{D74ABAFD-C112-425B-BDD9-34880B53979E}"/>
              </a:ext>
            </a:extLst>
          </p:cNvPr>
          <p:cNvSpPr/>
          <p:nvPr userDrawn="1"/>
        </p:nvSpPr>
        <p:spPr>
          <a:xfrm>
            <a:off x="0" y="-1"/>
            <a:ext cx="1927603" cy="42882089"/>
          </a:xfrm>
          <a:prstGeom prst="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4">
            <a:extLst>
              <a:ext uri="{FF2B5EF4-FFF2-40B4-BE49-F238E27FC236}">
                <a16:creationId xmlns:a16="http://schemas.microsoft.com/office/drawing/2014/main" id="{31240143-E144-41D9-8405-F6552337FB0B}"/>
              </a:ext>
            </a:extLst>
          </p:cNvPr>
          <p:cNvSpPr txBox="1">
            <a:spLocks noChangeArrowheads="1"/>
          </p:cNvSpPr>
          <p:nvPr userDrawn="1"/>
        </p:nvSpPr>
        <p:spPr bwMode="auto">
          <a:xfrm>
            <a:off x="2086495" y="41732330"/>
            <a:ext cx="5907552" cy="508277"/>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900" b="1" dirty="0">
                <a:solidFill>
                  <a:schemeClr val="bg1">
                    <a:alpha val="50000"/>
                  </a:schemeClr>
                </a:solidFill>
                <a:latin typeface="Arial" charset="0"/>
              </a:rPr>
              <a:t>RESEARCH POSTER PRESENTATION DESIGN © 2019</a:t>
            </a:r>
          </a:p>
          <a:p>
            <a:pPr eaLnBrk="0" hangingPunct="0">
              <a:lnSpc>
                <a:spcPct val="65000"/>
              </a:lnSpc>
              <a:spcBef>
                <a:spcPct val="50000"/>
              </a:spcBef>
              <a:defRPr/>
            </a:pPr>
            <a:r>
              <a:rPr lang="en-US" sz="1800" b="1" dirty="0">
                <a:solidFill>
                  <a:schemeClr val="bg1">
                    <a:alpha val="50000"/>
                  </a:schemeClr>
                </a:solidFill>
                <a:latin typeface="Arial" charset="0"/>
              </a:rPr>
              <a:t>www.PosterPresentations.com</a:t>
            </a:r>
          </a:p>
        </p:txBody>
      </p:sp>
      <p:sp>
        <p:nvSpPr>
          <p:cNvPr id="15" name="Rectangle 14">
            <a:extLst>
              <a:ext uri="{FF2B5EF4-FFF2-40B4-BE49-F238E27FC236}">
                <a16:creationId xmlns:a16="http://schemas.microsoft.com/office/drawing/2014/main" id="{40795C4A-CAD1-4549-B95B-25B8EA687649}"/>
              </a:ext>
            </a:extLst>
          </p:cNvPr>
          <p:cNvSpPr/>
          <p:nvPr userDrawn="1"/>
        </p:nvSpPr>
        <p:spPr>
          <a:xfrm>
            <a:off x="20631149" y="1"/>
            <a:ext cx="9644065" cy="9144000"/>
          </a:xfrm>
          <a:prstGeom prst="rect">
            <a:avLst/>
          </a:prstGeom>
          <a:solidFill>
            <a:schemeClr val="bg2">
              <a:lumMod val="90000"/>
              <a:alpha val="35000"/>
            </a:schemeClr>
          </a:solidFill>
          <a:ln w="25400" cap="flat" cmpd="sng" algn="ctr">
            <a:noFill/>
            <a:prstDash val="solid"/>
          </a:ln>
          <a:effectLst/>
        </p:spPr>
        <p:txBody>
          <a:bodyPr rot="0" spcFirstLastPara="0" vertOverflow="overflow" horzOverflow="overflow" vert="horz" wrap="square" lIns="118899" tIns="59450" rIns="118899" bIns="59450" numCol="1" spcCol="0" rtlCol="0" fromWordArt="0" anchor="ctr" anchorCtr="0" forceAA="0" compatLnSpc="1">
            <a:prstTxWarp prst="textNoShape">
              <a:avLst/>
            </a:prstTxWarp>
            <a:noAutofit/>
          </a:bodyPr>
          <a:lstStyle/>
          <a:p>
            <a:pPr marL="0" marR="0" lvl="0" indent="0" algn="ctr" defTabSz="2821185" eaLnBrk="1" fontAlgn="auto" latinLnBrk="0" hangingPunct="1">
              <a:lnSpc>
                <a:spcPct val="100000"/>
              </a:lnSpc>
              <a:spcBef>
                <a:spcPts val="0"/>
              </a:spcBef>
              <a:spcAft>
                <a:spcPts val="0"/>
              </a:spcAft>
              <a:buClrTx/>
              <a:buSzTx/>
              <a:buFontTx/>
              <a:buNone/>
              <a:tabLst/>
              <a:defRPr/>
            </a:pPr>
            <a:endParaRPr kumimoji="0" lang="en-US" sz="7188" b="0" i="0" u="none" strike="noStrike" kern="0" cap="none" spc="0" normalizeH="0" baseline="0" noProof="0">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284914129"/>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3026585" rtl="0" eaLnBrk="1" latinLnBrk="0" hangingPunct="1">
        <a:spcBef>
          <a:spcPct val="0"/>
        </a:spcBef>
        <a:buNone/>
        <a:defRPr sz="6068" kern="1200">
          <a:solidFill>
            <a:schemeClr val="bg1"/>
          </a:solidFill>
          <a:latin typeface="Trebuchet MS" pitchFamily="34" charset="0"/>
          <a:ea typeface="+mj-ea"/>
          <a:cs typeface="+mj-cs"/>
        </a:defRPr>
      </a:lvl1pPr>
    </p:titleStyle>
    <p:bodyStyle>
      <a:lvl1pPr marL="1134970" indent="-1134970" algn="l" defTabSz="3026585" rtl="0" eaLnBrk="1" latinLnBrk="0" hangingPunct="1">
        <a:spcBef>
          <a:spcPct val="20000"/>
        </a:spcBef>
        <a:buFont typeface="Arial" pitchFamily="34" charset="0"/>
        <a:buChar char="•"/>
        <a:defRPr sz="10620" kern="1200">
          <a:solidFill>
            <a:schemeClr val="tx1"/>
          </a:solidFill>
          <a:latin typeface="+mn-lt"/>
          <a:ea typeface="+mn-ea"/>
          <a:cs typeface="+mn-cs"/>
        </a:defRPr>
      </a:lvl1pPr>
      <a:lvl2pPr marL="2459101" indent="-945808" algn="l" defTabSz="3026585" rtl="0" eaLnBrk="1" latinLnBrk="0" hangingPunct="1">
        <a:spcBef>
          <a:spcPct val="20000"/>
        </a:spcBef>
        <a:buFont typeface="Arial" pitchFamily="34" charset="0"/>
        <a:buChar char="–"/>
        <a:defRPr sz="9310" kern="1200">
          <a:solidFill>
            <a:schemeClr val="tx1"/>
          </a:solidFill>
          <a:latin typeface="+mn-lt"/>
          <a:ea typeface="+mn-ea"/>
          <a:cs typeface="+mn-cs"/>
        </a:defRPr>
      </a:lvl2pPr>
      <a:lvl3pPr marL="3783232" indent="-756647" algn="l" defTabSz="3026585" rtl="0" eaLnBrk="1" latinLnBrk="0" hangingPunct="1">
        <a:spcBef>
          <a:spcPct val="20000"/>
        </a:spcBef>
        <a:buFont typeface="Arial" pitchFamily="34" charset="0"/>
        <a:buChar char="•"/>
        <a:defRPr sz="7999" kern="1200">
          <a:solidFill>
            <a:schemeClr val="tx1"/>
          </a:solidFill>
          <a:latin typeface="+mn-lt"/>
          <a:ea typeface="+mn-ea"/>
          <a:cs typeface="+mn-cs"/>
        </a:defRPr>
      </a:lvl3pPr>
      <a:lvl4pPr marL="5296526" indent="-756647" algn="l" defTabSz="3026585" rtl="0" eaLnBrk="1" latinLnBrk="0" hangingPunct="1">
        <a:spcBef>
          <a:spcPct val="20000"/>
        </a:spcBef>
        <a:buFont typeface="Arial" pitchFamily="34" charset="0"/>
        <a:buChar char="–"/>
        <a:defRPr sz="6620" kern="1200">
          <a:solidFill>
            <a:schemeClr val="tx1"/>
          </a:solidFill>
          <a:latin typeface="+mn-lt"/>
          <a:ea typeface="+mn-ea"/>
          <a:cs typeface="+mn-cs"/>
        </a:defRPr>
      </a:lvl4pPr>
      <a:lvl5pPr marL="6809818" indent="-756647" algn="l" defTabSz="3026585" rtl="0" eaLnBrk="1" latinLnBrk="0" hangingPunct="1">
        <a:spcBef>
          <a:spcPct val="20000"/>
        </a:spcBef>
        <a:buFont typeface="Arial" pitchFamily="34" charset="0"/>
        <a:buChar char="»"/>
        <a:defRPr sz="6620" kern="1200">
          <a:solidFill>
            <a:schemeClr val="tx1"/>
          </a:solidFill>
          <a:latin typeface="+mn-lt"/>
          <a:ea typeface="+mn-ea"/>
          <a:cs typeface="+mn-cs"/>
        </a:defRPr>
      </a:lvl5pPr>
      <a:lvl6pPr marL="8323111" indent="-756647" algn="l" defTabSz="3026585" rtl="0" eaLnBrk="1" latinLnBrk="0" hangingPunct="1">
        <a:spcBef>
          <a:spcPct val="20000"/>
        </a:spcBef>
        <a:buFont typeface="Arial" pitchFamily="34" charset="0"/>
        <a:buChar char="•"/>
        <a:defRPr sz="6620" kern="1200">
          <a:solidFill>
            <a:schemeClr val="tx1"/>
          </a:solidFill>
          <a:latin typeface="+mn-lt"/>
          <a:ea typeface="+mn-ea"/>
          <a:cs typeface="+mn-cs"/>
        </a:defRPr>
      </a:lvl6pPr>
      <a:lvl7pPr marL="9836403" indent="-756647" algn="l" defTabSz="3026585" rtl="0" eaLnBrk="1" latinLnBrk="0" hangingPunct="1">
        <a:spcBef>
          <a:spcPct val="20000"/>
        </a:spcBef>
        <a:buFont typeface="Arial" pitchFamily="34" charset="0"/>
        <a:buChar char="•"/>
        <a:defRPr sz="6620" kern="1200">
          <a:solidFill>
            <a:schemeClr val="tx1"/>
          </a:solidFill>
          <a:latin typeface="+mn-lt"/>
          <a:ea typeface="+mn-ea"/>
          <a:cs typeface="+mn-cs"/>
        </a:defRPr>
      </a:lvl7pPr>
      <a:lvl8pPr marL="11349697" indent="-756647" algn="l" defTabSz="3026585" rtl="0" eaLnBrk="1" latinLnBrk="0" hangingPunct="1">
        <a:spcBef>
          <a:spcPct val="20000"/>
        </a:spcBef>
        <a:buFont typeface="Arial" pitchFamily="34" charset="0"/>
        <a:buChar char="•"/>
        <a:defRPr sz="6620" kern="1200">
          <a:solidFill>
            <a:schemeClr val="tx1"/>
          </a:solidFill>
          <a:latin typeface="+mn-lt"/>
          <a:ea typeface="+mn-ea"/>
          <a:cs typeface="+mn-cs"/>
        </a:defRPr>
      </a:lvl8pPr>
      <a:lvl9pPr marL="12862989" indent="-756647" algn="l" defTabSz="3026585" rtl="0" eaLnBrk="1" latinLnBrk="0" hangingPunct="1">
        <a:spcBef>
          <a:spcPct val="20000"/>
        </a:spcBef>
        <a:buFont typeface="Arial" pitchFamily="34" charset="0"/>
        <a:buChar char="•"/>
        <a:defRPr sz="6620" kern="1200">
          <a:solidFill>
            <a:schemeClr val="tx1"/>
          </a:solidFill>
          <a:latin typeface="+mn-lt"/>
          <a:ea typeface="+mn-ea"/>
          <a:cs typeface="+mn-cs"/>
        </a:defRPr>
      </a:lvl9pPr>
    </p:bodyStyle>
    <p:otherStyle>
      <a:defPPr>
        <a:defRPr lang="en-US"/>
      </a:defPPr>
      <a:lvl1pPr marL="0" algn="l" defTabSz="3026585" rtl="0" eaLnBrk="1" latinLnBrk="0" hangingPunct="1">
        <a:defRPr sz="5931" kern="1200">
          <a:solidFill>
            <a:schemeClr val="tx1"/>
          </a:solidFill>
          <a:latin typeface="+mn-lt"/>
          <a:ea typeface="+mn-ea"/>
          <a:cs typeface="+mn-cs"/>
        </a:defRPr>
      </a:lvl1pPr>
      <a:lvl2pPr marL="1513293" algn="l" defTabSz="3026585" rtl="0" eaLnBrk="1" latinLnBrk="0" hangingPunct="1">
        <a:defRPr sz="5931" kern="1200">
          <a:solidFill>
            <a:schemeClr val="tx1"/>
          </a:solidFill>
          <a:latin typeface="+mn-lt"/>
          <a:ea typeface="+mn-ea"/>
          <a:cs typeface="+mn-cs"/>
        </a:defRPr>
      </a:lvl2pPr>
      <a:lvl3pPr marL="3026585" algn="l" defTabSz="3026585" rtl="0" eaLnBrk="1" latinLnBrk="0" hangingPunct="1">
        <a:defRPr sz="5931" kern="1200">
          <a:solidFill>
            <a:schemeClr val="tx1"/>
          </a:solidFill>
          <a:latin typeface="+mn-lt"/>
          <a:ea typeface="+mn-ea"/>
          <a:cs typeface="+mn-cs"/>
        </a:defRPr>
      </a:lvl3pPr>
      <a:lvl4pPr marL="4539879" algn="l" defTabSz="3026585" rtl="0" eaLnBrk="1" latinLnBrk="0" hangingPunct="1">
        <a:defRPr sz="5931" kern="1200">
          <a:solidFill>
            <a:schemeClr val="tx1"/>
          </a:solidFill>
          <a:latin typeface="+mn-lt"/>
          <a:ea typeface="+mn-ea"/>
          <a:cs typeface="+mn-cs"/>
        </a:defRPr>
      </a:lvl4pPr>
      <a:lvl5pPr marL="6053172" algn="l" defTabSz="3026585" rtl="0" eaLnBrk="1" latinLnBrk="0" hangingPunct="1">
        <a:defRPr sz="5931" kern="1200">
          <a:solidFill>
            <a:schemeClr val="tx1"/>
          </a:solidFill>
          <a:latin typeface="+mn-lt"/>
          <a:ea typeface="+mn-ea"/>
          <a:cs typeface="+mn-cs"/>
        </a:defRPr>
      </a:lvl5pPr>
      <a:lvl6pPr marL="7566465" algn="l" defTabSz="3026585" rtl="0" eaLnBrk="1" latinLnBrk="0" hangingPunct="1">
        <a:defRPr sz="5931" kern="1200">
          <a:solidFill>
            <a:schemeClr val="tx1"/>
          </a:solidFill>
          <a:latin typeface="+mn-lt"/>
          <a:ea typeface="+mn-ea"/>
          <a:cs typeface="+mn-cs"/>
        </a:defRPr>
      </a:lvl6pPr>
      <a:lvl7pPr marL="9079758" algn="l" defTabSz="3026585" rtl="0" eaLnBrk="1" latinLnBrk="0" hangingPunct="1">
        <a:defRPr sz="5931" kern="1200">
          <a:solidFill>
            <a:schemeClr val="tx1"/>
          </a:solidFill>
          <a:latin typeface="+mn-lt"/>
          <a:ea typeface="+mn-ea"/>
          <a:cs typeface="+mn-cs"/>
        </a:defRPr>
      </a:lvl7pPr>
      <a:lvl8pPr marL="10593050" algn="l" defTabSz="3026585" rtl="0" eaLnBrk="1" latinLnBrk="0" hangingPunct="1">
        <a:defRPr sz="5931" kern="1200">
          <a:solidFill>
            <a:schemeClr val="tx1"/>
          </a:solidFill>
          <a:latin typeface="+mn-lt"/>
          <a:ea typeface="+mn-ea"/>
          <a:cs typeface="+mn-cs"/>
        </a:defRPr>
      </a:lvl8pPr>
      <a:lvl9pPr marL="12106344" algn="l" defTabSz="3026585" rtl="0" eaLnBrk="1" latinLnBrk="0" hangingPunct="1">
        <a:defRPr sz="593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135DBD-9175-420F-A508-887A49BB9E63}"/>
              </a:ext>
            </a:extLst>
          </p:cNvPr>
          <p:cNvSpPr>
            <a:spLocks noGrp="1"/>
          </p:cNvSpPr>
          <p:nvPr>
            <p:ph type="body" sz="quarter" idx="10"/>
          </p:nvPr>
        </p:nvSpPr>
        <p:spPr>
          <a:xfrm>
            <a:off x="21077238" y="9630574"/>
            <a:ext cx="8686800" cy="6629485"/>
          </a:xfrm>
        </p:spPr>
        <p:txBody>
          <a:bodyPr/>
          <a:lstStyle/>
          <a:p>
            <a:pPr algn="l"/>
            <a:r>
              <a:rPr lang="en-GB" sz="3600" b="0" dirty="0">
                <a:solidFill>
                  <a:srgbClr val="282625"/>
                </a:solidFill>
                <a:effectLst/>
                <a:latin typeface="Source Sans Pro" panose="020B0604020202020204" pitchFamily="34" charset="0"/>
              </a:rPr>
              <a:t>The main goal of my thesis is to create a procedural generation system to generate rooms and hallways and then to populate these rooms and halls with decorations the system will generate a 2D array of characters that would be used by a tile map to generate a 2D world for the player.</a:t>
            </a:r>
          </a:p>
          <a:p>
            <a:pPr algn="l"/>
            <a:r>
              <a:rPr lang="en-GB" sz="3600" b="0" dirty="0">
                <a:solidFill>
                  <a:srgbClr val="282625"/>
                </a:solidFill>
                <a:effectLst/>
                <a:latin typeface="Source Sans Pro" panose="020B0604020202020204" pitchFamily="34" charset="0"/>
              </a:rPr>
              <a:t>The system can be used to create a dungeon world for the player to explore in a game.</a:t>
            </a:r>
          </a:p>
          <a:p>
            <a:endParaRPr lang="en-US" dirty="0"/>
          </a:p>
        </p:txBody>
      </p:sp>
      <p:sp>
        <p:nvSpPr>
          <p:cNvPr id="3" name="Text Placeholder 2">
            <a:extLst>
              <a:ext uri="{FF2B5EF4-FFF2-40B4-BE49-F238E27FC236}">
                <a16:creationId xmlns:a16="http://schemas.microsoft.com/office/drawing/2014/main" id="{596410C7-D8FA-4084-9A44-1F275BA7D293}"/>
              </a:ext>
            </a:extLst>
          </p:cNvPr>
          <p:cNvSpPr>
            <a:spLocks noGrp="1"/>
          </p:cNvSpPr>
          <p:nvPr>
            <p:ph type="body" sz="quarter" idx="11"/>
          </p:nvPr>
        </p:nvSpPr>
        <p:spPr>
          <a:xfrm>
            <a:off x="21084176" y="8924055"/>
            <a:ext cx="8686800" cy="738656"/>
          </a:xfrm>
        </p:spPr>
        <p:txBody>
          <a:bodyPr/>
          <a:lstStyle/>
          <a:p>
            <a:r>
              <a:rPr lang="en-US" dirty="0"/>
              <a:t>Introduction</a:t>
            </a:r>
          </a:p>
        </p:txBody>
      </p:sp>
      <p:sp>
        <p:nvSpPr>
          <p:cNvPr id="4" name="Text Placeholder 3">
            <a:extLst>
              <a:ext uri="{FF2B5EF4-FFF2-40B4-BE49-F238E27FC236}">
                <a16:creationId xmlns:a16="http://schemas.microsoft.com/office/drawing/2014/main" id="{13ACAC2C-163A-425A-8949-604118BDE30D}"/>
              </a:ext>
            </a:extLst>
          </p:cNvPr>
          <p:cNvSpPr>
            <a:spLocks noGrp="1"/>
          </p:cNvSpPr>
          <p:nvPr>
            <p:ph type="body" sz="quarter" idx="20"/>
          </p:nvPr>
        </p:nvSpPr>
        <p:spPr>
          <a:xfrm>
            <a:off x="21077238" y="15576039"/>
            <a:ext cx="8686800" cy="738656"/>
          </a:xfrm>
        </p:spPr>
        <p:txBody>
          <a:bodyPr/>
          <a:lstStyle/>
          <a:p>
            <a:r>
              <a:rPr lang="en-US" dirty="0"/>
              <a:t>Dungeon Generation</a:t>
            </a:r>
          </a:p>
        </p:txBody>
      </p:sp>
      <p:sp>
        <p:nvSpPr>
          <p:cNvPr id="5" name="Text Placeholder 4">
            <a:extLst>
              <a:ext uri="{FF2B5EF4-FFF2-40B4-BE49-F238E27FC236}">
                <a16:creationId xmlns:a16="http://schemas.microsoft.com/office/drawing/2014/main" id="{E841550E-1964-44AB-95EC-714E28DA4840}"/>
              </a:ext>
            </a:extLst>
          </p:cNvPr>
          <p:cNvSpPr>
            <a:spLocks noGrp="1"/>
          </p:cNvSpPr>
          <p:nvPr>
            <p:ph type="body" sz="quarter" idx="25"/>
          </p:nvPr>
        </p:nvSpPr>
        <p:spPr>
          <a:xfrm>
            <a:off x="21077238" y="26050450"/>
            <a:ext cx="8686800" cy="738656"/>
          </a:xfrm>
        </p:spPr>
        <p:txBody>
          <a:bodyPr/>
          <a:lstStyle/>
          <a:p>
            <a:r>
              <a:rPr lang="en-US" dirty="0"/>
              <a:t>Results OF Dungeon Generation</a:t>
            </a:r>
          </a:p>
        </p:txBody>
      </p:sp>
      <p:sp>
        <p:nvSpPr>
          <p:cNvPr id="6" name="Text Placeholder 5">
            <a:extLst>
              <a:ext uri="{FF2B5EF4-FFF2-40B4-BE49-F238E27FC236}">
                <a16:creationId xmlns:a16="http://schemas.microsoft.com/office/drawing/2014/main" id="{C2607D03-9873-48D4-A3F8-E31DFA4B196E}"/>
              </a:ext>
            </a:extLst>
          </p:cNvPr>
          <p:cNvSpPr>
            <a:spLocks noGrp="1"/>
          </p:cNvSpPr>
          <p:nvPr>
            <p:ph type="body" sz="quarter" idx="26"/>
          </p:nvPr>
        </p:nvSpPr>
        <p:spPr>
          <a:xfrm>
            <a:off x="21084176" y="26734470"/>
            <a:ext cx="8686800" cy="7072683"/>
          </a:xfrm>
        </p:spPr>
        <p:txBody>
          <a:bodyPr/>
          <a:lstStyle/>
          <a:p>
            <a:pPr algn="l"/>
            <a:r>
              <a:rPr lang="en-GB" sz="3600" dirty="0">
                <a:solidFill>
                  <a:srgbClr val="282625"/>
                </a:solidFill>
                <a:latin typeface="Source Sans Pro" panose="020B0503030403020204" pitchFamily="34" charset="0"/>
              </a:rPr>
              <a:t>M</a:t>
            </a:r>
            <a:r>
              <a:rPr lang="en-GB" sz="3600" b="0" dirty="0">
                <a:solidFill>
                  <a:srgbClr val="282625"/>
                </a:solidFill>
                <a:effectLst/>
                <a:latin typeface="Source Sans Pro" panose="020B0503030403020204" pitchFamily="34" charset="0"/>
              </a:rPr>
              <a:t>y work on procedural generation I found that the generation of dungeons that are made of rooms and hallways has a lot of uses in the creation of games. The use of procedural generation allowed me to quickly create levels otherwise taken hours of work to complete. This is led me to believe that the use of procedural generation allows companies to create levels in a game easier and is why its widely used.</a:t>
            </a:r>
          </a:p>
          <a:p>
            <a:endParaRPr lang="en-US" dirty="0"/>
          </a:p>
        </p:txBody>
      </p:sp>
      <p:sp>
        <p:nvSpPr>
          <p:cNvPr id="7" name="Text Placeholder 6">
            <a:extLst>
              <a:ext uri="{FF2B5EF4-FFF2-40B4-BE49-F238E27FC236}">
                <a16:creationId xmlns:a16="http://schemas.microsoft.com/office/drawing/2014/main" id="{25D85FDD-59F3-4DB9-B3CC-B0B283104AEB}"/>
              </a:ext>
            </a:extLst>
          </p:cNvPr>
          <p:cNvSpPr>
            <a:spLocks noGrp="1"/>
          </p:cNvSpPr>
          <p:nvPr>
            <p:ph type="body" sz="quarter" idx="27"/>
          </p:nvPr>
        </p:nvSpPr>
        <p:spPr>
          <a:xfrm>
            <a:off x="21084176" y="33870183"/>
            <a:ext cx="8686800" cy="738656"/>
          </a:xfrm>
        </p:spPr>
        <p:txBody>
          <a:bodyPr/>
          <a:lstStyle/>
          <a:p>
            <a:r>
              <a:rPr lang="en-US" dirty="0"/>
              <a:t>Discussion Of Some Issues</a:t>
            </a:r>
          </a:p>
        </p:txBody>
      </p:sp>
      <p:sp>
        <p:nvSpPr>
          <p:cNvPr id="8" name="Text Placeholder 7">
            <a:extLst>
              <a:ext uri="{FF2B5EF4-FFF2-40B4-BE49-F238E27FC236}">
                <a16:creationId xmlns:a16="http://schemas.microsoft.com/office/drawing/2014/main" id="{5B4D6EF2-0DA7-4B12-A055-AF5541067D15}"/>
              </a:ext>
            </a:extLst>
          </p:cNvPr>
          <p:cNvSpPr>
            <a:spLocks noGrp="1"/>
          </p:cNvSpPr>
          <p:nvPr>
            <p:ph type="body" sz="quarter" idx="28"/>
          </p:nvPr>
        </p:nvSpPr>
        <p:spPr>
          <a:xfrm>
            <a:off x="21084176" y="34513548"/>
            <a:ext cx="8686800" cy="5964688"/>
          </a:xfrm>
        </p:spPr>
        <p:txBody>
          <a:bodyPr/>
          <a:lstStyle/>
          <a:p>
            <a:r>
              <a:rPr lang="en-GB" sz="3600" b="0" dirty="0">
                <a:solidFill>
                  <a:srgbClr val="282625"/>
                </a:solidFill>
                <a:effectLst/>
                <a:latin typeface="Source Sans Pro" panose="020B0503030403020204" pitchFamily="34" charset="0"/>
              </a:rPr>
              <a:t>However, the use of procedural generation is not a perfect way to create levels. Procedural Generation when it goes wrong can create some interesting results. Example of these is when rooms are generated on their own in the world. This can happen due to Simple mistakes within the code but most of the time are easily fixed. </a:t>
            </a:r>
          </a:p>
          <a:p>
            <a:endParaRPr lang="en-US" dirty="0"/>
          </a:p>
        </p:txBody>
      </p:sp>
      <p:sp>
        <p:nvSpPr>
          <p:cNvPr id="9" name="Text Placeholder 8">
            <a:extLst>
              <a:ext uri="{FF2B5EF4-FFF2-40B4-BE49-F238E27FC236}">
                <a16:creationId xmlns:a16="http://schemas.microsoft.com/office/drawing/2014/main" id="{EDA8F7F5-2A32-4753-A0CC-11AA733DEE23}"/>
              </a:ext>
            </a:extLst>
          </p:cNvPr>
          <p:cNvSpPr>
            <a:spLocks noGrp="1"/>
          </p:cNvSpPr>
          <p:nvPr>
            <p:ph type="body" sz="quarter" idx="96"/>
          </p:nvPr>
        </p:nvSpPr>
        <p:spPr>
          <a:xfrm>
            <a:off x="21077238" y="16231038"/>
            <a:ext cx="8686800" cy="10655202"/>
          </a:xfrm>
        </p:spPr>
        <p:txBody>
          <a:bodyPr/>
          <a:lstStyle/>
          <a:p>
            <a:pPr algn="l"/>
            <a:r>
              <a:rPr lang="en-GB" sz="3600" b="0" dirty="0">
                <a:solidFill>
                  <a:srgbClr val="282625"/>
                </a:solidFill>
                <a:effectLst/>
                <a:latin typeface="Source Sans Pro" panose="020B0503030403020204" pitchFamily="34" charset="0"/>
              </a:rPr>
              <a:t>The dungeon will be created using a 2D array of text in this case characters that will make up each tile in the array. These characters will determine the layout of all the tiles in the dungeon. In the case of my dungeon, it determined where each of the rooms were in the 2D dungeon and how big its room and hallway were. The first room was created in the middle of the dungeon and was given 0 - 4 doors that acted as exits.</a:t>
            </a:r>
          </a:p>
          <a:p>
            <a:r>
              <a:rPr lang="en-GB" sz="3600" b="0" dirty="0">
                <a:solidFill>
                  <a:srgbClr val="282625"/>
                </a:solidFill>
                <a:effectLst/>
                <a:latin typeface="Source Sans Pro" panose="020B0503030403020204" pitchFamily="34" charset="0"/>
              </a:rPr>
              <a:t>The next room was then generated in the direction of one of these doors. This would generate rooms until a variable that determines the max features of the dungeon was met. This in return would makeup my 2D dungeon.</a:t>
            </a:r>
          </a:p>
          <a:p>
            <a:pPr algn="l"/>
            <a:endParaRPr lang="en-GB" sz="3600" b="0" dirty="0">
              <a:solidFill>
                <a:srgbClr val="282625"/>
              </a:solidFill>
              <a:effectLst/>
              <a:latin typeface="Source Sans Pro" panose="020B0503030403020204" pitchFamily="34" charset="0"/>
            </a:endParaRPr>
          </a:p>
        </p:txBody>
      </p:sp>
      <p:sp>
        <p:nvSpPr>
          <p:cNvPr id="10" name="Text Placeholder 9">
            <a:extLst>
              <a:ext uri="{FF2B5EF4-FFF2-40B4-BE49-F238E27FC236}">
                <a16:creationId xmlns:a16="http://schemas.microsoft.com/office/drawing/2014/main" id="{BECDD2D6-B2D6-4FCC-8305-A36D7868F5CA}"/>
              </a:ext>
            </a:extLst>
          </p:cNvPr>
          <p:cNvSpPr>
            <a:spLocks noGrp="1"/>
          </p:cNvSpPr>
          <p:nvPr>
            <p:ph type="body" sz="quarter" idx="154"/>
          </p:nvPr>
        </p:nvSpPr>
        <p:spPr>
          <a:xfrm>
            <a:off x="3246438" y="2000102"/>
            <a:ext cx="16493844" cy="11910953"/>
          </a:xfrm>
        </p:spPr>
        <p:txBody>
          <a:bodyPr/>
          <a:lstStyle/>
          <a:p>
            <a:pPr marL="1143000" indent="-1143000">
              <a:buFont typeface="Arial" panose="020B0604020202020204" pitchFamily="34" charset="0"/>
              <a:buChar char="•"/>
            </a:pPr>
            <a:r>
              <a:rPr lang="en-US" sz="8000" dirty="0"/>
              <a:t>The use of room generation in 2D games.</a:t>
            </a:r>
          </a:p>
          <a:p>
            <a:pPr marL="1143000" indent="-1143000">
              <a:buFont typeface="Arial" panose="020B0604020202020204" pitchFamily="34" charset="0"/>
              <a:buChar char="•"/>
            </a:pPr>
            <a:r>
              <a:rPr lang="en-US" sz="8000" dirty="0"/>
              <a:t>Performance hit of Procedural Generations.</a:t>
            </a:r>
          </a:p>
          <a:p>
            <a:pPr marL="1143000" indent="-1143000">
              <a:buFont typeface="Arial" panose="020B0604020202020204" pitchFamily="34" charset="0"/>
              <a:buChar char="•"/>
            </a:pPr>
            <a:r>
              <a:rPr lang="en-US" sz="8000" dirty="0"/>
              <a:t>Why using Procedural Generation is common in Games Industry.</a:t>
            </a:r>
          </a:p>
          <a:p>
            <a:pPr marL="1143000" indent="-1143000">
              <a:buFont typeface="Arial" panose="020B0604020202020204" pitchFamily="34" charset="0"/>
              <a:buChar char="•"/>
            </a:pPr>
            <a:r>
              <a:rPr lang="en-US" sz="8000" dirty="0"/>
              <a:t>The use of Procedural Generation to populate dungeons with decorations</a:t>
            </a:r>
          </a:p>
        </p:txBody>
      </p:sp>
      <p:sp>
        <p:nvSpPr>
          <p:cNvPr id="11" name="Picture Placeholder 10">
            <a:extLst>
              <a:ext uri="{FF2B5EF4-FFF2-40B4-BE49-F238E27FC236}">
                <a16:creationId xmlns:a16="http://schemas.microsoft.com/office/drawing/2014/main" id="{8A927F08-2411-40FC-B3A1-D7D90F7FA782}"/>
              </a:ext>
            </a:extLst>
          </p:cNvPr>
          <p:cNvSpPr>
            <a:spLocks noGrp="1"/>
          </p:cNvSpPr>
          <p:nvPr>
            <p:ph type="pic" sz="quarter" idx="155"/>
          </p:nvPr>
        </p:nvSpPr>
        <p:spPr/>
      </p:sp>
      <p:sp>
        <p:nvSpPr>
          <p:cNvPr id="12" name="Text Placeholder 11">
            <a:extLst>
              <a:ext uri="{FF2B5EF4-FFF2-40B4-BE49-F238E27FC236}">
                <a16:creationId xmlns:a16="http://schemas.microsoft.com/office/drawing/2014/main" id="{BD68F3E7-A19D-4C34-88A2-A0BCC0368282}"/>
              </a:ext>
            </a:extLst>
          </p:cNvPr>
          <p:cNvSpPr>
            <a:spLocks noGrp="1"/>
          </p:cNvSpPr>
          <p:nvPr>
            <p:ph type="body" sz="quarter" idx="156"/>
          </p:nvPr>
        </p:nvSpPr>
        <p:spPr>
          <a:xfrm>
            <a:off x="21077238" y="1966913"/>
            <a:ext cx="8686800" cy="2062103"/>
          </a:xfrm>
        </p:spPr>
        <p:txBody>
          <a:bodyPr/>
          <a:lstStyle/>
          <a:p>
            <a:r>
              <a:rPr lang="en-US" dirty="0"/>
              <a:t>Procedural Generation Of 2D Dungeon World</a:t>
            </a:r>
          </a:p>
        </p:txBody>
      </p:sp>
      <p:sp>
        <p:nvSpPr>
          <p:cNvPr id="13" name="Text Placeholder 12">
            <a:extLst>
              <a:ext uri="{FF2B5EF4-FFF2-40B4-BE49-F238E27FC236}">
                <a16:creationId xmlns:a16="http://schemas.microsoft.com/office/drawing/2014/main" id="{BDA8861C-0873-4A66-BC48-CB5705E820A4}"/>
              </a:ext>
            </a:extLst>
          </p:cNvPr>
          <p:cNvSpPr>
            <a:spLocks noGrp="1"/>
          </p:cNvSpPr>
          <p:nvPr>
            <p:ph type="body" sz="quarter" idx="157"/>
          </p:nvPr>
        </p:nvSpPr>
        <p:spPr/>
        <p:txBody>
          <a:bodyPr/>
          <a:lstStyle/>
          <a:p>
            <a:r>
              <a:rPr lang="en-US" dirty="0"/>
              <a:t>David Whiteford</a:t>
            </a:r>
          </a:p>
        </p:txBody>
      </p:sp>
      <p:sp>
        <p:nvSpPr>
          <p:cNvPr id="14" name="Text Placeholder 13">
            <a:extLst>
              <a:ext uri="{FF2B5EF4-FFF2-40B4-BE49-F238E27FC236}">
                <a16:creationId xmlns:a16="http://schemas.microsoft.com/office/drawing/2014/main" id="{70E1A44A-E5E8-433F-8714-A6C9AD05A6FC}"/>
              </a:ext>
            </a:extLst>
          </p:cNvPr>
          <p:cNvSpPr>
            <a:spLocks noGrp="1"/>
          </p:cNvSpPr>
          <p:nvPr>
            <p:ph type="body" sz="quarter" idx="158"/>
          </p:nvPr>
        </p:nvSpPr>
        <p:spPr/>
        <p:txBody>
          <a:bodyPr/>
          <a:lstStyle/>
          <a:p>
            <a:endParaRPr lang="en-US" dirty="0"/>
          </a:p>
        </p:txBody>
      </p:sp>
      <p:sp>
        <p:nvSpPr>
          <p:cNvPr id="15" name="Text Placeholder 14">
            <a:extLst>
              <a:ext uri="{FF2B5EF4-FFF2-40B4-BE49-F238E27FC236}">
                <a16:creationId xmlns:a16="http://schemas.microsoft.com/office/drawing/2014/main" id="{5975ABF2-3443-4174-8E58-999E50B1061F}"/>
              </a:ext>
            </a:extLst>
          </p:cNvPr>
          <p:cNvSpPr>
            <a:spLocks noGrp="1"/>
          </p:cNvSpPr>
          <p:nvPr>
            <p:ph type="body" sz="quarter" idx="159"/>
          </p:nvPr>
        </p:nvSpPr>
        <p:spPr>
          <a:xfrm>
            <a:off x="3281083" y="15080479"/>
            <a:ext cx="16459199" cy="10729091"/>
          </a:xfrm>
        </p:spPr>
        <p:txBody>
          <a:bodyPr/>
          <a:lstStyle/>
          <a:p>
            <a:pPr algn="l"/>
            <a:r>
              <a:rPr lang="en-GB" sz="6000" b="0" dirty="0">
                <a:effectLst/>
                <a:latin typeface="Source Sans Pro" panose="020B0503030403020204" pitchFamily="34" charset="0"/>
              </a:rPr>
              <a:t>The goal of this thesis what to generate A layout of text devil makeup a 2D dungeon</a:t>
            </a:r>
          </a:p>
          <a:p>
            <a:pPr algn="l"/>
            <a:r>
              <a:rPr lang="en-GB" sz="6000" b="0" dirty="0">
                <a:effectLst/>
                <a:latin typeface="Source Sans Pro" panose="020B0503030403020204" pitchFamily="34" charset="0"/>
              </a:rPr>
              <a:t>The dungeon will be made of room and hallways that a player in a game can navigate.</a:t>
            </a:r>
          </a:p>
          <a:p>
            <a:pPr algn="l"/>
            <a:r>
              <a:rPr lang="en-GB" sz="6000" b="0" dirty="0">
                <a:effectLst/>
                <a:latin typeface="Source Sans Pro" panose="020B0503030403020204" pitchFamily="34" charset="0"/>
              </a:rPr>
              <a:t>the dungeon was also decorated with each room having a random type of decoration.</a:t>
            </a:r>
          </a:p>
          <a:p>
            <a:pPr algn="l"/>
            <a:r>
              <a:rPr lang="en-GB" sz="6000" b="0" dirty="0">
                <a:effectLst/>
                <a:latin typeface="Source Sans Pro" panose="020B0503030403020204" pitchFamily="34" charset="0"/>
              </a:rPr>
              <a:t>the dungeon also made up of special and unique rooms that had completely different decorations and tiles.</a:t>
            </a:r>
          </a:p>
          <a:p>
            <a:endParaRPr lang="en-US" dirty="0"/>
          </a:p>
        </p:txBody>
      </p:sp>
    </p:spTree>
    <p:extLst>
      <p:ext uri="{BB962C8B-B14F-4D97-AF65-F5344CB8AC3E}">
        <p14:creationId xmlns:p14="http://schemas.microsoft.com/office/powerpoint/2010/main" val="2266701842"/>
      </p:ext>
    </p:extLst>
  </p:cSld>
  <p:clrMapOvr>
    <a:masterClrMapping/>
  </p:clrMapOvr>
</p:sld>
</file>

<file path=ppt/theme/theme1.xml><?xml version="1.0" encoding="utf-8"?>
<a:theme xmlns:a="http://schemas.openxmlformats.org/drawingml/2006/main" name="Left panel">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1085</TotalTime>
  <Words>467</Words>
  <Application>Microsoft Office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Source Sans Pro</vt:lpstr>
      <vt:lpstr>Trebuchet MS</vt:lpstr>
      <vt:lpstr>Left panel</vt:lpstr>
      <vt:lpstr>Without Guides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David Whiteford</cp:lastModifiedBy>
  <cp:revision>98</cp:revision>
  <cp:lastPrinted>2019-09-05T17:33:33Z</cp:lastPrinted>
  <dcterms:created xsi:type="dcterms:W3CDTF">2012-02-03T19:11:35Z</dcterms:created>
  <dcterms:modified xsi:type="dcterms:W3CDTF">2021-04-18T17:45:23Z</dcterms:modified>
</cp:coreProperties>
</file>