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5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E0F1-FB33-4444-97BC-708AEA88C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89674-3B00-422E-8746-AD8587158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FC287-D884-40E2-B4F9-CEED3F4C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55CA-0ADB-4535-B0F5-315DC6B11A20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9DFF3-87DF-46EC-BD4B-ECBFE438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1C68-AC9C-46C2-9F40-2A68B785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4F57-661D-4695-9DEA-EA8DB2BB6F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812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DFA5-BEA2-4C04-81DF-4026DA2B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52A41-E2FD-40D1-A76D-043C37B8B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4D001-1797-4CAA-BBAB-5BE633E2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55CA-0ADB-4535-B0F5-315DC6B11A20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500A1-9E44-4988-AF3E-CF03DC06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7D5B3-B4EC-4ED8-8905-BCF8C2B6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4F57-661D-4695-9DEA-EA8DB2BB6F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182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03F91-EB12-4A31-B9AB-EAD69858D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6AE6E-E7A3-45E0-8F05-689C51A7E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2FEC-47A2-43ED-A567-15C2AC93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55CA-0ADB-4535-B0F5-315DC6B11A20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589E-B12A-4647-A7C3-CB562273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19BB-48CC-4C68-8734-6B8AF9FA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4F57-661D-4695-9DEA-EA8DB2BB6F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564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4D42-275B-463D-A1D9-9E03262E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7181-F2C6-4325-ACBF-C4685702D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B9ADA-32CA-4E31-ACE1-2534AAF6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55CA-0ADB-4535-B0F5-315DC6B11A20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F130B-9676-4430-A78A-BAFAB387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DAAAE-6CD3-4DD8-BD52-94FB9194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4F57-661D-4695-9DEA-EA8DB2BB6F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795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5A2E-BA7C-4170-A433-A31871B0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A7D4F-F608-49B3-B9B8-B81047AF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A98F8-18B3-4823-94C6-17E2B5A1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55CA-0ADB-4535-B0F5-315DC6B11A20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66F2F-178A-47C6-AC06-6E6CE455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84F4-8B1A-474D-9B55-31704F7F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4F57-661D-4695-9DEA-EA8DB2BB6F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016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7618-ABC7-43B0-A2FA-EE1D19C4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6A42-6D47-4DC4-9BE9-8174E37CB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5347B-DC18-4919-B1D0-D06740B8C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5B965-CB26-4DB1-AFFE-38D05692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55CA-0ADB-4535-B0F5-315DC6B11A20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307EF-FC96-4A80-B802-AC1CC1F8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5666C-FE6A-4637-B74F-C1E6223B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4F57-661D-4695-9DEA-EA8DB2BB6F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662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B5E5-FDC8-475D-AFFF-32948DCB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2DC90-375A-4A56-BFC8-BAF658B97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9F86F-D762-45F2-A366-302712A00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490CB-7621-4356-AE9F-641542AAF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42AA6-8535-4F4E-9F1A-76449031D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1031D-B298-467B-B6E8-2499D8E9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55CA-0ADB-4535-B0F5-315DC6B11A20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210D2-494C-4CA7-86FF-FB3ACF10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6CB01-12B6-47D0-96FE-DBA9319A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4F57-661D-4695-9DEA-EA8DB2BB6F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045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25A0-FA37-4874-8E85-AC11FB77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0F9CE-246E-4F2E-8599-F6F5D859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55CA-0ADB-4535-B0F5-315DC6B11A20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F4191-F1BF-4053-ACB3-1B47227A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9B633-7371-4225-BDD4-090CB5D3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4F57-661D-4695-9DEA-EA8DB2BB6F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84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70778-8FD4-4C1F-A492-4F745F04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55CA-0ADB-4535-B0F5-315DC6B11A20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6815F-78AE-483B-A497-4AEFC3F2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709FE-7AD0-4CF2-BD5D-93CE8BC4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4F57-661D-4695-9DEA-EA8DB2BB6F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478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36BC-CE6A-4BC1-A2F4-E105E480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A935-4866-426A-BFC8-62D5DF1ED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DE93D-603B-4FAA-AB8F-DC6B6A202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73AE7-FC91-415A-A90E-0B92F8B2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55CA-0ADB-4535-B0F5-315DC6B11A20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3A3E9-83A6-46F1-85B1-5D498F58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F801A-3A65-4470-8260-C3784FF9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4F57-661D-4695-9DEA-EA8DB2BB6F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088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64BE-08ED-40A9-BEF7-025C2FF5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E3AD7-BA7C-48C2-9852-A399EBE6B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8DEA3-5497-47F5-B106-3CE4D745E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F19E5-5752-40EC-8AA3-71A51305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55CA-0ADB-4535-B0F5-315DC6B11A20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63533-5DA2-4FA9-A46A-DB50E3F7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3F075-39DF-4F5E-9E6C-18443B9E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4F57-661D-4695-9DEA-EA8DB2BB6F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704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0587D-6B0B-4D8A-B6B2-7CC07CC0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F61E2-FD2A-4FBF-94F9-F637CA846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AB2BF-2C8C-4D33-A3DE-54FB55C61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C55CA-0ADB-4535-B0F5-315DC6B11A20}" type="datetimeFigureOut">
              <a:rPr lang="en-IE" smtClean="0"/>
              <a:t>13/12/2020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2C93C-A6E3-4A4B-B434-4D106FD22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43134-D995-469D-9E99-45A16C9F7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04F57-661D-4695-9DEA-EA8DB2BB6F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701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B98F41-6866-48B1-B91C-098DAA0B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Final Year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3FB8-F020-448A-B196-1DCE7A16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By David Whiteford</a:t>
            </a:r>
          </a:p>
        </p:txBody>
      </p:sp>
    </p:spTree>
    <p:extLst>
      <p:ext uri="{BB962C8B-B14F-4D97-AF65-F5344CB8AC3E}">
        <p14:creationId xmlns:p14="http://schemas.microsoft.com/office/powerpoint/2010/main" val="58061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5B6F-0BA5-4943-85DB-AC21ED25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4816B-4875-42BF-8783-6ADEFBBC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game that I am creating will be a legend of Zelda type of game that will have a procedural Generation system.</a:t>
            </a:r>
          </a:p>
          <a:p>
            <a:r>
              <a:rPr lang="en-IE" dirty="0"/>
              <a:t>This will be used to generate the dungeons that will be able to be played.</a:t>
            </a:r>
          </a:p>
          <a:p>
            <a:r>
              <a:rPr lang="en-IE" dirty="0"/>
              <a:t>The game will be made of a overworld that the player can explore and get loot from shops.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4409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B8E5-C8D0-4BC2-9E28-A248CCBD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B8EA-69B5-4ACF-818A-0EB7C1901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48" y="1466336"/>
            <a:ext cx="5826411" cy="4351338"/>
          </a:xfrm>
        </p:spPr>
        <p:txBody>
          <a:bodyPr/>
          <a:lstStyle/>
          <a:p>
            <a:r>
              <a:rPr lang="en-IE" dirty="0"/>
              <a:t>This will be a open world that the player can explore.</a:t>
            </a:r>
          </a:p>
          <a:p>
            <a:r>
              <a:rPr lang="en-IE" dirty="0"/>
              <a:t>There can be buildings that are used to buy upgrades for the player.</a:t>
            </a:r>
          </a:p>
          <a:p>
            <a:r>
              <a:rPr lang="en-IE" dirty="0"/>
              <a:t>The overworld will have enemies that the player can fight but these will be weaker than the dungeon enemies.</a:t>
            </a:r>
          </a:p>
          <a:p>
            <a:r>
              <a:rPr lang="en-IE" dirty="0"/>
              <a:t>The dungeons can be accessed from here from caves.</a:t>
            </a:r>
          </a:p>
          <a:p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C180E-CBD4-46CF-AD09-407F6A1A9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459" y="1466336"/>
            <a:ext cx="5377134" cy="369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5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FE61-8960-4CD0-B67C-BE9F5B74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Dungeons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4A89-9A64-43E4-ABAC-5BA71B06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8190470" cy="4968875"/>
          </a:xfrm>
        </p:spPr>
        <p:txBody>
          <a:bodyPr/>
          <a:lstStyle/>
          <a:p>
            <a:r>
              <a:rPr lang="en-IE" dirty="0"/>
              <a:t>These will be procedurally generated.</a:t>
            </a:r>
          </a:p>
          <a:p>
            <a:r>
              <a:rPr lang="en-IE" dirty="0"/>
              <a:t>They will be accessed from a overworld that the player can explore.</a:t>
            </a:r>
          </a:p>
          <a:p>
            <a:r>
              <a:rPr lang="en-IE" dirty="0"/>
              <a:t>These will be generated when the player enters a cave.</a:t>
            </a:r>
          </a:p>
          <a:p>
            <a:r>
              <a:rPr lang="en-IE" dirty="0"/>
              <a:t>They will have bosses and there will also have loot that will be available in these.</a:t>
            </a:r>
          </a:p>
          <a:p>
            <a:r>
              <a:rPr lang="en-IE" dirty="0"/>
              <a:t>They are different every time the player enters them. There will also be loot that the player can get form these levels.</a:t>
            </a:r>
          </a:p>
        </p:txBody>
      </p:sp>
    </p:spTree>
    <p:extLst>
      <p:ext uri="{BB962C8B-B14F-4D97-AF65-F5344CB8AC3E}">
        <p14:creationId xmlns:p14="http://schemas.microsoft.com/office/powerpoint/2010/main" val="217141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DB0D-C847-4411-9253-997DBBA2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Dungeon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C5FB-2922-47AD-9C84-29E575058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0557" cy="4351338"/>
          </a:xfrm>
        </p:spPr>
        <p:txBody>
          <a:bodyPr/>
          <a:lstStyle/>
          <a:p>
            <a:r>
              <a:rPr lang="en-IE" dirty="0"/>
              <a:t>The dungeons are procedurally generated when the player enters a cave.</a:t>
            </a:r>
          </a:p>
          <a:p>
            <a:r>
              <a:rPr lang="en-IE" dirty="0"/>
              <a:t>This will give back numbers that are inserted into 2D array.</a:t>
            </a:r>
          </a:p>
          <a:p>
            <a:r>
              <a:rPr lang="en-IE" dirty="0"/>
              <a:t>I then pass this array to the </a:t>
            </a:r>
            <a:r>
              <a:rPr lang="en-IE" dirty="0" err="1"/>
              <a:t>tilemap</a:t>
            </a:r>
            <a:r>
              <a:rPr lang="en-IE" dirty="0"/>
              <a:t> class to be used to generate the dungeon.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BCF0F-9785-44FA-A8D5-133120956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588" y="1690688"/>
            <a:ext cx="2197212" cy="397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4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F165-A685-4CF7-B419-934B1E39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Dungeon Generation(continued)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4868-6039-4519-AE2B-4D6470287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1184" cy="4351338"/>
          </a:xfrm>
        </p:spPr>
        <p:txBody>
          <a:bodyPr/>
          <a:lstStyle/>
          <a:p>
            <a:r>
              <a:rPr lang="en-IE" dirty="0"/>
              <a:t>The dungeon will be generated using the 2D array from a Dungeon Generation class.</a:t>
            </a:r>
          </a:p>
          <a:p>
            <a:r>
              <a:rPr lang="en-IE" dirty="0"/>
              <a:t>This is used to create the dungeon.</a:t>
            </a:r>
          </a:p>
          <a:p>
            <a:r>
              <a:rPr lang="en-IE" dirty="0"/>
              <a:t>The image is of the procedural generation and what it produces but with temporary tiles.</a:t>
            </a:r>
          </a:p>
          <a:p>
            <a:r>
              <a:rPr lang="en-IE" dirty="0"/>
              <a:t>It produces rooms and halls.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FE2B5-1ED9-4F42-9F91-8551F2F60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384" y="1825625"/>
            <a:ext cx="4542148" cy="321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474E-FAB7-4E7D-BCA8-9590350C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Enemies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2F02-B725-4FC6-ACB0-4C8C09C7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game will have a number of different enemies that the player can fight.</a:t>
            </a:r>
          </a:p>
          <a:p>
            <a:r>
              <a:rPr lang="en-IE" dirty="0"/>
              <a:t>These can be zombies, ghouls, ghosts and others.</a:t>
            </a:r>
          </a:p>
          <a:p>
            <a:r>
              <a:rPr lang="en-IE" dirty="0"/>
              <a:t>These will have varying difficulty and will be harder in the dungeons than in the overworld.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0407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2A36-9C3A-4E3F-A56D-873C82E6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0E8C0-8821-467E-9700-20FF2AEC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There can also be bosses that the player can fight.</a:t>
            </a:r>
          </a:p>
          <a:p>
            <a:r>
              <a:rPr lang="en-IE" dirty="0"/>
              <a:t>These will spawn in the dungeons.</a:t>
            </a:r>
          </a:p>
          <a:p>
            <a:r>
              <a:rPr lang="en-IE" dirty="0"/>
              <a:t>They will drop loot like weapons and gold</a:t>
            </a:r>
          </a:p>
          <a:p>
            <a:r>
              <a:rPr lang="en-IE" dirty="0"/>
              <a:t>There will be a unique way to kill these e.g. a boss could be weak to fire and are killed by using fire(flame arrows).</a:t>
            </a:r>
          </a:p>
        </p:txBody>
      </p:sp>
    </p:spTree>
    <p:extLst>
      <p:ext uri="{BB962C8B-B14F-4D97-AF65-F5344CB8AC3E}">
        <p14:creationId xmlns:p14="http://schemas.microsoft.com/office/powerpoint/2010/main" val="191295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4F28-3014-4089-8BB0-D4AA81AF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 dirty="0"/>
              <a:t>Loot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8B18-7144-41CE-BF3D-2616DE33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E" dirty="0"/>
              <a:t>The game will be filled with loot that the player can get so as to make them selves stronger as they play.</a:t>
            </a:r>
          </a:p>
          <a:p>
            <a:r>
              <a:rPr lang="en-IE" dirty="0"/>
              <a:t>The best loot will be in the dungeons that can have a boss spawn in them.</a:t>
            </a:r>
          </a:p>
          <a:p>
            <a:r>
              <a:rPr lang="en-IE" dirty="0"/>
              <a:t>The player gets this loot to become strong enough to beat all the bosses and their minions.</a:t>
            </a:r>
          </a:p>
        </p:txBody>
      </p:sp>
    </p:spTree>
    <p:extLst>
      <p:ext uri="{BB962C8B-B14F-4D97-AF65-F5344CB8AC3E}">
        <p14:creationId xmlns:p14="http://schemas.microsoft.com/office/powerpoint/2010/main" val="276562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447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Final Year Project</vt:lpstr>
      <vt:lpstr>PowerPoint Presentation</vt:lpstr>
      <vt:lpstr>Overworld</vt:lpstr>
      <vt:lpstr>Dungeons</vt:lpstr>
      <vt:lpstr>Dungeon Generation</vt:lpstr>
      <vt:lpstr>Dungeon Generation(continued)</vt:lpstr>
      <vt:lpstr>Enemies  </vt:lpstr>
      <vt:lpstr>Bosses </vt:lpstr>
      <vt:lpstr>Loot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David Whiteford</dc:creator>
  <cp:lastModifiedBy>David Whiteford</cp:lastModifiedBy>
  <cp:revision>8</cp:revision>
  <dcterms:created xsi:type="dcterms:W3CDTF">2020-12-10T19:05:41Z</dcterms:created>
  <dcterms:modified xsi:type="dcterms:W3CDTF">2020-12-13T21:26:57Z</dcterms:modified>
</cp:coreProperties>
</file>