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700FCD-98E7-49C4-A9EF-75923423F8D2}" v="14" dt="2024-02-27T08:19:56.3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Berger" userId="2275b9d5-9334-4c58-a03a-7b48b124f799" providerId="ADAL" clId="{A4700FCD-98E7-49C4-A9EF-75923423F8D2}"/>
    <pc:docChg chg="custSel addSld modSld">
      <pc:chgData name="David Berger" userId="2275b9d5-9334-4c58-a03a-7b48b124f799" providerId="ADAL" clId="{A4700FCD-98E7-49C4-A9EF-75923423F8D2}" dt="2024-02-27T08:20:00.151" v="111" actId="478"/>
      <pc:docMkLst>
        <pc:docMk/>
      </pc:docMkLst>
      <pc:sldChg chg="addSp modSp mod">
        <pc:chgData name="David Berger" userId="2275b9d5-9334-4c58-a03a-7b48b124f799" providerId="ADAL" clId="{A4700FCD-98E7-49C4-A9EF-75923423F8D2}" dt="2024-02-27T08:15:10.410" v="7" actId="1076"/>
        <pc:sldMkLst>
          <pc:docMk/>
          <pc:sldMk cId="1734268083" sldId="256"/>
        </pc:sldMkLst>
        <pc:spChg chg="add mod">
          <ac:chgData name="David Berger" userId="2275b9d5-9334-4c58-a03a-7b48b124f799" providerId="ADAL" clId="{A4700FCD-98E7-49C4-A9EF-75923423F8D2}" dt="2024-02-27T08:15:10.410" v="7" actId="1076"/>
          <ac:spMkLst>
            <pc:docMk/>
            <pc:sldMk cId="1734268083" sldId="256"/>
            <ac:spMk id="6" creationId="{0DD03D13-213E-618C-B0A0-9B176B6DB822}"/>
          </ac:spMkLst>
        </pc:spChg>
        <pc:picChg chg="mod">
          <ac:chgData name="David Berger" userId="2275b9d5-9334-4c58-a03a-7b48b124f799" providerId="ADAL" clId="{A4700FCD-98E7-49C4-A9EF-75923423F8D2}" dt="2024-02-27T08:14:53.141" v="0" actId="1076"/>
          <ac:picMkLst>
            <pc:docMk/>
            <pc:sldMk cId="1734268083" sldId="256"/>
            <ac:picMk id="4" creationId="{83922576-2A4B-3569-88D0-524661A2A0A4}"/>
          </ac:picMkLst>
        </pc:picChg>
      </pc:sldChg>
      <pc:sldChg chg="addSp delSp modSp mod delAnim">
        <pc:chgData name="David Berger" userId="2275b9d5-9334-4c58-a03a-7b48b124f799" providerId="ADAL" clId="{A4700FCD-98E7-49C4-A9EF-75923423F8D2}" dt="2024-02-27T08:20:00.151" v="111" actId="478"/>
        <pc:sldMkLst>
          <pc:docMk/>
          <pc:sldMk cId="3877812813" sldId="257"/>
        </pc:sldMkLst>
        <pc:spChg chg="del">
          <ac:chgData name="David Berger" userId="2275b9d5-9334-4c58-a03a-7b48b124f799" providerId="ADAL" clId="{A4700FCD-98E7-49C4-A9EF-75923423F8D2}" dt="2024-02-27T08:17:05.129" v="11" actId="478"/>
          <ac:spMkLst>
            <pc:docMk/>
            <pc:sldMk cId="3877812813" sldId="257"/>
            <ac:spMk id="2" creationId="{E5FC4BEC-58C2-1B18-91ED-A38C053FF335}"/>
          </ac:spMkLst>
        </pc:spChg>
        <pc:spChg chg="del">
          <ac:chgData name="David Berger" userId="2275b9d5-9334-4c58-a03a-7b48b124f799" providerId="ADAL" clId="{A4700FCD-98E7-49C4-A9EF-75923423F8D2}" dt="2024-02-27T08:17:06.790" v="12" actId="478"/>
          <ac:spMkLst>
            <pc:docMk/>
            <pc:sldMk cId="3877812813" sldId="257"/>
            <ac:spMk id="3" creationId="{F5827ACA-BE87-8AD1-71E8-D1AB41B21B05}"/>
          </ac:spMkLst>
        </pc:spChg>
        <pc:spChg chg="add del mod">
          <ac:chgData name="David Berger" userId="2275b9d5-9334-4c58-a03a-7b48b124f799" providerId="ADAL" clId="{A4700FCD-98E7-49C4-A9EF-75923423F8D2}" dt="2024-02-27T08:20:00.151" v="111" actId="478"/>
          <ac:spMkLst>
            <pc:docMk/>
            <pc:sldMk cId="3877812813" sldId="257"/>
            <ac:spMk id="5" creationId="{2DBDC815-A37A-27BB-617A-3FE834303E4F}"/>
          </ac:spMkLst>
        </pc:spChg>
        <pc:spChg chg="add del mod">
          <ac:chgData name="David Berger" userId="2275b9d5-9334-4c58-a03a-7b48b124f799" providerId="ADAL" clId="{A4700FCD-98E7-49C4-A9EF-75923423F8D2}" dt="2024-02-27T08:17:09.225" v="13" actId="22"/>
          <ac:spMkLst>
            <pc:docMk/>
            <pc:sldMk cId="3877812813" sldId="257"/>
            <ac:spMk id="7" creationId="{FFA9C9E9-15EC-3522-F33C-DAE468DF77C5}"/>
          </ac:spMkLst>
        </pc:spChg>
        <pc:spChg chg="add mod">
          <ac:chgData name="David Berger" userId="2275b9d5-9334-4c58-a03a-7b48b124f799" providerId="ADAL" clId="{A4700FCD-98E7-49C4-A9EF-75923423F8D2}" dt="2024-02-27T08:19:10.213" v="90" actId="20577"/>
          <ac:spMkLst>
            <pc:docMk/>
            <pc:sldMk cId="3877812813" sldId="257"/>
            <ac:spMk id="15" creationId="{8AD67A82-671F-D42E-5D12-07F0E39AA708}"/>
          </ac:spMkLst>
        </pc:spChg>
        <pc:spChg chg="add mod">
          <ac:chgData name="David Berger" userId="2275b9d5-9334-4c58-a03a-7b48b124f799" providerId="ADAL" clId="{A4700FCD-98E7-49C4-A9EF-75923423F8D2}" dt="2024-02-27T08:19:46.568" v="108" actId="20577"/>
          <ac:spMkLst>
            <pc:docMk/>
            <pc:sldMk cId="3877812813" sldId="257"/>
            <ac:spMk id="16" creationId="{986D0D88-E8C4-C2CC-4DA3-453E518C831A}"/>
          </ac:spMkLst>
        </pc:spChg>
        <pc:picChg chg="add mod ord">
          <ac:chgData name="David Berger" userId="2275b9d5-9334-4c58-a03a-7b48b124f799" providerId="ADAL" clId="{A4700FCD-98E7-49C4-A9EF-75923423F8D2}" dt="2024-02-27T08:17:16.445" v="15" actId="1076"/>
          <ac:picMkLst>
            <pc:docMk/>
            <pc:sldMk cId="3877812813" sldId="257"/>
            <ac:picMk id="9" creationId="{C0B4D0DE-C2BC-506E-EA33-B664AB2E44E4}"/>
          </ac:picMkLst>
        </pc:picChg>
        <pc:picChg chg="add del mod">
          <ac:chgData name="David Berger" userId="2275b9d5-9334-4c58-a03a-7b48b124f799" providerId="ADAL" clId="{A4700FCD-98E7-49C4-A9EF-75923423F8D2}" dt="2024-02-27T08:19:56.390" v="110" actId="478"/>
          <ac:picMkLst>
            <pc:docMk/>
            <pc:sldMk cId="3877812813" sldId="257"/>
            <ac:picMk id="1026" creationId="{72B75220-363E-3839-693A-BB828082179B}"/>
          </ac:picMkLst>
        </pc:picChg>
        <pc:cxnChg chg="add mod">
          <ac:chgData name="David Berger" userId="2275b9d5-9334-4c58-a03a-7b48b124f799" providerId="ADAL" clId="{A4700FCD-98E7-49C4-A9EF-75923423F8D2}" dt="2024-02-27T08:17:44.175" v="20" actId="14100"/>
          <ac:cxnSpMkLst>
            <pc:docMk/>
            <pc:sldMk cId="3877812813" sldId="257"/>
            <ac:cxnSpMk id="11" creationId="{8DD824C6-C92E-C979-68B5-235571573376}"/>
          </ac:cxnSpMkLst>
        </pc:cxnChg>
        <pc:cxnChg chg="add mod">
          <ac:chgData name="David Berger" userId="2275b9d5-9334-4c58-a03a-7b48b124f799" providerId="ADAL" clId="{A4700FCD-98E7-49C4-A9EF-75923423F8D2}" dt="2024-02-27T08:17:49.754" v="23" actId="14100"/>
          <ac:cxnSpMkLst>
            <pc:docMk/>
            <pc:sldMk cId="3877812813" sldId="257"/>
            <ac:cxnSpMk id="13" creationId="{3D05C595-064F-3653-A693-1F801E65F9F4}"/>
          </ac:cxnSpMkLst>
        </pc:cxnChg>
      </pc:sldChg>
      <pc:sldChg chg="add">
        <pc:chgData name="David Berger" userId="2275b9d5-9334-4c58-a03a-7b48b124f799" providerId="ADAL" clId="{A4700FCD-98E7-49C4-A9EF-75923423F8D2}" dt="2024-02-27T08:16:52.772" v="8" actId="2890"/>
        <pc:sldMkLst>
          <pc:docMk/>
          <pc:sldMk cId="2325161452" sldId="26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BF0DE-C7ED-53BF-11B7-F0CDCFDB1F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39F41E-63A3-9664-CEE5-2847C0DB7B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89966-6921-4C7B-F6BF-DDCD46E7D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B9EDA-7584-4279-B5D2-3C0AE10D069A}" type="datetimeFigureOut">
              <a:rPr lang="en-IL" smtClean="0"/>
              <a:t>27/02/2024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47C4FA-75B4-91BB-445F-01756C48E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0F085B-3FEB-B6D2-649F-A1CEFEC8A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4A6CC-D624-4BBC-B05A-CEF3F3815DE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164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E12C5-597A-23A7-5276-DFC31B73F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90B3AD-15F8-3372-600C-96F5EC1662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B0F601-2956-ABF9-E74C-557BEFB04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B9EDA-7584-4279-B5D2-3C0AE10D069A}" type="datetimeFigureOut">
              <a:rPr lang="en-IL" smtClean="0"/>
              <a:t>27/02/2024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3CB816-2235-3384-7E33-7529B6BD6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115A4-EF96-8EED-7250-9A17A14D4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4A6CC-D624-4BBC-B05A-CEF3F3815DE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66667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2599C2-74C6-E04D-8061-797A0085BF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129828-E99D-03E2-A45E-C154A08652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126DB-2DCB-A3EC-7E4B-DEBC524DB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B9EDA-7584-4279-B5D2-3C0AE10D069A}" type="datetimeFigureOut">
              <a:rPr lang="en-IL" smtClean="0"/>
              <a:t>27/02/2024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AF64EF-088E-7338-BC87-D1CB1C95D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E827FC-5E3A-924A-F11C-DDDBDCA1D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4A6CC-D624-4BBC-B05A-CEF3F3815DE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95799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4466E-B445-522D-0E9A-B3F49DCF0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4CFB4-525B-966D-EBE3-BA15D9954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69DC1-4318-A870-654D-F38C2FCA5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B9EDA-7584-4279-B5D2-3C0AE10D069A}" type="datetimeFigureOut">
              <a:rPr lang="en-IL" smtClean="0"/>
              <a:t>27/02/2024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61F9D-7263-E307-343F-3E4900078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5163D-4999-ED4F-F0AA-BF5215784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4A6CC-D624-4BBC-B05A-CEF3F3815DE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32336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10183-5921-1EBB-0676-F04379702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5DF154-0D80-9649-C14C-117103F34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2257A-002A-9B35-8BB9-47E52253B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B9EDA-7584-4279-B5D2-3C0AE10D069A}" type="datetimeFigureOut">
              <a:rPr lang="en-IL" smtClean="0"/>
              <a:t>27/02/2024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23A05-AD81-1E59-33CA-C52B0C718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C1543A-2A86-A780-DCA3-B742FDC91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4A6CC-D624-4BBC-B05A-CEF3F3815DE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26139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A7BCE-B0EA-09F8-175C-C0F62476B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B9C6A-C61C-2296-02F7-8752DCBFD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B3A7F5-078A-CB0F-73E2-F18C232BF4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3D8E30-87A8-DE14-EB77-F94170127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B9EDA-7584-4279-B5D2-3C0AE10D069A}" type="datetimeFigureOut">
              <a:rPr lang="en-IL" smtClean="0"/>
              <a:t>27/02/2024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D3B149-3D01-EFD0-DB98-399CCCC4B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6BC5FE-E984-E52B-EA3A-B63BF9B72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4A6CC-D624-4BBC-B05A-CEF3F3815DE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71765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37440-4881-3F29-E22A-C777133C5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3EF0A2-6F35-371C-9CCC-011BA4F55E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68319C-6050-C38D-34DF-58DAD0B30F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9A7A57-F95D-C810-2109-8FBBD5B70A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33E250-D21D-F9C4-A59F-AD6425B255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CC45D7-5552-EA65-40C1-04E2E7051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B9EDA-7584-4279-B5D2-3C0AE10D069A}" type="datetimeFigureOut">
              <a:rPr lang="en-IL" smtClean="0"/>
              <a:t>27/02/2024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5D4282-1936-4D70-80CE-CCE7CAF84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EA800D-1FDA-A4D0-322F-D1D72263D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4A6CC-D624-4BBC-B05A-CEF3F3815DE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86630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4F1B0-52C6-BAE9-B256-1E70AF61E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B8D65A-84E8-AB0D-88FC-4B30E6285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B9EDA-7584-4279-B5D2-3C0AE10D069A}" type="datetimeFigureOut">
              <a:rPr lang="en-IL" smtClean="0"/>
              <a:t>27/02/2024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386F3F-E403-0201-327B-71489FDB9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6C6935-219B-549A-560B-9B6AB70EC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4A6CC-D624-4BBC-B05A-CEF3F3815DE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77796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D90B3-73CC-2363-602D-48EB87D22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B9EDA-7584-4279-B5D2-3C0AE10D069A}" type="datetimeFigureOut">
              <a:rPr lang="en-IL" smtClean="0"/>
              <a:t>27/02/2024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488616-6954-8E49-A3AC-6534DF4E0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8F954D-C92F-FF63-CD76-527195A55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4A6CC-D624-4BBC-B05A-CEF3F3815DE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24149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F669E-7E12-0715-3009-310EFCEEE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225D7-AF48-FDD7-0427-E96BB3BB5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E5FBA1-A0C2-68C9-6311-BAA022CE25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F32697-7791-81BB-B9C3-7BE0338ED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B9EDA-7584-4279-B5D2-3C0AE10D069A}" type="datetimeFigureOut">
              <a:rPr lang="en-IL" smtClean="0"/>
              <a:t>27/02/2024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8E3CF-E77E-26FE-1B38-75D4957F4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C2DD9-750E-90C4-8C99-262B5B109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4A6CC-D624-4BBC-B05A-CEF3F3815DE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65065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80F30-5649-0063-8681-B13E5635A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9407F4-F3FB-1034-30D2-62CBA12C22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6E610D-6A12-526D-E28A-BCAE505FE1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17F946-3DE0-CB83-183C-AB23C57D7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B9EDA-7584-4279-B5D2-3C0AE10D069A}" type="datetimeFigureOut">
              <a:rPr lang="en-IL" smtClean="0"/>
              <a:t>27/02/2024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A5E6DF-B550-85A7-0126-2125BC784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D3E4D9-1FC5-84B7-C026-1B84D756B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4A6CC-D624-4BBC-B05A-CEF3F3815DE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22426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A80B87-6544-23D5-C0DF-22AF6C174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82771B-83B1-10CE-C852-126650947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1A57E-032E-7EE4-0E7F-E4DB692882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B9EDA-7584-4279-B5D2-3C0AE10D069A}" type="datetimeFigureOut">
              <a:rPr lang="en-IL" smtClean="0"/>
              <a:t>27/02/2024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6F145-0845-A297-6567-00374B6FA4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BEFF8D-0E30-021B-4EF2-D3ED63F0AE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4A6CC-D624-4BBC-B05A-CEF3F3815DE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3627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עיריית חולון - חדשות ועדכונים - האתר &quot;חרבות ברזל – מידע לציבור ממשרדי  הממשלה&quot;...">
            <a:extLst>
              <a:ext uri="{FF2B5EF4-FFF2-40B4-BE49-F238E27FC236}">
                <a16:creationId xmlns:a16="http://schemas.microsoft.com/office/drawing/2014/main" id="{83922576-2A4B-3569-88D0-524661A2A0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716"/>
            <a:ext cx="12192000" cy="6863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2F6939E-D832-5480-C20E-4A9438CB01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dirty="0"/>
              <a:t>Happy Hour</a:t>
            </a:r>
            <a:endParaRPr lang="en-IL" sz="9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6E0E29-9347-2459-B6D3-CBE330F384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he-IL" sz="3200" dirty="0"/>
              <a:t>פיתוח עין טובה </a:t>
            </a:r>
          </a:p>
          <a:p>
            <a:r>
              <a:rPr lang="he-IL" sz="3200" dirty="0"/>
              <a:t>וריבוי זכויות לעם ישראל</a:t>
            </a:r>
            <a:endParaRPr lang="en-IL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85B8D9-1C30-0923-D555-87F39AF94102}"/>
              </a:ext>
            </a:extLst>
          </p:cNvPr>
          <p:cNvSpPr txBox="1"/>
          <p:nvPr/>
        </p:nvSpPr>
        <p:spPr>
          <a:xfrm>
            <a:off x="469900" y="660698"/>
            <a:ext cx="5105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400" b="0" i="0" dirty="0">
                <a:solidFill>
                  <a:srgbClr val="202122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"כל מי שיש בידו שלשה דברים הללו, מתלמידיו של אברהם אבינו... </a:t>
            </a:r>
            <a:r>
              <a:rPr lang="he-IL" sz="2400" b="1" i="0" dirty="0">
                <a:solidFill>
                  <a:srgbClr val="202122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עין טובה</a:t>
            </a:r>
            <a:r>
              <a:rPr lang="he-IL" sz="2400" b="0" i="0" dirty="0">
                <a:solidFill>
                  <a:srgbClr val="202122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" </a:t>
            </a:r>
            <a:r>
              <a:rPr lang="he-IL" b="0" i="0" dirty="0">
                <a:solidFill>
                  <a:srgbClr val="202122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(פרקי אבות ה:יט)</a:t>
            </a:r>
          </a:p>
          <a:p>
            <a:pPr algn="r" rtl="1"/>
            <a:endParaRPr lang="en-I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D03D13-213E-618C-B0A0-9B176B6DB822}"/>
              </a:ext>
            </a:extLst>
          </p:cNvPr>
          <p:cNvSpPr txBox="1"/>
          <p:nvPr/>
        </p:nvSpPr>
        <p:spPr>
          <a:xfrm>
            <a:off x="6746263" y="96658"/>
            <a:ext cx="510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400" b="0" i="0" dirty="0">
                <a:solidFill>
                  <a:srgbClr val="202122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בס"ד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734268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עיריית חולון - חדשות ועדכונים - האתר &quot;חרבות ברזל – מידע לציבור ממשרדי  הממשלה&quot;...">
            <a:extLst>
              <a:ext uri="{FF2B5EF4-FFF2-40B4-BE49-F238E27FC236}">
                <a16:creationId xmlns:a16="http://schemas.microsoft.com/office/drawing/2014/main" id="{72B75220-363E-3839-693A-BB82808217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716"/>
            <a:ext cx="12192000" cy="6863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0B4D0DE-C2BC-506E-EA33-B664AB2E44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61114" y="1797634"/>
            <a:ext cx="4309896" cy="4351338"/>
          </a:xfr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DD824C6-C92E-C979-68B5-235571573376}"/>
              </a:ext>
            </a:extLst>
          </p:cNvPr>
          <p:cNvCxnSpPr>
            <a:cxnSpLocks/>
          </p:cNvCxnSpPr>
          <p:nvPr/>
        </p:nvCxnSpPr>
        <p:spPr>
          <a:xfrm flipV="1">
            <a:off x="3263317" y="2929812"/>
            <a:ext cx="1576531" cy="64389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D05C595-064F-3653-A693-1F801E65F9F4}"/>
              </a:ext>
            </a:extLst>
          </p:cNvPr>
          <p:cNvCxnSpPr>
            <a:cxnSpLocks/>
          </p:cNvCxnSpPr>
          <p:nvPr/>
        </p:nvCxnSpPr>
        <p:spPr>
          <a:xfrm>
            <a:off x="3263317" y="3775046"/>
            <a:ext cx="1437164" cy="28694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AD67A82-671F-D42E-5D12-07F0E39AA708}"/>
              </a:ext>
            </a:extLst>
          </p:cNvPr>
          <p:cNvSpPr txBox="1"/>
          <p:nvPr/>
        </p:nvSpPr>
        <p:spPr>
          <a:xfrm>
            <a:off x="838200" y="3429000"/>
            <a:ext cx="2425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2400" b="1" dirty="0">
                <a:solidFill>
                  <a:schemeClr val="accent2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לכתוב כאן</a:t>
            </a:r>
            <a:endParaRPr lang="en-IL" sz="2400" b="1" dirty="0">
              <a:solidFill>
                <a:schemeClr val="accent2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6D0D88-E8C4-C2CC-4DA3-453E518C831A}"/>
              </a:ext>
            </a:extLst>
          </p:cNvPr>
          <p:cNvSpPr txBox="1"/>
          <p:nvPr/>
        </p:nvSpPr>
        <p:spPr>
          <a:xfrm>
            <a:off x="618489" y="2189876"/>
            <a:ext cx="2425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en-US" sz="2400" b="1" dirty="0">
                <a:solidFill>
                  <a:schemeClr val="accent2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Zoom: Ctrl ++</a:t>
            </a:r>
            <a:endParaRPr lang="en-IL" sz="2400" b="1" dirty="0">
              <a:solidFill>
                <a:schemeClr val="accent2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877812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עיריית חולון - חדשות ועדכונים - האתר &quot;חרבות ברזל – מידע לציבור ממשרדי  הממשלה&quot;...">
            <a:extLst>
              <a:ext uri="{FF2B5EF4-FFF2-40B4-BE49-F238E27FC236}">
                <a16:creationId xmlns:a16="http://schemas.microsoft.com/office/drawing/2014/main" id="{72B75220-363E-3839-693A-BB82808217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3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FC4BEC-58C2-1B18-91ED-A38C053FF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5125"/>
            <a:ext cx="10515600" cy="1293161"/>
          </a:xfrm>
        </p:spPr>
        <p:txBody>
          <a:bodyPr>
            <a:normAutofit/>
          </a:bodyPr>
          <a:lstStyle/>
          <a:p>
            <a:pPr algn="ctr"/>
            <a:r>
              <a:rPr lang="he-IL" sz="7200" dirty="0">
                <a:latin typeface="Gisha" panose="020B0502040204020203" pitchFamily="34" charset="-79"/>
                <a:cs typeface="Gisha" panose="020B0502040204020203" pitchFamily="34" charset="-79"/>
              </a:rPr>
              <a:t>שאלה 1</a:t>
            </a:r>
            <a:endParaRPr lang="en-IL" sz="7200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27ACA-BE87-8AD1-71E8-D1AB41B21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1748" y="3095625"/>
            <a:ext cx="7793372" cy="2555875"/>
          </a:xfrm>
        </p:spPr>
        <p:txBody>
          <a:bodyPr>
            <a:normAutofit/>
          </a:bodyPr>
          <a:lstStyle/>
          <a:p>
            <a:pPr marL="0" indent="0" algn="ctr" rtl="1">
              <a:buNone/>
            </a:pPr>
            <a:r>
              <a:rPr lang="he-IL" sz="4400" b="1" dirty="0">
                <a:latin typeface="Gisha" panose="020B0502040204020203" pitchFamily="34" charset="-79"/>
                <a:cs typeface="Gisha" panose="020B0502040204020203" pitchFamily="34" charset="-79"/>
              </a:rPr>
              <a:t>תכתב/י לפחות 3 מעלות של הבן אדם, ותרשמ/י מה שאת/ה רוצה ללמוד ממנו</a:t>
            </a:r>
            <a:endParaRPr lang="en-IL" sz="4400" b="1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325161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עיריית חולון - חדשות ועדכונים - האתר &quot;חרבות ברזל – מידע לציבור ממשרדי  הממשלה&quot;...">
            <a:extLst>
              <a:ext uri="{FF2B5EF4-FFF2-40B4-BE49-F238E27FC236}">
                <a16:creationId xmlns:a16="http://schemas.microsoft.com/office/drawing/2014/main" id="{72B75220-363E-3839-693A-BB82808217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3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FC4BEC-58C2-1B18-91ED-A38C053FF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875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he-IL" sz="7200" dirty="0">
                <a:latin typeface="Gisha" panose="020B0502040204020203" pitchFamily="34" charset="-79"/>
                <a:cs typeface="Gisha" panose="020B0502040204020203" pitchFamily="34" charset="-79"/>
              </a:rPr>
              <a:t>שאלה 2</a:t>
            </a:r>
            <a:endParaRPr lang="en-IL" sz="7200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27ACA-BE87-8AD1-71E8-D1AB41B21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1748" y="3248025"/>
            <a:ext cx="7793372" cy="4351338"/>
          </a:xfrm>
        </p:spPr>
        <p:txBody>
          <a:bodyPr>
            <a:normAutofit/>
          </a:bodyPr>
          <a:lstStyle/>
          <a:p>
            <a:pPr marL="0" indent="0" algn="ctr" rtl="1">
              <a:buNone/>
            </a:pPr>
            <a:r>
              <a:rPr lang="he-IL" sz="4400" b="1" dirty="0">
                <a:latin typeface="Gisha" panose="020B0502040204020203" pitchFamily="34" charset="-79"/>
                <a:cs typeface="Gisha" panose="020B0502040204020203" pitchFamily="34" charset="-79"/>
              </a:rPr>
              <a:t>תכתב/י מה את/ה חושב/ת שהבן אדם הזה תורם לצוות שלנו (או לך)</a:t>
            </a:r>
            <a:endParaRPr lang="en-IL" sz="4400" b="1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958721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עיריית חולון - חדשות ועדכונים - האתר &quot;חרבות ברזל – מידע לציבור ממשרדי  הממשלה&quot;...">
            <a:extLst>
              <a:ext uri="{FF2B5EF4-FFF2-40B4-BE49-F238E27FC236}">
                <a16:creationId xmlns:a16="http://schemas.microsoft.com/office/drawing/2014/main" id="{72B75220-363E-3839-693A-BB82808217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3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FC4BEC-58C2-1B18-91ED-A38C053FF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827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he-IL" sz="7200" dirty="0">
                <a:latin typeface="Gisha" panose="020B0502040204020203" pitchFamily="34" charset="-79"/>
                <a:cs typeface="Gisha" panose="020B0502040204020203" pitchFamily="34" charset="-79"/>
              </a:rPr>
              <a:t>שאלה 3</a:t>
            </a:r>
            <a:endParaRPr lang="en-IL" sz="7200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27ACA-BE87-8AD1-71E8-D1AB41B21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1748" y="2943225"/>
            <a:ext cx="7793372" cy="4351338"/>
          </a:xfrm>
        </p:spPr>
        <p:txBody>
          <a:bodyPr>
            <a:normAutofit/>
          </a:bodyPr>
          <a:lstStyle/>
          <a:p>
            <a:pPr marL="0" indent="0" algn="ctr" rtl="1">
              <a:buNone/>
            </a:pPr>
            <a:r>
              <a:rPr lang="he-IL" sz="4400" b="1" dirty="0">
                <a:latin typeface="Gisha" panose="020B0502040204020203" pitchFamily="34" charset="-79"/>
                <a:cs typeface="Gisha" panose="020B0502040204020203" pitchFamily="34" charset="-79"/>
              </a:rPr>
              <a:t>תברכ/י את הבן אדם הזה בברכה הכי משובחת שבירכת מישהו אי פעם בחיים. </a:t>
            </a:r>
          </a:p>
          <a:p>
            <a:pPr marL="0" indent="0" algn="ctr" rtl="1">
              <a:buNone/>
            </a:pPr>
            <a:r>
              <a:rPr lang="he-IL" sz="3600" b="1" dirty="0">
                <a:latin typeface="Gisha" panose="020B0502040204020203" pitchFamily="34" charset="-79"/>
                <a:cs typeface="Gisha" panose="020B0502040204020203" pitchFamily="34" charset="-79"/>
              </a:rPr>
              <a:t>ברכה מדוייקת וארוכה שמאחלת לו/ה הצלחה בכל התחומים החשובים לו/ה</a:t>
            </a:r>
            <a:endParaRPr lang="en-IL" sz="3600" b="1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587349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עיריית חולון - חדשות ועדכונים - האתר &quot;חרבות ברזל – מידע לציבור ממשרדי  הממשלה&quot;...">
            <a:extLst>
              <a:ext uri="{FF2B5EF4-FFF2-40B4-BE49-F238E27FC236}">
                <a16:creationId xmlns:a16="http://schemas.microsoft.com/office/drawing/2014/main" id="{72B75220-363E-3839-693A-BB82808217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3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FC4BEC-58C2-1B18-91ED-A38C053FF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>
                <a:latin typeface="Gisha" panose="020B0502040204020203" pitchFamily="34" charset="-79"/>
                <a:cs typeface="Gisha" panose="020B0502040204020203" pitchFamily="34" charset="-79"/>
              </a:rPr>
              <a:t>Bonus Round</a:t>
            </a:r>
            <a:endParaRPr lang="en-IL" sz="7200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27ACA-BE87-8AD1-71E8-D1AB41B21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1748" y="1825625"/>
            <a:ext cx="7793372" cy="4351338"/>
          </a:xfrm>
        </p:spPr>
        <p:txBody>
          <a:bodyPr>
            <a:normAutofit/>
          </a:bodyPr>
          <a:lstStyle/>
          <a:p>
            <a:pPr marL="0" indent="0" algn="ctr" rtl="1">
              <a:buNone/>
            </a:pPr>
            <a:r>
              <a:rPr lang="he-IL" sz="3600" b="1" dirty="0">
                <a:latin typeface="Gisha" panose="020B0502040204020203" pitchFamily="34" charset="-79"/>
                <a:cs typeface="Gisha" panose="020B0502040204020203" pitchFamily="34" charset="-79"/>
              </a:rPr>
              <a:t>תכתבו מה שאתם רוצים</a:t>
            </a:r>
          </a:p>
          <a:p>
            <a:pPr marL="0" indent="0" algn="ctr" rtl="1">
              <a:buNone/>
            </a:pPr>
            <a:r>
              <a:rPr lang="he-IL" sz="3600" b="1" dirty="0">
                <a:latin typeface="Gisha" panose="020B0502040204020203" pitchFamily="34" charset="-79"/>
                <a:cs typeface="Gisha" panose="020B0502040204020203" pitchFamily="34" charset="-79"/>
              </a:rPr>
              <a:t>למי שאתם רוצים</a:t>
            </a:r>
          </a:p>
          <a:p>
            <a:pPr marL="0" indent="0" algn="ctr" rtl="1">
              <a:buNone/>
            </a:pPr>
            <a:r>
              <a:rPr lang="he-IL" sz="3600" b="1" dirty="0">
                <a:latin typeface="Gisha" panose="020B0502040204020203" pitchFamily="34" charset="-79"/>
                <a:cs typeface="Gisha" panose="020B0502040204020203" pitchFamily="34" charset="-79"/>
              </a:rPr>
              <a:t>בתוך התגית שלו בקובץ</a:t>
            </a:r>
          </a:p>
          <a:p>
            <a:pPr marL="0" indent="0" algn="ctr" rtl="1">
              <a:buNone/>
            </a:pPr>
            <a:endParaRPr lang="he-IL" sz="3600" b="1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0" indent="0" algn="ctr" rtl="1">
              <a:buNone/>
            </a:pPr>
            <a:r>
              <a:rPr lang="he-IL" sz="3600" b="1" dirty="0">
                <a:latin typeface="Gisha" panose="020B0502040204020203" pitchFamily="34" charset="-79"/>
                <a:cs typeface="Gisha" panose="020B0502040204020203" pitchFamily="34" charset="-79"/>
              </a:rPr>
              <a:t>אנונימי לגמרי!</a:t>
            </a:r>
          </a:p>
          <a:p>
            <a:pPr marL="0" indent="0" algn="ctr" rtl="1">
              <a:buNone/>
            </a:pPr>
            <a:r>
              <a:rPr lang="he-IL" sz="3600" b="1" dirty="0">
                <a:latin typeface="Gisha" panose="020B0502040204020203" pitchFamily="34" charset="-79"/>
                <a:cs typeface="Gisha" panose="020B0502040204020203" pitchFamily="34" charset="-79"/>
              </a:rPr>
              <a:t>רק דברים טובים!!</a:t>
            </a:r>
          </a:p>
        </p:txBody>
      </p:sp>
    </p:spTree>
    <p:extLst>
      <p:ext uri="{BB962C8B-B14F-4D97-AF65-F5344CB8AC3E}">
        <p14:creationId xmlns:p14="http://schemas.microsoft.com/office/powerpoint/2010/main" val="3827420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136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David</vt:lpstr>
      <vt:lpstr>Gisha</vt:lpstr>
      <vt:lpstr>Office Theme</vt:lpstr>
      <vt:lpstr>Happy Hour</vt:lpstr>
      <vt:lpstr>PowerPoint Presentation</vt:lpstr>
      <vt:lpstr>שאלה 1</vt:lpstr>
      <vt:lpstr>שאלה 2</vt:lpstr>
      <vt:lpstr>שאלה 3</vt:lpstr>
      <vt:lpstr>Bonus Round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Happy Hour</dc:title>
  <dc:creator>David Berger</dc:creator>
  <cp:lastModifiedBy>David Berger</cp:lastModifiedBy>
  <cp:revision>1</cp:revision>
  <dcterms:created xsi:type="dcterms:W3CDTF">2024-02-26T13:47:47Z</dcterms:created>
  <dcterms:modified xsi:type="dcterms:W3CDTF">2024-02-27T08:20:03Z</dcterms:modified>
</cp:coreProperties>
</file>