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7" r:id="rId6"/>
    <p:sldId id="278" r:id="rId7"/>
    <p:sldId id="279" r:id="rId8"/>
    <p:sldId id="280" r:id="rId9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8C1C13-2C9A-404D-939F-A570147E405E}" type="datetime1">
              <a:rPr lang="ru-RU" noProof="1" smtClean="0"/>
              <a:t>08.11.2021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ru-RU" noProof="1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4B43695-5FA6-4F02-B9E0-061FEB8531FD}" type="datetime1">
              <a:rPr lang="ru-RU" noProof="1" smtClean="0"/>
              <a:t>08.11.2021</a:t>
            </a:fld>
            <a:endParaRPr lang="ru-RU" noProof="1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1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ru-RU" noProof="1" dirty="0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ru-RU" noProof="1" smtClean="0"/>
              <a:t>1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ru-RU" noProof="1" smtClean="0"/>
              <a:t>2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95984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Овал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ru-RU" noProof="1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B0782AA3-67B9-4765-B9F6-4486863CD55C}" type="datetime1">
              <a:rPr lang="ru-RU" noProof="1" smtClean="0"/>
              <a:t>08.11.2021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  <p:cxnSp>
        <p:nvCxnSpPr>
          <p:cNvPr id="8" name="Прямая соединительная линия 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702670-8E65-484A-AE81-011E0AB377F4}" type="datetime1">
              <a:rPr lang="ru-RU" noProof="1" smtClean="0"/>
              <a:t>08.11.2021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6A1581-D96C-4713-A7B2-04645BB123FB}" type="datetime1">
              <a:rPr lang="ru-RU" noProof="1" smtClean="0"/>
              <a:t>08.11.2021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DB0E4F-7BB1-42EC-B34F-39E61A9121B8}" type="datetime1">
              <a:rPr lang="ru-RU" noProof="1" smtClean="0"/>
              <a:t>08.11.2021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Овал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E63DF0-04AB-40A2-A39B-2EAD6A41AAB2}" type="datetime1">
              <a:rPr lang="ru-RU" noProof="1" smtClean="0"/>
              <a:t>08.11.2021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343B54-B784-47DB-9722-6EEFBA96FE07}" type="datetime1">
              <a:rPr lang="ru-RU" noProof="1" smtClean="0"/>
              <a:t>08.11.2021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BA405B-501A-4E54-AFB2-3B13C5F617A9}" type="datetime1">
              <a:rPr lang="ru-RU" noProof="1" smtClean="0"/>
              <a:t>08.11.2021</a:t>
            </a:fld>
            <a:endParaRPr lang="ru-RU" noProof="1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208A24-1338-4F05-A509-1513283A2797}" type="datetime1">
              <a:rPr lang="ru-RU" noProof="1" smtClean="0"/>
              <a:t>08.11.2021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D0572F-6397-40EE-AB86-2EC01D1D6D88}" type="datetime1">
              <a:rPr lang="ru-RU" noProof="1" smtClean="0"/>
              <a:t>08.11.2021</a:t>
            </a:fld>
            <a:endParaRPr lang="ru-RU" noProof="1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97C8E3-02EA-40C4-9657-C147DCAB62A9}" type="datetime1">
              <a:rPr lang="ru-RU" noProof="1" smtClean="0"/>
              <a:t>08.11.2021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BF24CD-D290-4591-A4FE-82402995ECFA}" type="datetime1">
              <a:rPr lang="ru-RU" noProof="1" smtClean="0"/>
              <a:t>08.11.2021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ru-RU" noProof="1" dirty="0" smtClean="0"/>
              <a:t>‹#›</a:t>
            </a:fld>
            <a:endParaRPr lang="ru-RU" noProof="1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1FA4ABA8-BD9A-4E07-908B-7C1BB26B50FF}" type="datetime1">
              <a:rPr lang="ru-RU" noProof="1" smtClean="0"/>
              <a:t>08.11.2021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ru-RU" noProof="1" dirty="0" smtClean="0"/>
              <a:pPr/>
              <a:t>‹#›</a:t>
            </a:fld>
            <a:endParaRPr lang="ru-RU" noProof="1"/>
          </a:p>
        </p:txBody>
      </p:sp>
      <p:cxnSp>
        <p:nvCxnSpPr>
          <p:cNvPr id="7" name="Прямая соединительная линия 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6785" y="3429000"/>
            <a:ext cx="8216918" cy="1090938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ru-RU" noProof="1">
                <a:solidFill>
                  <a:srgbClr val="FFFFFF"/>
                </a:solidFill>
              </a:rPr>
              <a:t>Проект </a:t>
            </a:r>
            <a:r>
              <a:rPr lang="en-US" noProof="1">
                <a:solidFill>
                  <a:srgbClr val="FFFFFF"/>
                </a:solidFill>
              </a:rPr>
              <a:t>pyqt5 “</a:t>
            </a:r>
            <a:r>
              <a:rPr lang="ru-RU" noProof="1">
                <a:solidFill>
                  <a:srgbClr val="FFFFFF"/>
                </a:solidFill>
              </a:rPr>
              <a:t>Архив кадров</a:t>
            </a:r>
            <a:r>
              <a:rPr lang="en-US" noProof="1">
                <a:solidFill>
                  <a:srgbClr val="FFFFFF"/>
                </a:solidFill>
              </a:rPr>
              <a:t>”</a:t>
            </a:r>
            <a:endParaRPr lang="ru-RU" noProof="1">
              <a:solidFill>
                <a:srgbClr val="FFFFFF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ru-RU" noProof="1">
                <a:solidFill>
                  <a:srgbClr val="FFFFFF"/>
                </a:solidFill>
              </a:rPr>
              <a:t>Создал Варданян Д.А. по под руководством Галгановой Д.А.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ru-RU" noProof="1"/>
              <a:t>Цель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172A97-746F-4A7D-8A08-A01003A97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Создать приложение, которое может хранить, редактировать, удалять и представлять пользователю данные о работниках.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47D5E1-20B0-4304-AA64-372BAEE62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Модули</a:t>
            </a:r>
            <a:br>
              <a:rPr lang="ru-RU" dirty="0"/>
            </a:b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4631643-F4E6-447D-9EE0-2460C60463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72459" y="2084832"/>
            <a:ext cx="8237318" cy="178510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sqlite3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os.path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uic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PyQt5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QApplication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QMainWindow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QTableWidgetItem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QFileDialog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PyQt5.QtWidgets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AddWorkers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add_workers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Find_Workers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Find_worker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View_Workers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view_workers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Delete_Workers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delete_workers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base64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QPixmap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PyQt5.QtGui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791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731BBB-188A-4BBC-9D8B-D260D5410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768734"/>
            <a:ext cx="9720072" cy="1131235"/>
          </a:xfrm>
        </p:spPr>
        <p:txBody>
          <a:bodyPr>
            <a:normAutofit fontScale="90000"/>
          </a:bodyPr>
          <a:lstStyle/>
          <a:p>
            <a:r>
              <a:rPr lang="ru-RU" dirty="0"/>
              <a:t>Как работает</a:t>
            </a:r>
            <a:br>
              <a:rPr lang="ru-RU" dirty="0"/>
            </a:b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DDF8729-4D67-49C2-A595-B5A960F75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11" y="1817789"/>
            <a:ext cx="2002828" cy="4411823"/>
          </a:xfrm>
          <a:prstGeom prst="rect">
            <a:avLst/>
          </a:prstGeom>
        </p:spPr>
      </p:pic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D765B1F8-E5D8-40B9-9913-E01059522A4F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2155971" y="2571091"/>
            <a:ext cx="1557630" cy="423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43921D9-1692-43FD-A834-60A5DA0D5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601" y="1300248"/>
            <a:ext cx="1930049" cy="2541685"/>
          </a:xfrm>
          <a:prstGeom prst="rect">
            <a:avLst/>
          </a:prstGeom>
        </p:spPr>
      </p:pic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1240A60C-A02C-4C41-B075-A88D8B8883CB}"/>
              </a:ext>
            </a:extLst>
          </p:cNvPr>
          <p:cNvCxnSpPr/>
          <p:nvPr/>
        </p:nvCxnSpPr>
        <p:spPr>
          <a:xfrm flipV="1">
            <a:off x="2281806" y="3429000"/>
            <a:ext cx="3814194" cy="85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83F4062A-0FBE-4653-A8FA-2FA8666B2B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9861" y="1610869"/>
            <a:ext cx="2024063" cy="3162300"/>
          </a:xfrm>
          <a:prstGeom prst="rect">
            <a:avLst/>
          </a:prstGeom>
        </p:spPr>
      </p:pic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C9C9F932-D84D-465F-8B2E-62647AE411EA}"/>
              </a:ext>
            </a:extLst>
          </p:cNvPr>
          <p:cNvCxnSpPr>
            <a:cxnSpLocks/>
          </p:cNvCxnSpPr>
          <p:nvPr/>
        </p:nvCxnSpPr>
        <p:spPr>
          <a:xfrm flipV="1">
            <a:off x="2281806" y="2571091"/>
            <a:ext cx="7474590" cy="1615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8CDA6C0D-6770-4EE8-B15B-B119AA0A57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8903" y="4807943"/>
            <a:ext cx="2488129" cy="1499617"/>
          </a:xfrm>
          <a:prstGeom prst="rect">
            <a:avLst/>
          </a:prstGeom>
        </p:spPr>
      </p:pic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AE5CD9A6-5EA0-4DBF-91C5-A91D3E5CF38D}"/>
              </a:ext>
            </a:extLst>
          </p:cNvPr>
          <p:cNvCxnSpPr/>
          <p:nvPr/>
        </p:nvCxnSpPr>
        <p:spPr>
          <a:xfrm>
            <a:off x="2206431" y="4681057"/>
            <a:ext cx="1929762" cy="520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D3C1C324-7C8B-423D-9ED1-625EB11F0FEE}"/>
              </a:ext>
            </a:extLst>
          </p:cNvPr>
          <p:cNvCxnSpPr>
            <a:cxnSpLocks/>
          </p:cNvCxnSpPr>
          <p:nvPr/>
        </p:nvCxnSpPr>
        <p:spPr>
          <a:xfrm>
            <a:off x="2281806" y="5293453"/>
            <a:ext cx="63504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08F45955-DEFA-4B00-B4EE-E0D23853C0E6}"/>
              </a:ext>
            </a:extLst>
          </p:cNvPr>
          <p:cNvCxnSpPr>
            <a:endCxn id="21" idx="3"/>
          </p:cNvCxnSpPr>
          <p:nvPr/>
        </p:nvCxnSpPr>
        <p:spPr>
          <a:xfrm flipH="1" flipV="1">
            <a:off x="8193924" y="3192019"/>
            <a:ext cx="1218524" cy="117875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A8A6EE9A-24DC-471C-947D-B39314458745}"/>
              </a:ext>
            </a:extLst>
          </p:cNvPr>
          <p:cNvCxnSpPr>
            <a:stCxn id="16" idx="3"/>
          </p:cNvCxnSpPr>
          <p:nvPr/>
        </p:nvCxnSpPr>
        <p:spPr>
          <a:xfrm>
            <a:off x="5643650" y="2571091"/>
            <a:ext cx="52621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46710E24-93F9-49AC-B9E7-71085F7C3302}"/>
              </a:ext>
            </a:extLst>
          </p:cNvPr>
          <p:cNvCxnSpPr/>
          <p:nvPr/>
        </p:nvCxnSpPr>
        <p:spPr>
          <a:xfrm flipV="1">
            <a:off x="5058561" y="3841933"/>
            <a:ext cx="1111300" cy="96601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6DF5A71-BD53-4DE9-A398-BCE07B4329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2843" y="4370772"/>
            <a:ext cx="2327083" cy="240530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CF2169C-AEBE-4B97-8717-84B302028B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52610" y="1042731"/>
            <a:ext cx="1483487" cy="269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073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35B12B-2254-4600-B933-C7368F255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09C967-031C-48FF-9AA4-4BDB615FE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Польза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Оригинальность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Простота использования</a:t>
            </a:r>
          </a:p>
          <a:p>
            <a:pPr marL="457200" indent="-457200">
              <a:buFont typeface="+mj-lt"/>
              <a:buAutoNum type="arabicPeriod"/>
            </a:pPr>
            <a:r>
              <a:rPr lang="ru-RU"/>
              <a:t>Требует мало места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91577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мплекс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6563_TF22378848.potx" id="{6DCD0967-A04E-431F-9EF9-3DF61BC4AB39}" vid="{943180A9-332B-48B8-BEA3-0C7B70DB3063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Оформление Комплекс</Template>
  <TotalTime>244</TotalTime>
  <Words>114</Words>
  <Application>Microsoft Office PowerPoint</Application>
  <PresentationFormat>Широкоэкранный</PresentationFormat>
  <Paragraphs>14</Paragraphs>
  <Slides>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2" baseType="lpstr">
      <vt:lpstr>Arial</vt:lpstr>
      <vt:lpstr>Calibri</vt:lpstr>
      <vt:lpstr>JetBrains Mono</vt:lpstr>
      <vt:lpstr>Tw Cen MT</vt:lpstr>
      <vt:lpstr>Tw Cen MT Condensed</vt:lpstr>
      <vt:lpstr>Wingdings 3</vt:lpstr>
      <vt:lpstr>Комплекс</vt:lpstr>
      <vt:lpstr>Проект pyqt5 “Архив кадров”</vt:lpstr>
      <vt:lpstr>Цель</vt:lpstr>
      <vt:lpstr>Модули </vt:lpstr>
      <vt:lpstr>Как работает </vt:lpstr>
      <vt:lpstr>Итог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pyqt5 “Архив кадров”</dc:title>
  <dc:creator>Давид Варданян</dc:creator>
  <cp:lastModifiedBy>Давид Варданян</cp:lastModifiedBy>
  <cp:revision>3</cp:revision>
  <dcterms:created xsi:type="dcterms:W3CDTF">2021-11-05T15:23:06Z</dcterms:created>
  <dcterms:modified xsi:type="dcterms:W3CDTF">2021-11-08T17:36:00Z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