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5" r:id="rId11"/>
    <p:sldId id="274" r:id="rId12"/>
    <p:sldId id="267" r:id="rId13"/>
    <p:sldId id="269" r:id="rId14"/>
    <p:sldId id="277" r:id="rId15"/>
    <p:sldId id="270" r:id="rId16"/>
    <p:sldId id="276" r:id="rId17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0"/>
    <p:restoredTop sz="94541"/>
  </p:normalViewPr>
  <p:slideViewPr>
    <p:cSldViewPr>
      <p:cViewPr>
        <p:scale>
          <a:sx n="48" d="100"/>
          <a:sy n="48" d="100"/>
        </p:scale>
        <p:origin x="30" y="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B0E3AADC-476E-46F0-9E06-C06602758B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45D2E48-BFA9-4858-840C-66E28AE187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04616E1A-41DA-274A-840D-A69941ADD3F4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0C56FE9E-FE32-4654-9C16-1FBC2F138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0781625-1A9B-435B-B458-A57E04048C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7BC408D-FD03-3247-9E79-42515D451D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03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6FB9F01E-5EEB-42D0-A926-39A28EEE9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D81928D-ECDE-45F5-8B02-3A1041BACC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4CEEE1E7-3206-C346-856A-3A0CDE831D0E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="" xmlns:a16="http://schemas.microsoft.com/office/drawing/2014/main" id="{2278ABFA-C1A4-47BB-A393-49A8C9CF6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="" xmlns:a16="http://schemas.microsoft.com/office/drawing/2014/main" id="{9549E70D-C219-4946-B895-9B67DEDCF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664EF3A-704F-42BC-A705-257825E588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584D603-8B61-483C-A4F1-272BFF8E3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0C64DBF-ADE0-2E40-B703-0EF3B9D832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738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C5B892A6-7032-42A3-B52C-EB10D9D08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6359525"/>
            <a:ext cx="681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charset="-127"/>
                <a:ea typeface="맑은 고딕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charset="-127"/>
                <a:ea typeface="맑은 고딕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charset="-127"/>
                <a:ea typeface="맑은 고딕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charset="-127"/>
                <a:ea typeface="맑은 고딕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charset="-127"/>
                <a:ea typeface="맑은 고딕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charset="-127"/>
                <a:ea typeface="맑은 고딕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charset="-127"/>
                <a:ea typeface="맑은 고딕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charset="-127"/>
                <a:ea typeface="맑은 고딕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charset="-127"/>
                <a:ea typeface="맑은 고딕" charset="-127"/>
              </a:defRPr>
            </a:lvl9pPr>
          </a:lstStyle>
          <a:p>
            <a:pPr eaLnBrk="1" latinLnBrk="1" hangingPunct="1">
              <a:defRPr/>
            </a:pPr>
            <a:fld id="{7AAF4BB2-94CA-5744-BD26-93B1CC498490}" type="slidenum">
              <a:rPr kumimoji="0" lang="en-US" altLang="ko-KR" sz="2000" b="1">
                <a:solidFill>
                  <a:srgbClr val="FFFFFF"/>
                </a:solidFill>
                <a:latin typeface="Times New Roman" charset="0"/>
              </a:rPr>
              <a:pPr eaLnBrk="1" latinLnBrk="1" hangingPunct="1">
                <a:defRPr/>
              </a:pPr>
              <a:t>‹#›</a:t>
            </a:fld>
            <a:r>
              <a:rPr kumimoji="0" lang="en-US" altLang="ko-KR" sz="2000" b="1">
                <a:solidFill>
                  <a:srgbClr val="FFFFFF"/>
                </a:solidFill>
                <a:latin typeface="Times New Roman" charset="0"/>
              </a:rPr>
              <a:t>/8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AEAB42F0-F8CD-4E6E-BF88-A46C30E0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AC429-E8A4-684A-8628-1AEA431716EF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26C922CF-5C4C-41F7-BB04-7231C652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833F339D-2A02-4D6E-8DF5-708C9D61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140F4-03A6-9540-BF3E-3D40C3FCF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9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45615A-FA17-4E05-8FA2-A748854F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FE1F7-96E7-5B49-A1B9-2CDF8E15FDB0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410D04-D839-46EC-8602-B26FD3BA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9977391-510B-4CFA-8850-D1CC4A4D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01312-1D23-AC44-B9D6-30EAA24E09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45615A-FA17-4E05-8FA2-A748854F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5E6BD-A89B-F448-850F-84CE45D2EE12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410D04-D839-46EC-8602-B26FD3BA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9977391-510B-4CFA-8850-D1CC4A4D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582AC-5ABE-1A4E-BF02-77A22758CA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2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45615A-FA17-4E05-8FA2-A748854F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A7DE5-2723-E046-985B-2E038B8D040D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410D04-D839-46EC-8602-B26FD3BA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9977391-510B-4CFA-8850-D1CC4A4D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E9644-95F7-5246-97E1-D7B15A9354D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2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45615A-FA17-4E05-8FA2-A748854F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A283E-BE22-0E48-AACA-A3AE9B414BBB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410D04-D839-46EC-8602-B26FD3BA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9977391-510B-4CFA-8850-D1CC4A4D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3C3AD-0CED-764A-9DB7-94EBCE5208C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6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7845615A-FA17-4E05-8FA2-A748854F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60F1D-8E8F-5643-9EFB-5339B6A22285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A5410D04-D839-46EC-8602-B26FD3BA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19977391-510B-4CFA-8850-D1CC4A4D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984B7-1288-AB46-AA6A-E5287C11CB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9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="" xmlns:a16="http://schemas.microsoft.com/office/drawing/2014/main" id="{7845615A-FA17-4E05-8FA2-A748854F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70E91-F432-474E-9597-BFEDF63B0039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="" xmlns:a16="http://schemas.microsoft.com/office/drawing/2014/main" id="{A5410D04-D839-46EC-8602-B26FD3BA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="" xmlns:a16="http://schemas.microsoft.com/office/drawing/2014/main" id="{19977391-510B-4CFA-8850-D1CC4A4D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04F0C-B09F-0741-8095-C134408879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2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="" xmlns:a16="http://schemas.microsoft.com/office/drawing/2014/main" id="{7845615A-FA17-4E05-8FA2-A748854F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10F49-6E51-0A4B-9BB7-A57BD2023649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="" xmlns:a16="http://schemas.microsoft.com/office/drawing/2014/main" id="{A5410D04-D839-46EC-8602-B26FD3BA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="" xmlns:a16="http://schemas.microsoft.com/office/drawing/2014/main" id="{19977391-510B-4CFA-8850-D1CC4A4D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DFE0C-D999-BB4D-930A-40DD563CBF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5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34_yuio8765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3">
            <a:extLst>
              <a:ext uri="{FF2B5EF4-FFF2-40B4-BE49-F238E27FC236}">
                <a16:creationId xmlns="" xmlns:a16="http://schemas.microsoft.com/office/drawing/2014/main" id="{6EE23B0E-B03F-4FEE-9D36-4163EDA8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34CB-9E8D-DF4D-8760-663565058B94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="" xmlns:a16="http://schemas.microsoft.com/office/drawing/2014/main" id="{A6533995-E984-4A78-AA86-EDE5FF3A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="" xmlns:a16="http://schemas.microsoft.com/office/drawing/2014/main" id="{E23FA17A-A83A-4D17-BA5C-6FBFA280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5A9D2-5037-1A48-AF09-2143DEE9FA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7845615A-FA17-4E05-8FA2-A748854F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447AC-2D9B-E244-96A8-8388AD9F9303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A5410D04-D839-46EC-8602-B26FD3BA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19977391-510B-4CFA-8850-D1CC4A4D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2A87E-229C-974A-9384-11B699B879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개체 틀로 끌거나 아이콘을 클릭하여 추가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="" xmlns:a16="http://schemas.microsoft.com/office/drawing/2014/main" id="{7845615A-FA17-4E05-8FA2-A748854F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AD499-35BF-3E49-9233-9B829BDF6E7E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="" xmlns:a16="http://schemas.microsoft.com/office/drawing/2014/main" id="{A5410D04-D839-46EC-8602-B26FD3BA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19977391-510B-4CFA-8850-D1CC4A4D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D421C-6D50-9045-91E8-42CE744DA42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0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845615A-FA17-4E05-8FA2-A748854FF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1D9ABBB-1DB2-9848-919D-4E45AFD36222}" type="datetimeFigureOut">
              <a:rPr lang="ko-KR" altLang="en-US"/>
              <a:pPr>
                <a:defRPr/>
              </a:pPr>
              <a:t>2018-09-16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5410D04-D839-46EC-8602-B26FD3BA5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9977391-510B-4CFA-8850-D1CC4A4DB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latin typeface="맑은 고딕" charset="-127"/>
                <a:ea typeface="맑은 고딕" charset="-127"/>
              </a:defRPr>
            </a:lvl1pPr>
          </a:lstStyle>
          <a:p>
            <a:pPr>
              <a:defRPr/>
            </a:pPr>
            <a:fld id="{B109460D-42F6-984E-95DB-3A18E9C03E7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5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-127"/>
          <a:ea typeface="맑은 고딕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2" descr="시선(내게로부터눈을들어)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69"/>
          <a:stretch>
            <a:fillRect/>
          </a:stretch>
        </p:blipFill>
        <p:spPr bwMode="auto">
          <a:xfrm>
            <a:off x="576263" y="0"/>
            <a:ext cx="1103947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2" descr="시선(내게로부터눈을들어)4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1"/>
          <a:stretch/>
        </p:blipFill>
        <p:spPr bwMode="auto">
          <a:xfrm>
            <a:off x="575469" y="0"/>
            <a:ext cx="1104106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그림 2" descr="시선(내게로부터눈을들어)4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74"/>
          <a:stretch/>
        </p:blipFill>
        <p:spPr bwMode="auto">
          <a:xfrm>
            <a:off x="575469" y="0"/>
            <a:ext cx="11041062" cy="62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그림 3" descr="시선(내게로부터눈을들어)12.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5"/>
          <a:stretch/>
        </p:blipFill>
        <p:spPr bwMode="auto">
          <a:xfrm>
            <a:off x="576263" y="0"/>
            <a:ext cx="11039475" cy="64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그림 2" descr="시선(내게로부터눈을들어)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04"/>
          <a:stretch/>
        </p:blipFill>
        <p:spPr bwMode="auto">
          <a:xfrm>
            <a:off x="576263" y="0"/>
            <a:ext cx="11041062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그림 2" descr="시선(내게로부터눈을들어)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56"/>
          <a:stretch/>
        </p:blipFill>
        <p:spPr bwMode="auto">
          <a:xfrm>
            <a:off x="576263" y="0"/>
            <a:ext cx="11041062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그림 2" descr="시선(내게로부터눈을들어)11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53"/>
          <a:stretch/>
        </p:blipFill>
        <p:spPr bwMode="auto">
          <a:xfrm>
            <a:off x="576263" y="0"/>
            <a:ext cx="11039475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3" descr="시선(내게로부터눈을들어)12.1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35"/>
          <a:stretch/>
        </p:blipFill>
        <p:spPr bwMode="auto">
          <a:xfrm>
            <a:off x="576263" y="0"/>
            <a:ext cx="11039475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2" descr="시선(내게로부터눈을들어)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65"/>
          <a:stretch/>
        </p:blipFill>
        <p:spPr bwMode="auto">
          <a:xfrm>
            <a:off x="576263" y="0"/>
            <a:ext cx="11039475" cy="64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2" descr="시선(내게로부터눈을들어)3.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35"/>
          <a:stretch/>
        </p:blipFill>
        <p:spPr bwMode="auto">
          <a:xfrm>
            <a:off x="575469" y="0"/>
            <a:ext cx="11041062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2" descr="시선(내게로부터눈을들어)4.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82"/>
          <a:stretch/>
        </p:blipFill>
        <p:spPr bwMode="auto">
          <a:xfrm>
            <a:off x="576263" y="0"/>
            <a:ext cx="11041062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2" descr="시선(내게로부터눈을들어)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1"/>
          <a:stretch/>
        </p:blipFill>
        <p:spPr bwMode="auto">
          <a:xfrm>
            <a:off x="576263" y="0"/>
            <a:ext cx="11041062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2" descr="시선(내게로부터눈을들어)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78"/>
          <a:stretch/>
        </p:blipFill>
        <p:spPr bwMode="auto">
          <a:xfrm>
            <a:off x="576263" y="0"/>
            <a:ext cx="110410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2" descr="시선(내게로부터눈을들어)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3"/>
          <a:stretch/>
        </p:blipFill>
        <p:spPr bwMode="auto">
          <a:xfrm>
            <a:off x="576263" y="0"/>
            <a:ext cx="11041062" cy="616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2" descr="시선(내게로부터눈을들어)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74"/>
          <a:stretch/>
        </p:blipFill>
        <p:spPr bwMode="auto">
          <a:xfrm>
            <a:off x="575469" y="0"/>
            <a:ext cx="11041062" cy="623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2" descr="시선(내게로부터눈을들어)3.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82"/>
          <a:stretch/>
        </p:blipFill>
        <p:spPr bwMode="auto">
          <a:xfrm>
            <a:off x="575469" y="0"/>
            <a:ext cx="11041062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ㅇ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ㅇㄴ" id="{EFBFD32F-1463-9C45-8617-BC91DD9EF246}" vid="{75B8239E-FEA9-6E4C-8C86-291AE8DFE3F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ㅇㄴ</Template>
  <TotalTime>111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ㅇㄴ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이남국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USER</cp:lastModifiedBy>
  <cp:revision>12</cp:revision>
  <dcterms:created xsi:type="dcterms:W3CDTF">2010-08-19T15:29:02Z</dcterms:created>
  <dcterms:modified xsi:type="dcterms:W3CDTF">2018-09-16T03:33:08Z</dcterms:modified>
</cp:coreProperties>
</file>