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20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30" r:id="rId76"/>
    <p:sldId id="331" r:id="rId77"/>
    <p:sldId id="329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71" autoAdjust="0"/>
    <p:restoredTop sz="94660"/>
  </p:normalViewPr>
  <p:slideViewPr>
    <p:cSldViewPr snapToGrid="0">
      <p:cViewPr>
        <p:scale>
          <a:sx n="64" d="100"/>
          <a:sy n="64" d="100"/>
        </p:scale>
        <p:origin x="3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08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2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FF3D38-C374-403F-A02C-00E5401EA763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2023-07-21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563CD1-B8D5-4A97-AAB2-DF91B54B4CE6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63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FF3D38-C374-403F-A02C-00E5401EA763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2023-07-21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563CD1-B8D5-4A97-AAB2-DF91B54B4CE6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87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7" y="72871"/>
            <a:ext cx="911960" cy="74121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7690" y="226135"/>
            <a:ext cx="1980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We Are One</a:t>
            </a:r>
            <a:endParaRPr lang="ko-KR" altLang="en-US" sz="2800" b="1" i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61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7" y="72871"/>
            <a:ext cx="911960" cy="74121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307690" y="226135"/>
            <a:ext cx="1980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srgbClr val="3D9CCC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We Are One</a:t>
            </a:r>
            <a:endParaRPr kumimoji="0" lang="ko-KR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3D9CCC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02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646" y="2487560"/>
            <a:ext cx="117692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충 만</a:t>
            </a:r>
          </a:p>
        </p:txBody>
      </p:sp>
    </p:spTree>
    <p:extLst>
      <p:ext uri="{BB962C8B-B14F-4D97-AF65-F5344CB8AC3E}">
        <p14:creationId xmlns:p14="http://schemas.microsoft.com/office/powerpoint/2010/main" val="313201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난 예수로 </a:t>
            </a:r>
            <a:r>
              <a:rPr lang="ko-KR" altLang="en-US" sz="5500" b="1" dirty="0" err="1">
                <a:latin typeface="+mj-ea"/>
                <a:ea typeface="+mj-ea"/>
              </a:rPr>
              <a:t>예수로</a:t>
            </a:r>
            <a:r>
              <a:rPr lang="ko-KR" altLang="en-US" sz="5500" b="1" dirty="0">
                <a:latin typeface="+mj-ea"/>
                <a:ea typeface="+mj-ea"/>
              </a:rPr>
              <a:t> </a:t>
            </a:r>
            <a:r>
              <a:rPr lang="ko-KR" altLang="en-US" sz="5500" b="1" dirty="0" err="1">
                <a:latin typeface="+mj-ea"/>
                <a:ea typeface="+mj-ea"/>
              </a:rPr>
              <a:t>예수로</a:t>
            </a:r>
            <a:r>
              <a:rPr lang="ko-KR" altLang="en-US" sz="5500" b="1" dirty="0">
                <a:latin typeface="+mj-ea"/>
                <a:ea typeface="+mj-ea"/>
              </a:rPr>
              <a:t> 충만하네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세상 모든 것들도 부럽지 않네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난 예수로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예수로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예수로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충만하네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영원한 왕 내 안에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살아계시네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240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난 예수로 </a:t>
            </a:r>
            <a:r>
              <a:rPr lang="ko-KR" altLang="en-US" sz="5500" b="1" dirty="0" err="1">
                <a:latin typeface="+mj-ea"/>
                <a:ea typeface="+mj-ea"/>
              </a:rPr>
              <a:t>예수로</a:t>
            </a:r>
            <a:r>
              <a:rPr lang="ko-KR" altLang="en-US" sz="5500" b="1" dirty="0">
                <a:latin typeface="+mj-ea"/>
                <a:ea typeface="+mj-ea"/>
              </a:rPr>
              <a:t> </a:t>
            </a:r>
            <a:r>
              <a:rPr lang="ko-KR" altLang="en-US" sz="5500" b="1" dirty="0" err="1">
                <a:latin typeface="+mj-ea"/>
                <a:ea typeface="+mj-ea"/>
              </a:rPr>
              <a:t>예수로</a:t>
            </a:r>
            <a:r>
              <a:rPr lang="ko-KR" altLang="en-US" sz="5500" b="1" dirty="0">
                <a:latin typeface="+mj-ea"/>
                <a:ea typeface="+mj-ea"/>
              </a:rPr>
              <a:t> 충만하네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영원한 왕 내 안에 </a:t>
            </a:r>
            <a:r>
              <a:rPr lang="ko-KR" altLang="en-US" sz="5500" b="1" dirty="0" err="1">
                <a:latin typeface="+mj-ea"/>
                <a:ea typeface="+mj-ea"/>
              </a:rPr>
              <a:t>살아계시네</a:t>
            </a:r>
            <a:endParaRPr lang="ko-KR" altLang="en-US" sz="5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난 예수로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예수로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예수로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충만하네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세상 모든 풍파도 두렵지 않네</a:t>
            </a:r>
          </a:p>
        </p:txBody>
      </p:sp>
    </p:spTree>
    <p:extLst>
      <p:ext uri="{BB962C8B-B14F-4D97-AF65-F5344CB8AC3E}">
        <p14:creationId xmlns:p14="http://schemas.microsoft.com/office/powerpoint/2010/main" val="350709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난 예수로 </a:t>
            </a:r>
            <a:r>
              <a:rPr lang="ko-KR" altLang="en-US" sz="5500" b="1" dirty="0" err="1">
                <a:latin typeface="+mj-ea"/>
                <a:ea typeface="+mj-ea"/>
              </a:rPr>
              <a:t>예수로</a:t>
            </a:r>
            <a:r>
              <a:rPr lang="ko-KR" altLang="en-US" sz="5500" b="1" dirty="0">
                <a:latin typeface="+mj-ea"/>
                <a:ea typeface="+mj-ea"/>
              </a:rPr>
              <a:t> </a:t>
            </a:r>
            <a:r>
              <a:rPr lang="ko-KR" altLang="en-US" sz="5500" b="1" dirty="0" err="1">
                <a:latin typeface="+mj-ea"/>
                <a:ea typeface="+mj-ea"/>
              </a:rPr>
              <a:t>예수로</a:t>
            </a:r>
            <a:r>
              <a:rPr lang="ko-KR" altLang="en-US" sz="5500" b="1" dirty="0">
                <a:latin typeface="+mj-ea"/>
                <a:ea typeface="+mj-ea"/>
              </a:rPr>
              <a:t> 충만하네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세상 모든 풍파도 두렵지 않네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난 예수로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예수로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예수로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충만하네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영원한 왕 내 안에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살아계시네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977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난 예수로 </a:t>
            </a:r>
            <a:r>
              <a:rPr lang="ko-KR" altLang="en-US" sz="5500" b="1" dirty="0" err="1">
                <a:latin typeface="+mj-ea"/>
                <a:ea typeface="+mj-ea"/>
              </a:rPr>
              <a:t>예수로</a:t>
            </a:r>
            <a:r>
              <a:rPr lang="ko-KR" altLang="en-US" sz="5500" b="1" dirty="0">
                <a:latin typeface="+mj-ea"/>
                <a:ea typeface="+mj-ea"/>
              </a:rPr>
              <a:t> </a:t>
            </a:r>
            <a:r>
              <a:rPr lang="ko-KR" altLang="en-US" sz="5500" b="1" dirty="0" err="1">
                <a:latin typeface="+mj-ea"/>
                <a:ea typeface="+mj-ea"/>
              </a:rPr>
              <a:t>예수로</a:t>
            </a:r>
            <a:r>
              <a:rPr lang="ko-KR" altLang="en-US" sz="5500" b="1" dirty="0">
                <a:latin typeface="+mj-ea"/>
                <a:ea typeface="+mj-ea"/>
              </a:rPr>
              <a:t> 충만하네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영원한 왕 내 안에 </a:t>
            </a:r>
            <a:r>
              <a:rPr lang="ko-KR" altLang="en-US" sz="5500" b="1" dirty="0" err="1">
                <a:latin typeface="+mj-ea"/>
                <a:ea typeface="+mj-ea"/>
              </a:rPr>
              <a:t>살아계시네</a:t>
            </a:r>
            <a:endParaRPr lang="ko-KR" altLang="en-US" sz="5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영원한 왕 내 안에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살아계시네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162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119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영원한 왕 내 안에 </a:t>
            </a:r>
            <a:r>
              <a:rPr lang="ko-KR" altLang="en-US" sz="5500" b="1" dirty="0" err="1">
                <a:latin typeface="+mj-ea"/>
                <a:ea typeface="+mj-ea"/>
              </a:rPr>
              <a:t>살아계시네</a:t>
            </a:r>
            <a:endParaRPr lang="ko-KR" altLang="en-US" sz="55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420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646" y="2487560"/>
            <a:ext cx="117692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주님의 </a:t>
            </a:r>
            <a:r>
              <a:rPr lang="ko-KR" altLang="en-US" sz="8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임재</a:t>
            </a:r>
            <a:r>
              <a:rPr lang="ko-KR" altLang="en-US" sz="8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앞에서</a:t>
            </a:r>
          </a:p>
        </p:txBody>
      </p:sp>
    </p:spTree>
    <p:extLst>
      <p:ext uri="{BB962C8B-B14F-4D97-AF65-F5344CB8AC3E}">
        <p14:creationId xmlns:p14="http://schemas.microsoft.com/office/powerpoint/2010/main" val="420215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주님의 </a:t>
            </a:r>
            <a:r>
              <a:rPr lang="ko-KR" altLang="en-US" sz="5500" b="1" spc="-300" dirty="0" err="1">
                <a:latin typeface="+mj-ea"/>
                <a:ea typeface="+mj-ea"/>
              </a:rPr>
              <a:t>임재</a:t>
            </a:r>
            <a:r>
              <a:rPr lang="ko-KR" altLang="en-US" sz="5500" b="1" spc="-300" dirty="0">
                <a:latin typeface="+mj-ea"/>
                <a:ea typeface="+mj-ea"/>
              </a:rPr>
              <a:t> 앞에서 권능의 날개 아래서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그의 능하신 행동을 인하여 찬양해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주님의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임재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앞에서 권능의 날개 아래서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그의 능하신 행동을 인하여 찬양해</a:t>
            </a:r>
          </a:p>
        </p:txBody>
      </p:sp>
    </p:spTree>
    <p:extLst>
      <p:ext uri="{BB962C8B-B14F-4D97-AF65-F5344CB8AC3E}">
        <p14:creationId xmlns:p14="http://schemas.microsoft.com/office/powerpoint/2010/main" val="219804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주님의 </a:t>
            </a:r>
            <a:r>
              <a:rPr lang="ko-KR" altLang="en-US" sz="5500" b="1" spc="-300" dirty="0" err="1">
                <a:latin typeface="+mj-ea"/>
                <a:ea typeface="+mj-ea"/>
              </a:rPr>
              <a:t>임재</a:t>
            </a:r>
            <a:r>
              <a:rPr lang="ko-KR" altLang="en-US" sz="5500" b="1" spc="-300" dirty="0">
                <a:latin typeface="+mj-ea"/>
                <a:ea typeface="+mj-ea"/>
              </a:rPr>
              <a:t> 앞에서 권능의 날개 아래서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그의 능하신 행동을 인하여 찬양해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주의 나라 주의 권세 찬양 중에 임하네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모든 원수 굴복하네 주의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임재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앞에</a:t>
            </a:r>
          </a:p>
        </p:txBody>
      </p:sp>
    </p:spTree>
    <p:extLst>
      <p:ext uri="{BB962C8B-B14F-4D97-AF65-F5344CB8AC3E}">
        <p14:creationId xmlns:p14="http://schemas.microsoft.com/office/powerpoint/2010/main" val="2697347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주의 나라 주의 권세 찬양 중에 임하네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모든 원수 굴복하네 주의 </a:t>
            </a:r>
            <a:r>
              <a:rPr lang="ko-KR" altLang="en-US" sz="5500" b="1" spc="-300" dirty="0" err="1">
                <a:latin typeface="+mj-ea"/>
                <a:ea typeface="+mj-ea"/>
              </a:rPr>
              <a:t>임재</a:t>
            </a:r>
            <a:r>
              <a:rPr lang="ko-KR" altLang="en-US" sz="5500" b="1" spc="-300" dirty="0">
                <a:latin typeface="+mj-ea"/>
                <a:ea typeface="+mj-ea"/>
              </a:rPr>
              <a:t> 앞에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주의 나라 주의 권세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찬양중에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임하네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모든원수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굴복하네 내가 춤을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출때에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896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주의 나라 주의 권세 찬양 중에 임하네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모든 원수 굴복하네 내가 춤을 출 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다윗처럼 춤을 추면서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전심으로 주를 즐거워하라</a:t>
            </a:r>
          </a:p>
        </p:txBody>
      </p:sp>
    </p:spTree>
    <p:extLst>
      <p:ext uri="{BB962C8B-B14F-4D97-AF65-F5344CB8AC3E}">
        <p14:creationId xmlns:p14="http://schemas.microsoft.com/office/powerpoint/2010/main" val="17751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558" y="1160208"/>
            <a:ext cx="10235381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 err="1">
                <a:latin typeface="+mj-ea"/>
                <a:ea typeface="+mj-ea"/>
              </a:rPr>
              <a:t>무명이어도</a:t>
            </a:r>
            <a:r>
              <a:rPr lang="ko-KR" altLang="en-US" sz="5500" b="1" dirty="0">
                <a:latin typeface="+mj-ea"/>
                <a:ea typeface="+mj-ea"/>
              </a:rPr>
              <a:t> 공허하지 않은 것은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예수 안에 난 </a:t>
            </a:r>
            <a:r>
              <a:rPr lang="ko-KR" altLang="en-US" sz="5500" b="1" dirty="0" err="1">
                <a:latin typeface="+mj-ea"/>
                <a:ea typeface="+mj-ea"/>
              </a:rPr>
              <a:t>만족함이라</a:t>
            </a:r>
            <a:endParaRPr lang="ko-KR" altLang="en-US" sz="5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가난하여도 부족하지 않은 것은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예수 안에 오직 나는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부요함이라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7141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다윗처럼 춤을 추면서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전심으로 주를 즐거워하라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모든 만물들아 찬양하라 영원히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영원히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4181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119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모든 만물들아 찬양하라 영원히 </a:t>
            </a:r>
            <a:r>
              <a:rPr lang="ko-KR" altLang="en-US" sz="5500" b="1" spc="-300" dirty="0" err="1">
                <a:latin typeface="+mj-ea"/>
                <a:ea typeface="+mj-ea"/>
              </a:rPr>
              <a:t>영원히</a:t>
            </a:r>
            <a:endParaRPr lang="ko-KR" altLang="en-US" sz="5500" b="1" spc="-3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주님의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임재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앞에서 권능의 날개 아래서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그의 능하신 행동을 인하여 찬양해</a:t>
            </a:r>
          </a:p>
        </p:txBody>
      </p:sp>
    </p:spTree>
    <p:extLst>
      <p:ext uri="{BB962C8B-B14F-4D97-AF65-F5344CB8AC3E}">
        <p14:creationId xmlns:p14="http://schemas.microsoft.com/office/powerpoint/2010/main" val="1103633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주님의 </a:t>
            </a:r>
            <a:r>
              <a:rPr lang="ko-KR" altLang="en-US" sz="5500" b="1" spc="-300" dirty="0" err="1">
                <a:latin typeface="+mj-ea"/>
                <a:ea typeface="+mj-ea"/>
              </a:rPr>
              <a:t>임재</a:t>
            </a:r>
            <a:r>
              <a:rPr lang="ko-KR" altLang="en-US" sz="5500" b="1" spc="-300" dirty="0">
                <a:latin typeface="+mj-ea"/>
                <a:ea typeface="+mj-ea"/>
              </a:rPr>
              <a:t> 앞에서 권능의 날개 아래서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그의 능하신 행동을 인하여 찬양해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주님의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임재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앞에서 권능의 날개 아래서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그의 능하신 행동을 인하여 찬양해</a:t>
            </a:r>
          </a:p>
        </p:txBody>
      </p:sp>
    </p:spTree>
    <p:extLst>
      <p:ext uri="{BB962C8B-B14F-4D97-AF65-F5344CB8AC3E}">
        <p14:creationId xmlns:p14="http://schemas.microsoft.com/office/powerpoint/2010/main" val="1919737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주님의 </a:t>
            </a:r>
            <a:r>
              <a:rPr lang="ko-KR" altLang="en-US" sz="5500" b="1" spc="-300" dirty="0" err="1">
                <a:latin typeface="+mj-ea"/>
                <a:ea typeface="+mj-ea"/>
              </a:rPr>
              <a:t>임재</a:t>
            </a:r>
            <a:r>
              <a:rPr lang="ko-KR" altLang="en-US" sz="5500" b="1" spc="-300" dirty="0">
                <a:latin typeface="+mj-ea"/>
                <a:ea typeface="+mj-ea"/>
              </a:rPr>
              <a:t> 앞에서 권능의 날개 아래서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그의 능하신 행동을 인하여 찬양해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주의 나라 주의 권세 찬양 중에 임하네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모든 원수 굴복하네 주의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임재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앞에</a:t>
            </a:r>
          </a:p>
        </p:txBody>
      </p:sp>
    </p:spTree>
    <p:extLst>
      <p:ext uri="{BB962C8B-B14F-4D97-AF65-F5344CB8AC3E}">
        <p14:creationId xmlns:p14="http://schemas.microsoft.com/office/powerpoint/2010/main" val="2563253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주의 나라 주의 권세 찬양 중에 임하네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모든 원수 굴복하네 주의 </a:t>
            </a:r>
            <a:r>
              <a:rPr lang="ko-KR" altLang="en-US" sz="5500" b="1" spc="-300" dirty="0" err="1">
                <a:latin typeface="+mj-ea"/>
                <a:ea typeface="+mj-ea"/>
              </a:rPr>
              <a:t>임재</a:t>
            </a:r>
            <a:r>
              <a:rPr lang="ko-KR" altLang="en-US" sz="5500" b="1" spc="-300" dirty="0">
                <a:latin typeface="+mj-ea"/>
                <a:ea typeface="+mj-ea"/>
              </a:rPr>
              <a:t> 앞에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주의 나라 주의 권세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찬양중에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임하네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모든원수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굴복하네 내가 춤을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출때에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2735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주의 나라 주의 권세 찬양 중에 임하네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모든 원수 굴복하네 내가 춤을 출 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다윗처럼 춤을 추면서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전심으로 주를 즐거워하라</a:t>
            </a:r>
          </a:p>
        </p:txBody>
      </p:sp>
    </p:spTree>
    <p:extLst>
      <p:ext uri="{BB962C8B-B14F-4D97-AF65-F5344CB8AC3E}">
        <p14:creationId xmlns:p14="http://schemas.microsoft.com/office/powerpoint/2010/main" val="3020948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다윗처럼 춤을 추면서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전심으로 주를 즐거워하라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모든 만물들아 찬양하라 영원히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영원히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2879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119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모든 만물들아 찬양하라 영원히 </a:t>
            </a:r>
            <a:r>
              <a:rPr lang="ko-KR" altLang="en-US" sz="5500" b="1" spc="-300" dirty="0" err="1">
                <a:latin typeface="+mj-ea"/>
                <a:ea typeface="+mj-ea"/>
              </a:rPr>
              <a:t>영원히</a:t>
            </a:r>
            <a:endParaRPr lang="ko-KR" altLang="en-US" sz="5500" b="1" spc="-3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다윗처럼 춤을 추면서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전심으로 주를 즐거워하라</a:t>
            </a:r>
          </a:p>
        </p:txBody>
      </p:sp>
    </p:spTree>
    <p:extLst>
      <p:ext uri="{BB962C8B-B14F-4D97-AF65-F5344CB8AC3E}">
        <p14:creationId xmlns:p14="http://schemas.microsoft.com/office/powerpoint/2010/main" val="1891871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다윗처럼 춤을 추면서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전심으로 주를 즐거워하라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모든 만물들아 찬양하라 영원히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영원히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8346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119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spc="-300" dirty="0">
                <a:latin typeface="+mj-ea"/>
                <a:ea typeface="+mj-ea"/>
              </a:rPr>
              <a:t>모든 만물들아 찬양하라 영원히 </a:t>
            </a:r>
            <a:r>
              <a:rPr lang="ko-KR" altLang="en-US" sz="5500" b="1" spc="-300" dirty="0" err="1">
                <a:latin typeface="+mj-ea"/>
                <a:ea typeface="+mj-ea"/>
              </a:rPr>
              <a:t>영원히</a:t>
            </a:r>
            <a:endParaRPr lang="ko-KR" altLang="en-US" sz="5500" b="1" spc="-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185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가난하여도 부족하지 않은 것은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예수 안에 오직 나는 </a:t>
            </a:r>
            <a:r>
              <a:rPr lang="ko-KR" altLang="en-US" sz="5500" b="1" dirty="0" err="1">
                <a:latin typeface="+mj-ea"/>
                <a:ea typeface="+mj-ea"/>
              </a:rPr>
              <a:t>부요함이라</a:t>
            </a:r>
            <a:endParaRPr lang="ko-KR" altLang="en-US" sz="5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고난중에도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견뎌낼 수 있는 것은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주의 계획 믿기 때문이라</a:t>
            </a:r>
          </a:p>
        </p:txBody>
      </p:sp>
    </p:spTree>
    <p:extLst>
      <p:ext uri="{BB962C8B-B14F-4D97-AF65-F5344CB8AC3E}">
        <p14:creationId xmlns:p14="http://schemas.microsoft.com/office/powerpoint/2010/main" val="2807224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646" y="2487560"/>
            <a:ext cx="117692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멈출 수 없네</a:t>
            </a:r>
          </a:p>
        </p:txBody>
      </p:sp>
    </p:spTree>
    <p:extLst>
      <p:ext uri="{BB962C8B-B14F-4D97-AF65-F5344CB8AC3E}">
        <p14:creationId xmlns:p14="http://schemas.microsoft.com/office/powerpoint/2010/main" val="4123131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주 날 구원했으니 어찌 </a:t>
            </a:r>
            <a:r>
              <a:rPr lang="ko-KR" altLang="en-US" sz="5500" b="1" dirty="0" err="1">
                <a:latin typeface="+mj-ea"/>
                <a:ea typeface="+mj-ea"/>
              </a:rPr>
              <a:t>잠잠하리</a:t>
            </a:r>
            <a:endParaRPr lang="ko-KR" altLang="en-US" sz="5500" b="1" dirty="0"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기쁨의 찬송 드리리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 내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죄사했으니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어찌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잠잠하리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기쁨의 경배 드리리</a:t>
            </a:r>
          </a:p>
        </p:txBody>
      </p:sp>
    </p:spTree>
    <p:extLst>
      <p:ext uri="{BB962C8B-B14F-4D97-AF65-F5344CB8AC3E}">
        <p14:creationId xmlns:p14="http://schemas.microsoft.com/office/powerpoint/2010/main" val="457485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주 내 </a:t>
            </a:r>
            <a:r>
              <a:rPr lang="ko-KR" altLang="en-US" sz="5500" b="1" dirty="0" err="1">
                <a:latin typeface="+mj-ea"/>
                <a:ea typeface="+mj-ea"/>
              </a:rPr>
              <a:t>죄사했으니</a:t>
            </a:r>
            <a:r>
              <a:rPr lang="ko-KR" altLang="en-US" sz="5500" b="1" dirty="0">
                <a:latin typeface="+mj-ea"/>
                <a:ea typeface="+mj-ea"/>
              </a:rPr>
              <a:t> 어찌 </a:t>
            </a:r>
            <a:r>
              <a:rPr lang="ko-KR" altLang="en-US" sz="5500" b="1" dirty="0" err="1">
                <a:latin typeface="+mj-ea"/>
                <a:ea typeface="+mj-ea"/>
              </a:rPr>
              <a:t>잠잠하리</a:t>
            </a:r>
            <a:endParaRPr lang="ko-KR" altLang="en-US" sz="5500" b="1" dirty="0"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기쁨의 경배 드리리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주를 향한 나의 사랑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멈출 수 없네 멈출 수 없네</a:t>
            </a:r>
          </a:p>
        </p:txBody>
      </p:sp>
    </p:spTree>
    <p:extLst>
      <p:ext uri="{BB962C8B-B14F-4D97-AF65-F5344CB8AC3E}">
        <p14:creationId xmlns:p14="http://schemas.microsoft.com/office/powerpoint/2010/main" val="1487517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주를 향한 나의 사랑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멈출 수 없네 멈출 수 없네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주를 향한 나의 열정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멈출 수 없네 멈출 수 없네</a:t>
            </a:r>
          </a:p>
        </p:txBody>
      </p:sp>
    </p:spTree>
    <p:extLst>
      <p:ext uri="{BB962C8B-B14F-4D97-AF65-F5344CB8AC3E}">
        <p14:creationId xmlns:p14="http://schemas.microsoft.com/office/powerpoint/2010/main" val="750786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주를 향한 나의 열정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멈출 수 없네 멈출 수 없네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나 기쁨의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춤추리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내 모든 슬픔 바꾸셨네</a:t>
            </a:r>
          </a:p>
        </p:txBody>
      </p:sp>
    </p:spTree>
    <p:extLst>
      <p:ext uri="{BB962C8B-B14F-4D97-AF65-F5344CB8AC3E}">
        <p14:creationId xmlns:p14="http://schemas.microsoft.com/office/powerpoint/2010/main" val="3921233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나 기쁨의 </a:t>
            </a:r>
            <a:r>
              <a:rPr lang="ko-KR" altLang="en-US" sz="5500" b="1" dirty="0" err="1">
                <a:latin typeface="+mj-ea"/>
                <a:ea typeface="+mj-ea"/>
              </a:rPr>
              <a:t>춤추리</a:t>
            </a:r>
            <a:endParaRPr lang="ko-KR" altLang="en-US" sz="5500" b="1" dirty="0"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내 모든 슬픔 바꾸셨네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나 기쁨의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춤추리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내 모든 삶 주 안에 있네</a:t>
            </a:r>
          </a:p>
        </p:txBody>
      </p:sp>
    </p:spTree>
    <p:extLst>
      <p:ext uri="{BB962C8B-B14F-4D97-AF65-F5344CB8AC3E}">
        <p14:creationId xmlns:p14="http://schemas.microsoft.com/office/powerpoint/2010/main" val="2183102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나 기쁨의 </a:t>
            </a:r>
            <a:r>
              <a:rPr lang="ko-KR" altLang="en-US" sz="5500" b="1" dirty="0" err="1">
                <a:latin typeface="+mj-ea"/>
                <a:ea typeface="+mj-ea"/>
              </a:rPr>
              <a:t>춤추리</a:t>
            </a:r>
            <a:endParaRPr lang="ko-KR" altLang="en-US" sz="5500" b="1" dirty="0"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내 모든 삶 주 안에 있네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 날 구원했으니 어찌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잠잠하리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기쁨의 찬송 드리리</a:t>
            </a:r>
          </a:p>
        </p:txBody>
      </p:sp>
    </p:spTree>
    <p:extLst>
      <p:ext uri="{BB962C8B-B14F-4D97-AF65-F5344CB8AC3E}">
        <p14:creationId xmlns:p14="http://schemas.microsoft.com/office/powerpoint/2010/main" val="1651425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주 날 구원했으니 어찌 </a:t>
            </a:r>
            <a:r>
              <a:rPr lang="ko-KR" altLang="en-US" sz="5500" b="1" dirty="0" err="1">
                <a:latin typeface="+mj-ea"/>
                <a:ea typeface="+mj-ea"/>
              </a:rPr>
              <a:t>잠잠하리</a:t>
            </a:r>
            <a:endParaRPr lang="ko-KR" altLang="en-US" sz="5500" b="1" dirty="0"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기쁨의 찬송 드리리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 내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죄사했으니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어찌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잠잠하리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기쁨의 경배 드리리</a:t>
            </a:r>
          </a:p>
        </p:txBody>
      </p:sp>
    </p:spTree>
    <p:extLst>
      <p:ext uri="{BB962C8B-B14F-4D97-AF65-F5344CB8AC3E}">
        <p14:creationId xmlns:p14="http://schemas.microsoft.com/office/powerpoint/2010/main" val="1538643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주 내 </a:t>
            </a:r>
            <a:r>
              <a:rPr lang="ko-KR" altLang="en-US" sz="5500" b="1" dirty="0" err="1">
                <a:latin typeface="+mj-ea"/>
                <a:ea typeface="+mj-ea"/>
              </a:rPr>
              <a:t>죄사했으니</a:t>
            </a:r>
            <a:r>
              <a:rPr lang="ko-KR" altLang="en-US" sz="5500" b="1" dirty="0">
                <a:latin typeface="+mj-ea"/>
                <a:ea typeface="+mj-ea"/>
              </a:rPr>
              <a:t> 어찌 </a:t>
            </a:r>
            <a:r>
              <a:rPr lang="ko-KR" altLang="en-US" sz="5500" b="1" dirty="0" err="1">
                <a:latin typeface="+mj-ea"/>
                <a:ea typeface="+mj-ea"/>
              </a:rPr>
              <a:t>잠잠하리</a:t>
            </a:r>
            <a:endParaRPr lang="ko-KR" altLang="en-US" sz="5500" b="1" dirty="0"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기쁨의 경배 드리리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주를 향한 나의 사랑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멈출 수 없네 멈출 수 없네</a:t>
            </a:r>
          </a:p>
        </p:txBody>
      </p:sp>
    </p:spTree>
    <p:extLst>
      <p:ext uri="{BB962C8B-B14F-4D97-AF65-F5344CB8AC3E}">
        <p14:creationId xmlns:p14="http://schemas.microsoft.com/office/powerpoint/2010/main" val="3002509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주를 향한 나의 사랑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멈출 수 없네 멈출 수 없네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주를 향한 나의 열정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멈출 수 없네 멈출 수 없네</a:t>
            </a:r>
          </a:p>
        </p:txBody>
      </p:sp>
    </p:spTree>
    <p:extLst>
      <p:ext uri="{BB962C8B-B14F-4D97-AF65-F5344CB8AC3E}">
        <p14:creationId xmlns:p14="http://schemas.microsoft.com/office/powerpoint/2010/main" val="60361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 err="1">
                <a:latin typeface="+mj-ea"/>
                <a:ea typeface="+mj-ea"/>
              </a:rPr>
              <a:t>고난중에도</a:t>
            </a:r>
            <a:r>
              <a:rPr lang="ko-KR" altLang="en-US" sz="5500" b="1" dirty="0">
                <a:latin typeface="+mj-ea"/>
                <a:ea typeface="+mj-ea"/>
              </a:rPr>
              <a:t> 견뎌낼 수 있는 것은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주의 계획 믿기 때문이라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실패하여도 일어설 수 있는 것은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예수 안에 오직 나는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승리함이라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0677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주를 향한 나의 열정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멈출 수 없네 멈출 수 없네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나 기쁨의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춤추리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내 모든 슬픔 바꾸셨네</a:t>
            </a:r>
          </a:p>
        </p:txBody>
      </p:sp>
    </p:spTree>
    <p:extLst>
      <p:ext uri="{BB962C8B-B14F-4D97-AF65-F5344CB8AC3E}">
        <p14:creationId xmlns:p14="http://schemas.microsoft.com/office/powerpoint/2010/main" val="1920225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나 기쁨의 </a:t>
            </a:r>
            <a:r>
              <a:rPr lang="ko-KR" altLang="en-US" sz="5500" b="1" dirty="0" err="1">
                <a:latin typeface="+mj-ea"/>
                <a:ea typeface="+mj-ea"/>
              </a:rPr>
              <a:t>춤추리</a:t>
            </a:r>
            <a:endParaRPr lang="ko-KR" altLang="en-US" sz="5500" b="1" dirty="0"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내 모든 슬픔 바꾸셨네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나 기쁨의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춤추리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내 모든 삶 주 안에 있네</a:t>
            </a:r>
          </a:p>
        </p:txBody>
      </p:sp>
    </p:spTree>
    <p:extLst>
      <p:ext uri="{BB962C8B-B14F-4D97-AF65-F5344CB8AC3E}">
        <p14:creationId xmlns:p14="http://schemas.microsoft.com/office/powerpoint/2010/main" val="33129378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나 기쁨의 </a:t>
            </a:r>
            <a:r>
              <a:rPr lang="ko-KR" altLang="en-US" sz="5500" b="1" dirty="0" err="1">
                <a:latin typeface="+mj-ea"/>
                <a:ea typeface="+mj-ea"/>
              </a:rPr>
              <a:t>춤추리</a:t>
            </a:r>
            <a:endParaRPr lang="ko-KR" altLang="en-US" sz="5500" b="1" dirty="0"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내 모든 삶 주 안에 있네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나 기쁨의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춤추리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내 모든 슬픔 바꾸셨네</a:t>
            </a:r>
          </a:p>
        </p:txBody>
      </p:sp>
    </p:spTree>
    <p:extLst>
      <p:ext uri="{BB962C8B-B14F-4D97-AF65-F5344CB8AC3E}">
        <p14:creationId xmlns:p14="http://schemas.microsoft.com/office/powerpoint/2010/main" val="4003478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나 기쁨의 </a:t>
            </a:r>
            <a:r>
              <a:rPr lang="ko-KR" altLang="en-US" sz="5500" b="1" dirty="0" err="1">
                <a:latin typeface="+mj-ea"/>
                <a:ea typeface="+mj-ea"/>
              </a:rPr>
              <a:t>춤추리</a:t>
            </a:r>
            <a:endParaRPr lang="ko-KR" altLang="en-US" sz="5500" b="1" dirty="0"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내 모든 슬픔 바꾸셨네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나 기쁨의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춤추리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내 모든 삶 주 안에 있네</a:t>
            </a:r>
          </a:p>
        </p:txBody>
      </p:sp>
    </p:spTree>
    <p:extLst>
      <p:ext uri="{BB962C8B-B14F-4D97-AF65-F5344CB8AC3E}">
        <p14:creationId xmlns:p14="http://schemas.microsoft.com/office/powerpoint/2010/main" val="4054910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나 기쁨의 </a:t>
            </a:r>
            <a:r>
              <a:rPr lang="ko-KR" altLang="en-US" sz="5500" b="1" dirty="0" err="1">
                <a:latin typeface="+mj-ea"/>
                <a:ea typeface="+mj-ea"/>
              </a:rPr>
              <a:t>춤추리</a:t>
            </a:r>
            <a:endParaRPr lang="ko-KR" altLang="en-US" sz="5500" b="1" dirty="0"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내 모든 삶 주 안에 있네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8646" y="4193459"/>
            <a:ext cx="10235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내 모든 삶 주 안에 있네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내 모든 삶 주 안에 있네</a:t>
            </a:r>
          </a:p>
        </p:txBody>
      </p:sp>
    </p:spTree>
    <p:extLst>
      <p:ext uri="{BB962C8B-B14F-4D97-AF65-F5344CB8AC3E}">
        <p14:creationId xmlns:p14="http://schemas.microsoft.com/office/powerpoint/2010/main" val="2271605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내 모든 삶 주 안에 있네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내 모든 삶 주 안에 있네</a:t>
            </a:r>
          </a:p>
        </p:txBody>
      </p:sp>
    </p:spTree>
    <p:extLst>
      <p:ext uri="{BB962C8B-B14F-4D97-AF65-F5344CB8AC3E}">
        <p14:creationId xmlns:p14="http://schemas.microsoft.com/office/powerpoint/2010/main" val="1409077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646" y="2487560"/>
            <a:ext cx="117692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세상 모든 민족이</a:t>
            </a:r>
          </a:p>
        </p:txBody>
      </p:sp>
    </p:spTree>
    <p:extLst>
      <p:ext uri="{BB962C8B-B14F-4D97-AF65-F5344CB8AC3E}">
        <p14:creationId xmlns:p14="http://schemas.microsoft.com/office/powerpoint/2010/main" val="3002122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세상 모든 민족이 구원을 얻기까지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쉬지 않으시는 하나님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203291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주의 심장 가지고 우리 이제 일어나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 따르게 하소서</a:t>
            </a:r>
          </a:p>
        </p:txBody>
      </p:sp>
    </p:spTree>
    <p:extLst>
      <p:ext uri="{BB962C8B-B14F-4D97-AF65-F5344CB8AC3E}">
        <p14:creationId xmlns:p14="http://schemas.microsoft.com/office/powerpoint/2010/main" val="2071897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주의 심장 가지고 우리 이제 일어나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주 따르게 하소서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세상 모든 육체가 주의 영광 보도록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우릴 부르시는 하나님</a:t>
            </a:r>
          </a:p>
        </p:txBody>
      </p:sp>
    </p:spTree>
    <p:extLst>
      <p:ext uri="{BB962C8B-B14F-4D97-AF65-F5344CB8AC3E}">
        <p14:creationId xmlns:p14="http://schemas.microsoft.com/office/powerpoint/2010/main" val="2847180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세상 모든 육체가 주의 영광 보도록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우릴 부르시는 하나님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주의 손과 발 되어 세상을 치유하며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 섬기게 하소서</a:t>
            </a:r>
          </a:p>
        </p:txBody>
      </p:sp>
    </p:spTree>
    <p:extLst>
      <p:ext uri="{BB962C8B-B14F-4D97-AF65-F5344CB8AC3E}">
        <p14:creationId xmlns:p14="http://schemas.microsoft.com/office/powerpoint/2010/main" val="380719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실패하여도 일어설 수 있는 것은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예수 안에 오직 나는 </a:t>
            </a:r>
            <a:r>
              <a:rPr lang="ko-KR" altLang="en-US" sz="5500" b="1" dirty="0" err="1">
                <a:latin typeface="+mj-ea"/>
                <a:ea typeface="+mj-ea"/>
              </a:rPr>
              <a:t>승리함이라</a:t>
            </a:r>
            <a:endParaRPr lang="ko-KR" altLang="en-US" sz="5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난 예수로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예수로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예수로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충만하네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난 예수로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예수로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예수로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충만하네</a:t>
            </a:r>
          </a:p>
        </p:txBody>
      </p:sp>
    </p:spTree>
    <p:extLst>
      <p:ext uri="{BB962C8B-B14F-4D97-AF65-F5344CB8AC3E}">
        <p14:creationId xmlns:p14="http://schemas.microsoft.com/office/powerpoint/2010/main" val="19237109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주의 손과 발 되어 세상을 치유하며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주 섬기게 하소서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물이 바다 덮음 같이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여호와의 영광을 인정하는 것이</a:t>
            </a:r>
          </a:p>
        </p:txBody>
      </p:sp>
    </p:spTree>
    <p:extLst>
      <p:ext uri="{BB962C8B-B14F-4D97-AF65-F5344CB8AC3E}">
        <p14:creationId xmlns:p14="http://schemas.microsoft.com/office/powerpoint/2010/main" val="4148097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물이 바다 덮음 같이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여호와의 영광을 인정하는 것이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온 세상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가득하리라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물이 바다 덮음 같이</a:t>
            </a:r>
          </a:p>
        </p:txBody>
      </p:sp>
    </p:spTree>
    <p:extLst>
      <p:ext uri="{BB962C8B-B14F-4D97-AF65-F5344CB8AC3E}">
        <p14:creationId xmlns:p14="http://schemas.microsoft.com/office/powerpoint/2010/main" val="1388820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온 세상 </a:t>
            </a:r>
            <a:r>
              <a:rPr lang="ko-KR" altLang="en-US" sz="5500" b="1" dirty="0" err="1">
                <a:latin typeface="+mj-ea"/>
                <a:ea typeface="+mj-ea"/>
              </a:rPr>
              <a:t>가득하리라</a:t>
            </a:r>
            <a:endParaRPr lang="ko-KR" altLang="en-US" sz="5500" b="1" dirty="0"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물이 바다 덮음 같이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물이 바다 덮음 같이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물이 바다 덮음 같이</a:t>
            </a:r>
          </a:p>
        </p:txBody>
      </p:sp>
    </p:spTree>
    <p:extLst>
      <p:ext uri="{BB962C8B-B14F-4D97-AF65-F5344CB8AC3E}">
        <p14:creationId xmlns:p14="http://schemas.microsoft.com/office/powerpoint/2010/main" val="28640708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물이 바다 덮음 같이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물이 바다 덮음 같이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세상 모든 민족이 구원을 얻기까지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쉬지 않으시는 하나님</a:t>
            </a:r>
          </a:p>
        </p:txBody>
      </p:sp>
    </p:spTree>
    <p:extLst>
      <p:ext uri="{BB962C8B-B14F-4D97-AF65-F5344CB8AC3E}">
        <p14:creationId xmlns:p14="http://schemas.microsoft.com/office/powerpoint/2010/main" val="2732395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세상 모든 민족이 구원을 얻기까지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쉬지 않으시는 하나님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주의 심장 가지고 우리 이제 일어나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 따르게 하소서</a:t>
            </a:r>
          </a:p>
        </p:txBody>
      </p:sp>
    </p:spTree>
    <p:extLst>
      <p:ext uri="{BB962C8B-B14F-4D97-AF65-F5344CB8AC3E}">
        <p14:creationId xmlns:p14="http://schemas.microsoft.com/office/powerpoint/2010/main" val="25581813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주의 심장 가지고 우리 이제 일어나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주 따르게 하소서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세상 모든 육체가 주의 영광 보도록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우릴 부르시는 하나님</a:t>
            </a:r>
          </a:p>
        </p:txBody>
      </p:sp>
    </p:spTree>
    <p:extLst>
      <p:ext uri="{BB962C8B-B14F-4D97-AF65-F5344CB8AC3E}">
        <p14:creationId xmlns:p14="http://schemas.microsoft.com/office/powerpoint/2010/main" val="10766939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세상 모든 육체가 주의 영광 보도록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우릴 부르시는 하나님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주의 손과 발 되어 세상을 치유하며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주 섬기게 하소서</a:t>
            </a:r>
          </a:p>
        </p:txBody>
      </p:sp>
    </p:spTree>
    <p:extLst>
      <p:ext uri="{BB962C8B-B14F-4D97-AF65-F5344CB8AC3E}">
        <p14:creationId xmlns:p14="http://schemas.microsoft.com/office/powerpoint/2010/main" val="2390069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주의 손과 발 되어 세상을 치유하며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주 섬기게 하소서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물이 바다 덮음 같이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여호와의 영광을 인정하는 것이</a:t>
            </a:r>
          </a:p>
        </p:txBody>
      </p:sp>
    </p:spTree>
    <p:extLst>
      <p:ext uri="{BB962C8B-B14F-4D97-AF65-F5344CB8AC3E}">
        <p14:creationId xmlns:p14="http://schemas.microsoft.com/office/powerpoint/2010/main" val="32369837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물이 바다 </a:t>
            </a:r>
            <a:r>
              <a:rPr lang="ko-KR" altLang="en-US" sz="5500" b="1" dirty="0" err="1">
                <a:latin typeface="+mj-ea"/>
                <a:ea typeface="+mj-ea"/>
              </a:rPr>
              <a:t>덮음같이</a:t>
            </a:r>
            <a:endParaRPr lang="ko-KR" altLang="en-US" sz="5500" b="1" dirty="0"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여호와의 영광을 인정하는 것이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온 세상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가득하리라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물이 바다 덮음 같이</a:t>
            </a:r>
          </a:p>
        </p:txBody>
      </p:sp>
    </p:spTree>
    <p:extLst>
      <p:ext uri="{BB962C8B-B14F-4D97-AF65-F5344CB8AC3E}">
        <p14:creationId xmlns:p14="http://schemas.microsoft.com/office/powerpoint/2010/main" val="8701724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온 세상 </a:t>
            </a:r>
            <a:r>
              <a:rPr lang="ko-KR" altLang="en-US" sz="5500" b="1" dirty="0" err="1">
                <a:latin typeface="+mj-ea"/>
                <a:ea typeface="+mj-ea"/>
              </a:rPr>
              <a:t>가득하리라</a:t>
            </a:r>
            <a:endParaRPr lang="ko-KR" altLang="en-US" sz="5500" b="1" dirty="0">
              <a:latin typeface="+mj-ea"/>
              <a:ea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물이 바다 덮음 같이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물이 바다 덮음 같이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물이 바다 덮음 같이</a:t>
            </a:r>
          </a:p>
        </p:txBody>
      </p:sp>
    </p:spTree>
    <p:extLst>
      <p:ext uri="{BB962C8B-B14F-4D97-AF65-F5344CB8AC3E}">
        <p14:creationId xmlns:p14="http://schemas.microsoft.com/office/powerpoint/2010/main" val="268283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난 예수로 </a:t>
            </a:r>
            <a:r>
              <a:rPr lang="ko-KR" altLang="en-US" sz="5500" b="1" dirty="0" err="1">
                <a:latin typeface="+mj-ea"/>
                <a:ea typeface="+mj-ea"/>
              </a:rPr>
              <a:t>예수로</a:t>
            </a:r>
            <a:r>
              <a:rPr lang="ko-KR" altLang="en-US" sz="5500" b="1" dirty="0">
                <a:latin typeface="+mj-ea"/>
                <a:ea typeface="+mj-ea"/>
              </a:rPr>
              <a:t> </a:t>
            </a:r>
            <a:r>
              <a:rPr lang="ko-KR" altLang="en-US" sz="5500" b="1" dirty="0" err="1">
                <a:latin typeface="+mj-ea"/>
                <a:ea typeface="+mj-ea"/>
              </a:rPr>
              <a:t>예수로</a:t>
            </a:r>
            <a:r>
              <a:rPr lang="ko-KR" altLang="en-US" sz="5500" b="1" dirty="0">
                <a:latin typeface="+mj-ea"/>
                <a:ea typeface="+mj-ea"/>
              </a:rPr>
              <a:t> 충만하네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난 예수로 </a:t>
            </a:r>
            <a:r>
              <a:rPr lang="ko-KR" altLang="en-US" sz="5500" b="1" dirty="0" err="1">
                <a:latin typeface="+mj-ea"/>
                <a:ea typeface="+mj-ea"/>
              </a:rPr>
              <a:t>예수로</a:t>
            </a:r>
            <a:r>
              <a:rPr lang="ko-KR" altLang="en-US" sz="5500" b="1" dirty="0">
                <a:latin typeface="+mj-ea"/>
                <a:ea typeface="+mj-ea"/>
              </a:rPr>
              <a:t> </a:t>
            </a:r>
            <a:r>
              <a:rPr lang="ko-KR" altLang="en-US" sz="5500" b="1" dirty="0" err="1">
                <a:latin typeface="+mj-ea"/>
                <a:ea typeface="+mj-ea"/>
              </a:rPr>
              <a:t>예수로</a:t>
            </a:r>
            <a:r>
              <a:rPr lang="ko-KR" altLang="en-US" sz="5500" b="1" dirty="0">
                <a:latin typeface="+mj-ea"/>
                <a:ea typeface="+mj-ea"/>
              </a:rPr>
              <a:t> 충만하네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난 예수로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예수로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예수로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충만하네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영원한 왕 내 안에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살아계시네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03925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물이 바다 덮음 같이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물이 바다 덮음 같이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보리라 그날에 주의 영광 가득한 세상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우리는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듣게되리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4801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spc="-150" dirty="0">
                <a:latin typeface="+mj-ea"/>
                <a:ea typeface="+mj-ea"/>
              </a:rPr>
              <a:t>보리라 그날에 주의 영광 가득한 세상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spc="-150" dirty="0">
                <a:latin typeface="+mj-ea"/>
                <a:ea typeface="+mj-ea"/>
              </a:rPr>
              <a:t>우리는 </a:t>
            </a:r>
            <a:r>
              <a:rPr lang="ko-KR" altLang="en-US" sz="5500" b="1" spc="-150" dirty="0" err="1">
                <a:latin typeface="+mj-ea"/>
                <a:ea typeface="+mj-ea"/>
              </a:rPr>
              <a:t>듣게되리</a:t>
            </a:r>
            <a:endParaRPr lang="ko-KR" altLang="en-US" sz="5500" b="1" spc="-15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온세상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가득한 승리의 함성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물이 바다 덮음 같이</a:t>
            </a:r>
          </a:p>
        </p:txBody>
      </p:sp>
    </p:spTree>
    <p:extLst>
      <p:ext uri="{BB962C8B-B14F-4D97-AF65-F5344CB8AC3E}">
        <p14:creationId xmlns:p14="http://schemas.microsoft.com/office/powerpoint/2010/main" val="14251705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spc="-150" dirty="0" err="1">
                <a:latin typeface="+mj-ea"/>
                <a:ea typeface="+mj-ea"/>
              </a:rPr>
              <a:t>온세상</a:t>
            </a:r>
            <a:r>
              <a:rPr lang="ko-KR" altLang="en-US" sz="5500" b="1" spc="-150" dirty="0">
                <a:latin typeface="+mj-ea"/>
                <a:ea typeface="+mj-ea"/>
              </a:rPr>
              <a:t> 가득한 승리의 함성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spc="-150" dirty="0">
                <a:latin typeface="+mj-ea"/>
                <a:ea typeface="+mj-ea"/>
              </a:rPr>
              <a:t>물이 바다 덮음 같이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여호와의 영광을 인정하는 것이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온 세상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가득하리라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41208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spc="-150" dirty="0">
                <a:latin typeface="+mj-ea"/>
                <a:ea typeface="+mj-ea"/>
              </a:rPr>
              <a:t>여호와의 영광을 인정하는 것이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spc="-150" dirty="0">
                <a:latin typeface="+mj-ea"/>
                <a:ea typeface="+mj-ea"/>
              </a:rPr>
              <a:t>온 세상 </a:t>
            </a:r>
            <a:r>
              <a:rPr lang="ko-KR" altLang="en-US" sz="5500" b="1" spc="-150" dirty="0" err="1">
                <a:latin typeface="+mj-ea"/>
                <a:ea typeface="+mj-ea"/>
              </a:rPr>
              <a:t>가득하리라</a:t>
            </a:r>
            <a:endParaRPr lang="ko-KR" altLang="en-US" sz="5500" b="1" spc="-15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물이 바다 덮음 같이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물이 바다 덮음 같이</a:t>
            </a:r>
          </a:p>
        </p:txBody>
      </p:sp>
    </p:spTree>
    <p:extLst>
      <p:ext uri="{BB962C8B-B14F-4D97-AF65-F5344CB8AC3E}">
        <p14:creationId xmlns:p14="http://schemas.microsoft.com/office/powerpoint/2010/main" val="16787880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spc="-150" dirty="0">
                <a:latin typeface="+mj-ea"/>
                <a:ea typeface="+mj-ea"/>
              </a:rPr>
              <a:t>물이 바다 덮음 같이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spc="-150" dirty="0">
                <a:latin typeface="+mj-ea"/>
                <a:ea typeface="+mj-ea"/>
              </a:rPr>
              <a:t>물이 바다 덮음 같이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물이 바다 덮음 같이</a:t>
            </a:r>
          </a:p>
        </p:txBody>
      </p:sp>
    </p:spTree>
    <p:extLst>
      <p:ext uri="{BB962C8B-B14F-4D97-AF65-F5344CB8AC3E}">
        <p14:creationId xmlns:p14="http://schemas.microsoft.com/office/powerpoint/2010/main" val="41220209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119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spc="-150" dirty="0">
                <a:latin typeface="+mj-ea"/>
                <a:ea typeface="+mj-ea"/>
              </a:rPr>
              <a:t>물이 바다 덮음 같이</a:t>
            </a:r>
          </a:p>
        </p:txBody>
      </p:sp>
    </p:spTree>
    <p:extLst>
      <p:ext uri="{BB962C8B-B14F-4D97-AF65-F5344CB8AC3E}">
        <p14:creationId xmlns:p14="http://schemas.microsoft.com/office/powerpoint/2010/main" val="11596473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646" y="2487560"/>
            <a:ext cx="117692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아주 먼 옛날</a:t>
            </a:r>
          </a:p>
        </p:txBody>
      </p:sp>
    </p:spTree>
    <p:extLst>
      <p:ext uri="{BB962C8B-B14F-4D97-AF65-F5344CB8AC3E}">
        <p14:creationId xmlns:p14="http://schemas.microsoft.com/office/powerpoint/2010/main" val="12006492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558" y="1160208"/>
            <a:ext cx="10235381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아주 먼 옛날 하늘에서는 </a:t>
            </a:r>
          </a:p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당신을 향한 계획 있었죠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하나님께서 바라보시며 </a:t>
            </a:r>
          </a:p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좋았더라고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말씀하셨네</a:t>
            </a:r>
          </a:p>
        </p:txBody>
      </p:sp>
    </p:spTree>
    <p:extLst>
      <p:ext uri="{BB962C8B-B14F-4D97-AF65-F5344CB8AC3E}">
        <p14:creationId xmlns:p14="http://schemas.microsoft.com/office/powerpoint/2010/main" val="34937848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558" y="1160208"/>
            <a:ext cx="10235381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하나님께서 바라보시며 </a:t>
            </a:r>
          </a:p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좋았더라고</a:t>
            </a:r>
            <a:r>
              <a:rPr kumimoji="0" lang="ko-KR" alt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말씀하셨네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세상 그 무엇보다 귀하게 </a:t>
            </a:r>
          </a:p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나의 손으로 </a:t>
            </a:r>
            <a:r>
              <a:rPr kumimoji="0" lang="ko-KR" alt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창조하였노라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7393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558" y="1160208"/>
            <a:ext cx="10235381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세상 그 무엇보다 귀하게 </a:t>
            </a:r>
          </a:p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나의 손으로 </a:t>
            </a:r>
            <a:r>
              <a:rPr kumimoji="0" lang="ko-KR" altLang="en-US" sz="5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창조하였노라</a:t>
            </a:r>
            <a:endParaRPr kumimoji="0" lang="ko-KR" altLang="en-US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내가 너로 인하여 </a:t>
            </a:r>
            <a:r>
              <a:rPr kumimoji="0" lang="ko-KR" alt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기뻐하노라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내가 너를 사랑하노라</a:t>
            </a:r>
          </a:p>
        </p:txBody>
      </p:sp>
    </p:spTree>
    <p:extLst>
      <p:ext uri="{BB962C8B-B14F-4D97-AF65-F5344CB8AC3E}">
        <p14:creationId xmlns:p14="http://schemas.microsoft.com/office/powerpoint/2010/main" val="127670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난 예수로 </a:t>
            </a:r>
            <a:r>
              <a:rPr lang="ko-KR" altLang="en-US" sz="5500" b="1" dirty="0" err="1">
                <a:latin typeface="+mj-ea"/>
                <a:ea typeface="+mj-ea"/>
              </a:rPr>
              <a:t>예수로</a:t>
            </a:r>
            <a:r>
              <a:rPr lang="ko-KR" altLang="en-US" sz="5500" b="1" dirty="0">
                <a:latin typeface="+mj-ea"/>
                <a:ea typeface="+mj-ea"/>
              </a:rPr>
              <a:t> </a:t>
            </a:r>
            <a:r>
              <a:rPr lang="ko-KR" altLang="en-US" sz="5500" b="1" dirty="0" err="1">
                <a:latin typeface="+mj-ea"/>
                <a:ea typeface="+mj-ea"/>
              </a:rPr>
              <a:t>예수로</a:t>
            </a:r>
            <a:r>
              <a:rPr lang="ko-KR" altLang="en-US" sz="5500" b="1" dirty="0">
                <a:latin typeface="+mj-ea"/>
                <a:ea typeface="+mj-ea"/>
              </a:rPr>
              <a:t> 충만하네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영원한 왕 내 안에 </a:t>
            </a:r>
            <a:r>
              <a:rPr lang="ko-KR" altLang="en-US" sz="5500" b="1" dirty="0" err="1">
                <a:latin typeface="+mj-ea"/>
                <a:ea typeface="+mj-ea"/>
              </a:rPr>
              <a:t>살아계시네</a:t>
            </a:r>
            <a:endParaRPr lang="ko-KR" altLang="en-US" sz="5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내 몸이 약해도 낙심하지 않는 것은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예수 안에 난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완전함이라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61356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558" y="1160208"/>
            <a:ext cx="10235381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내가 너로 인하여 </a:t>
            </a:r>
            <a:r>
              <a:rPr kumimoji="0" lang="ko-KR" altLang="en-US" sz="5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기뻐하노라</a:t>
            </a:r>
            <a:r>
              <a:rPr kumimoji="0" lang="ko-KR" alt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내가 너를 사랑하노라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사랑해요 축복해요</a:t>
            </a:r>
          </a:p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당신의 마음에 우리의 사랑을 드려요</a:t>
            </a:r>
          </a:p>
        </p:txBody>
      </p:sp>
    </p:spTree>
    <p:extLst>
      <p:ext uri="{BB962C8B-B14F-4D97-AF65-F5344CB8AC3E}">
        <p14:creationId xmlns:p14="http://schemas.microsoft.com/office/powerpoint/2010/main" val="26480873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148" y="1160208"/>
            <a:ext cx="1184787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사랑해요 축복해요</a:t>
            </a:r>
          </a:p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당신의 마음에 우리의 사랑을 드려요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사랑해요 축복해요</a:t>
            </a:r>
          </a:p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당신의 마음에 우리의 사랑을 드려요</a:t>
            </a:r>
          </a:p>
        </p:txBody>
      </p:sp>
    </p:spTree>
    <p:extLst>
      <p:ext uri="{BB962C8B-B14F-4D97-AF65-F5344CB8AC3E}">
        <p14:creationId xmlns:p14="http://schemas.microsoft.com/office/powerpoint/2010/main" val="26822282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148" y="1160208"/>
            <a:ext cx="1184787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사랑해요 축복해요</a:t>
            </a:r>
          </a:p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당신의 마음에 우리의 사랑을 드려요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사랑을 드려요</a:t>
            </a:r>
          </a:p>
        </p:txBody>
      </p:sp>
    </p:spTree>
    <p:extLst>
      <p:ext uri="{BB962C8B-B14F-4D97-AF65-F5344CB8AC3E}">
        <p14:creationId xmlns:p14="http://schemas.microsoft.com/office/powerpoint/2010/main" val="37769303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148" y="1160208"/>
            <a:ext cx="11847871" cy="119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사랑을 드려요</a:t>
            </a:r>
          </a:p>
        </p:txBody>
      </p:sp>
    </p:spTree>
    <p:extLst>
      <p:ext uri="{BB962C8B-B14F-4D97-AF65-F5344CB8AC3E}">
        <p14:creationId xmlns:p14="http://schemas.microsoft.com/office/powerpoint/2010/main" val="36508808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064" y="1935460"/>
            <a:ext cx="11847871" cy="2583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간증</a:t>
            </a:r>
            <a:r>
              <a:rPr lang="ko-KR" altLang="en-US" sz="5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55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5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홍정수</a:t>
            </a:r>
            <a:r>
              <a:rPr kumimoji="0" lang="ko-KR" altLang="en-US" sz="55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형제</a:t>
            </a:r>
          </a:p>
        </p:txBody>
      </p:sp>
    </p:spTree>
    <p:extLst>
      <p:ext uri="{BB962C8B-B14F-4D97-AF65-F5344CB8AC3E}">
        <p14:creationId xmlns:p14="http://schemas.microsoft.com/office/powerpoint/2010/main" val="3570511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064" y="1935460"/>
            <a:ext cx="11847871" cy="2583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간증</a:t>
            </a:r>
            <a:r>
              <a:rPr lang="ko-KR" altLang="en-US" sz="5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55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박은해</a:t>
            </a:r>
            <a:r>
              <a:rPr kumimoji="0" lang="ko-KR" altLang="en-US" sz="55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자매</a:t>
            </a:r>
          </a:p>
        </p:txBody>
      </p:sp>
    </p:spTree>
    <p:extLst>
      <p:ext uri="{BB962C8B-B14F-4D97-AF65-F5344CB8AC3E}">
        <p14:creationId xmlns:p14="http://schemas.microsoft.com/office/powerpoint/2010/main" val="31016488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064" y="1935460"/>
            <a:ext cx="11847871" cy="2583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간증</a:t>
            </a:r>
            <a:r>
              <a:rPr lang="ko-KR" altLang="en-US" sz="5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55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이진형 형제</a:t>
            </a:r>
          </a:p>
        </p:txBody>
      </p:sp>
    </p:spTree>
    <p:extLst>
      <p:ext uri="{BB962C8B-B14F-4D97-AF65-F5344CB8AC3E}">
        <p14:creationId xmlns:p14="http://schemas.microsoft.com/office/powerpoint/2010/main" val="100204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내 몸이 약해도 낙심하지 않는 것은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예수 안에 난 </a:t>
            </a:r>
            <a:r>
              <a:rPr lang="ko-KR" altLang="en-US" sz="5500" b="1" dirty="0" err="1">
                <a:latin typeface="+mj-ea"/>
                <a:ea typeface="+mj-ea"/>
              </a:rPr>
              <a:t>완전함이라</a:t>
            </a:r>
            <a:endParaRPr lang="ko-KR" altLang="en-US" sz="5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화려한 세상 부럽지 않은 것은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난 예수로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예수로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충만함이라</a:t>
            </a:r>
            <a:endParaRPr lang="ko-KR" altLang="en-US" sz="4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992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2" y="1160208"/>
            <a:ext cx="11867534" cy="2467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화려한 세상 부럽지 않은 것은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5500" b="1" dirty="0">
                <a:latin typeface="+mj-ea"/>
                <a:ea typeface="+mj-ea"/>
              </a:rPr>
              <a:t>난 예수로 </a:t>
            </a:r>
            <a:r>
              <a:rPr lang="ko-KR" altLang="en-US" sz="5500" b="1" dirty="0" err="1">
                <a:latin typeface="+mj-ea"/>
                <a:ea typeface="+mj-ea"/>
              </a:rPr>
              <a:t>예수로</a:t>
            </a:r>
            <a:r>
              <a:rPr lang="ko-KR" altLang="en-US" sz="5500" b="1" dirty="0">
                <a:latin typeface="+mj-ea"/>
                <a:ea typeface="+mj-ea"/>
              </a:rPr>
              <a:t> </a:t>
            </a:r>
            <a:r>
              <a:rPr lang="ko-KR" altLang="en-US" sz="5500" b="1" dirty="0" err="1">
                <a:latin typeface="+mj-ea"/>
                <a:ea typeface="+mj-ea"/>
              </a:rPr>
              <a:t>충만함이라</a:t>
            </a:r>
            <a:endParaRPr lang="ko-KR" altLang="en-US" sz="5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646" y="4193459"/>
            <a:ext cx="10235381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난 예수로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예수로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ko-KR" altLang="en-US" sz="4000" b="1" dirty="0" err="1">
                <a:solidFill>
                  <a:srgbClr val="FFFF00"/>
                </a:solidFill>
                <a:latin typeface="+mj-ea"/>
                <a:ea typeface="+mj-ea"/>
              </a:rPr>
              <a:t>예수로</a:t>
            </a: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 충만하네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4000" b="1" dirty="0">
                <a:solidFill>
                  <a:srgbClr val="FFFF00"/>
                </a:solidFill>
                <a:latin typeface="+mj-ea"/>
                <a:ea typeface="+mj-ea"/>
              </a:rPr>
              <a:t>세상 모든 것들도 부럽지 않네</a:t>
            </a:r>
          </a:p>
        </p:txBody>
      </p:sp>
    </p:spTree>
    <p:extLst>
      <p:ext uri="{BB962C8B-B14F-4D97-AF65-F5344CB8AC3E}">
        <p14:creationId xmlns:p14="http://schemas.microsoft.com/office/powerpoint/2010/main" val="166338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1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1127</Words>
  <Application>Microsoft Office PowerPoint</Application>
  <PresentationFormat>와이드스크린</PresentationFormat>
  <Paragraphs>261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76</vt:i4>
      </vt:variant>
    </vt:vector>
  </HeadingPairs>
  <TitlesOfParts>
    <vt:vector size="83" baseType="lpstr">
      <vt:lpstr>HY헤드라인M</vt:lpstr>
      <vt:lpstr>맑은 고딕</vt:lpstr>
      <vt:lpstr>Arial</vt:lpstr>
      <vt:lpstr>Calibri</vt:lpstr>
      <vt:lpstr>Calibri Light</vt:lpstr>
      <vt:lpstr>Office Theme</vt:lpstr>
      <vt:lpstr>1_Office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정용주</dc:creator>
  <cp:lastModifiedBy>홍 정수</cp:lastModifiedBy>
  <cp:revision>19</cp:revision>
  <dcterms:created xsi:type="dcterms:W3CDTF">2023-07-10T13:09:35Z</dcterms:created>
  <dcterms:modified xsi:type="dcterms:W3CDTF">2023-07-21T13:19:28Z</dcterms:modified>
</cp:coreProperties>
</file>