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46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09CCF-4A20-4866-B4AA-34C4A00BA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EB247-8254-4193-94EC-108603143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62C67-E590-49DF-B6DF-B5A3BFB3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1EDF-7ACF-4A1E-A5C6-FB759B3A0E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A636F-E703-4E00-8B5D-360B2830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8720B-B18B-4B06-B2B2-3036DB9D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559-FF82-4578-9B76-78DBEE55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4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2C918-2B8A-4B0A-B6D1-662F1191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20253-7C9C-4686-A7FA-8159ECC7F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E5050-9572-4EF4-8CBA-81D8ED72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1EDF-7ACF-4A1E-A5C6-FB759B3A0E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25E65-5117-456B-AFAC-C6BBDE9A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AEFCA-5764-482D-9563-3E043EC5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559-FF82-4578-9B76-78DBEE55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6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089FA8-FC0C-4CAD-820E-8F0B7E686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09407-B131-4152-B82A-975A9D346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B37FA-06E0-4B3D-AD41-87ED6FF2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1EDF-7ACF-4A1E-A5C6-FB759B3A0E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5DE23-D72E-49EC-9E94-5EE977F0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2066B-148D-4E66-9372-3CA72E32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559-FF82-4578-9B76-78DBEE55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FE05C-4147-45F1-8415-38844FF6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EA7F7-6E34-4A01-A735-67AC7C8B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28DDE-4CE3-43B3-AF76-2418F76D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1EDF-7ACF-4A1E-A5C6-FB759B3A0E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87584-F02D-481E-AA7E-2ABAB74B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CC55F-54DB-49B8-898F-6E47768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559-FF82-4578-9B76-78DBEE55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6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4F3ED-6799-42D1-BA01-751130C3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64FB3-30B4-41C2-B781-38B1C2AC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21152-569A-4650-9977-FED4F530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1EDF-7ACF-4A1E-A5C6-FB759B3A0E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A4F01-5FAC-448D-8E51-313767B5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71636-5EB7-4A47-BE7F-23D2318D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559-FF82-4578-9B76-78DBEE55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E63B6-7C8B-4463-AF76-0EDD2FF7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03CCF-6F29-4F05-8B16-7664A4FF7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31A7B7-832D-43F6-9AF5-DB0BC33C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40BD2-6FAB-457A-A681-5E5A916B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1EDF-7ACF-4A1E-A5C6-FB759B3A0E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6FB14-25B9-45FF-B33D-757D85A2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4EAE8-9FCF-49E7-ABFE-9487C04F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559-FF82-4578-9B76-78DBEE55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6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150F-3406-443F-9CC6-8AB43EDD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98AB5-C67E-4217-94F5-851CEB32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B85FE-A740-425E-8FD6-838D83B9E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B0C37E-E1C8-47F3-99B3-0454FD7E1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BC764B-3586-40C0-B602-FA31CFF13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62EF37-8CEA-4221-BA26-9567B7FC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1EDF-7ACF-4A1E-A5C6-FB759B3A0E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981B02-88C6-44D3-BD6A-6F3C977B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A25C9F-57F8-4DD7-B442-924122A7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559-FF82-4578-9B76-78DBEE55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9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6470D-2FAC-45EA-B446-0090D5EC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11C34A-13C9-4870-818C-58B1DD1F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1EDF-7ACF-4A1E-A5C6-FB759B3A0E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FAAC9C-01A2-4307-82F6-9790B652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B3EECF-5B76-42F2-B684-190CAA82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559-FF82-4578-9B76-78DBEE55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6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CA01BF-9209-490E-BD2B-81CEA4B4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1EDF-7ACF-4A1E-A5C6-FB759B3A0E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4D6535-BB4A-47AA-9A0B-A49A1A12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1A638-3472-4EC1-A7EB-D1F417A1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559-FF82-4578-9B76-78DBEE55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9836F-A23C-4EFD-9A88-6A06F6B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DBF09-258B-4B19-BAA0-D5DFCCFE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D37E1-7F6F-475C-AE56-4121701A6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C387D-4A14-49A5-A032-904B7618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1EDF-7ACF-4A1E-A5C6-FB759B3A0E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A8ED8-1AE1-4C7A-A319-59D53BE1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02AD1-2A73-4FC4-ABA6-26FA599B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559-FF82-4578-9B76-78DBEE55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FCDB2-8002-44A2-B8F7-EC6160FD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B69DE2-9077-4A4F-87CD-65F512540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77F89-AE05-4F63-89DC-4D81C2E94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8FC29-2FAD-4B08-BE29-4A17E89D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1EDF-7ACF-4A1E-A5C6-FB759B3A0E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718CBB-BEA8-48B2-A3D3-138863A8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9CD8A-313E-415A-94ED-8700701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559-FF82-4578-9B76-78DBEE55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0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59E11F-3D70-497A-8580-CB756095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31F2F-880D-4F5F-8C91-3A96331D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A726D-F320-49B6-9641-21B52157D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1EDF-7ACF-4A1E-A5C6-FB759B3A0E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85D01-671E-43D6-85D0-4BDA953C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85CBD-9B77-4520-887F-D899BA08F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D559-FF82-4578-9B76-78DBEE55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1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BDCB5065-8E89-4B5E-885D-DC8C4D9FAF07}"/>
              </a:ext>
            </a:extLst>
          </p:cNvPr>
          <p:cNvSpPr/>
          <p:nvPr/>
        </p:nvSpPr>
        <p:spPr>
          <a:xfrm>
            <a:off x="4178439" y="1407248"/>
            <a:ext cx="3530771" cy="5276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90F028B-669F-4A30-9712-DD5A0A352F52}"/>
              </a:ext>
            </a:extLst>
          </p:cNvPr>
          <p:cNvSpPr/>
          <p:nvPr/>
        </p:nvSpPr>
        <p:spPr>
          <a:xfrm>
            <a:off x="4178439" y="52039"/>
            <a:ext cx="3530770" cy="1268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立方体 53">
            <a:extLst>
              <a:ext uri="{FF2B5EF4-FFF2-40B4-BE49-F238E27FC236}">
                <a16:creationId xmlns:a16="http://schemas.microsoft.com/office/drawing/2014/main" id="{03484FB4-2C00-4FE9-8E18-FF75E685BB6E}"/>
              </a:ext>
            </a:extLst>
          </p:cNvPr>
          <p:cNvSpPr/>
          <p:nvPr/>
        </p:nvSpPr>
        <p:spPr>
          <a:xfrm>
            <a:off x="6757642" y="4479830"/>
            <a:ext cx="840058" cy="802888"/>
          </a:xfrm>
          <a:prstGeom prst="cube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2C29B6B-BAE3-49CE-9733-3DA987AD32A3}"/>
              </a:ext>
            </a:extLst>
          </p:cNvPr>
          <p:cNvSpPr/>
          <p:nvPr/>
        </p:nvSpPr>
        <p:spPr>
          <a:xfrm rot="18737236">
            <a:off x="4583763" y="3322312"/>
            <a:ext cx="2445516" cy="4728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6860471-B796-41F5-B21F-4B909BCD67F3}"/>
              </a:ext>
            </a:extLst>
          </p:cNvPr>
          <p:cNvSpPr/>
          <p:nvPr/>
        </p:nvSpPr>
        <p:spPr>
          <a:xfrm>
            <a:off x="4561297" y="636381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D898100-9D55-4BD9-8F70-9B15868092A7}"/>
              </a:ext>
            </a:extLst>
          </p:cNvPr>
          <p:cNvSpPr/>
          <p:nvPr/>
        </p:nvSpPr>
        <p:spPr>
          <a:xfrm>
            <a:off x="5111424" y="636387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2F84E20-8BC2-472F-992E-C23A1A893B03}"/>
              </a:ext>
            </a:extLst>
          </p:cNvPr>
          <p:cNvSpPr/>
          <p:nvPr/>
        </p:nvSpPr>
        <p:spPr>
          <a:xfrm>
            <a:off x="5661551" y="636381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F51A43B-4302-4DD8-A88F-8958694F2217}"/>
              </a:ext>
            </a:extLst>
          </p:cNvPr>
          <p:cNvSpPr/>
          <p:nvPr/>
        </p:nvSpPr>
        <p:spPr>
          <a:xfrm>
            <a:off x="6211678" y="636381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E0573C-7AAA-4E9A-92B4-079DE0532754}"/>
              </a:ext>
            </a:extLst>
          </p:cNvPr>
          <p:cNvSpPr/>
          <p:nvPr/>
        </p:nvSpPr>
        <p:spPr>
          <a:xfrm>
            <a:off x="6761805" y="636381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1C5FCDF-F6F8-4342-8F13-2ED516619143}"/>
              </a:ext>
            </a:extLst>
          </p:cNvPr>
          <p:cNvSpPr/>
          <p:nvPr/>
        </p:nvSpPr>
        <p:spPr>
          <a:xfrm rot="14854393">
            <a:off x="4988075" y="4077200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1FDFD1A-A7A7-44F3-82A5-ADEEB41FA31D}"/>
              </a:ext>
            </a:extLst>
          </p:cNvPr>
          <p:cNvSpPr/>
          <p:nvPr/>
        </p:nvSpPr>
        <p:spPr>
          <a:xfrm rot="14854393">
            <a:off x="5317037" y="3747547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EB75151-255A-4D1B-B121-AA255A5D03CC}"/>
              </a:ext>
            </a:extLst>
          </p:cNvPr>
          <p:cNvSpPr/>
          <p:nvPr/>
        </p:nvSpPr>
        <p:spPr>
          <a:xfrm rot="14854393">
            <a:off x="5645999" y="3364196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4F69FAD-DB2F-4E19-8548-18B0D9D44282}"/>
              </a:ext>
            </a:extLst>
          </p:cNvPr>
          <p:cNvSpPr/>
          <p:nvPr/>
        </p:nvSpPr>
        <p:spPr>
          <a:xfrm rot="14854393">
            <a:off x="5996794" y="2981355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26BB337-42EC-4D97-B9AC-C313D0F063F1}"/>
              </a:ext>
            </a:extLst>
          </p:cNvPr>
          <p:cNvSpPr/>
          <p:nvPr/>
        </p:nvSpPr>
        <p:spPr>
          <a:xfrm rot="14854393">
            <a:off x="6253747" y="2656590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67D143E-5966-43B3-A53C-A7792E7DD6EB}"/>
              </a:ext>
            </a:extLst>
          </p:cNvPr>
          <p:cNvSpPr/>
          <p:nvPr/>
        </p:nvSpPr>
        <p:spPr>
          <a:xfrm rot="14854393">
            <a:off x="4791992" y="2967023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C740A02-E7D5-43A2-8A9E-F953686CA56B}"/>
              </a:ext>
            </a:extLst>
          </p:cNvPr>
          <p:cNvSpPr/>
          <p:nvPr/>
        </p:nvSpPr>
        <p:spPr>
          <a:xfrm rot="14854393">
            <a:off x="5159982" y="2589723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0D25038-5902-4BE0-A4F2-8482BA25500E}"/>
              </a:ext>
            </a:extLst>
          </p:cNvPr>
          <p:cNvSpPr/>
          <p:nvPr/>
        </p:nvSpPr>
        <p:spPr>
          <a:xfrm rot="14854393">
            <a:off x="5527972" y="2212424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088145E-1107-4B44-AD13-49B8F8C5152E}"/>
              </a:ext>
            </a:extLst>
          </p:cNvPr>
          <p:cNvSpPr/>
          <p:nvPr/>
        </p:nvSpPr>
        <p:spPr>
          <a:xfrm rot="14854393">
            <a:off x="5895962" y="1838841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4413EA4-9D5D-4E38-B5DD-F54BA2BFD336}"/>
              </a:ext>
            </a:extLst>
          </p:cNvPr>
          <p:cNvSpPr/>
          <p:nvPr/>
        </p:nvSpPr>
        <p:spPr>
          <a:xfrm rot="14854393">
            <a:off x="6263953" y="1465258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0B85786-91F7-4C4D-B5D5-9AEBCE45BF6A}"/>
              </a:ext>
            </a:extLst>
          </p:cNvPr>
          <p:cNvSpPr/>
          <p:nvPr/>
        </p:nvSpPr>
        <p:spPr>
          <a:xfrm rot="18704971">
            <a:off x="4912725" y="4073195"/>
            <a:ext cx="2445516" cy="472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48E6D74-31A0-4496-8DF5-83A6890846E4}"/>
              </a:ext>
            </a:extLst>
          </p:cNvPr>
          <p:cNvSpPr/>
          <p:nvPr/>
        </p:nvSpPr>
        <p:spPr>
          <a:xfrm rot="14854393">
            <a:off x="5317037" y="4828083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C49B8D1-CE34-4191-8F77-421C2D5B0128}"/>
              </a:ext>
            </a:extLst>
          </p:cNvPr>
          <p:cNvSpPr/>
          <p:nvPr/>
        </p:nvSpPr>
        <p:spPr>
          <a:xfrm rot="14854393">
            <a:off x="5645999" y="4498430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CCFACD6-5BA3-40E1-81EF-10E58FCCAA13}"/>
              </a:ext>
            </a:extLst>
          </p:cNvPr>
          <p:cNvSpPr/>
          <p:nvPr/>
        </p:nvSpPr>
        <p:spPr>
          <a:xfrm rot="14854393">
            <a:off x="5974961" y="4115079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D97EF69-5C1F-4B53-B5C8-C8CA7AAB71D8}"/>
              </a:ext>
            </a:extLst>
          </p:cNvPr>
          <p:cNvSpPr/>
          <p:nvPr/>
        </p:nvSpPr>
        <p:spPr>
          <a:xfrm rot="14854393">
            <a:off x="6303924" y="3761277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0AB8350-CA3F-42B5-8E07-38ABDEC65BF1}"/>
              </a:ext>
            </a:extLst>
          </p:cNvPr>
          <p:cNvSpPr/>
          <p:nvPr/>
        </p:nvSpPr>
        <p:spPr>
          <a:xfrm rot="14854393">
            <a:off x="6582709" y="3407473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9FDF6A7-D592-4C28-8318-5CE5E424EC93}"/>
              </a:ext>
            </a:extLst>
          </p:cNvPr>
          <p:cNvSpPr/>
          <p:nvPr/>
        </p:nvSpPr>
        <p:spPr>
          <a:xfrm>
            <a:off x="5657834" y="113623"/>
            <a:ext cx="364274" cy="35683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>
            <a:extLst>
              <a:ext uri="{FF2B5EF4-FFF2-40B4-BE49-F238E27FC236}">
                <a16:creationId xmlns:a16="http://schemas.microsoft.com/office/drawing/2014/main" id="{87F986FA-F134-4DA5-BF95-E321CE67E132}"/>
              </a:ext>
            </a:extLst>
          </p:cNvPr>
          <p:cNvSpPr/>
          <p:nvPr/>
        </p:nvSpPr>
        <p:spPr>
          <a:xfrm>
            <a:off x="6426821" y="4760884"/>
            <a:ext cx="840058" cy="802888"/>
          </a:xfrm>
          <a:prstGeom prst="cub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>
            <a:extLst>
              <a:ext uri="{FF2B5EF4-FFF2-40B4-BE49-F238E27FC236}">
                <a16:creationId xmlns:a16="http://schemas.microsoft.com/office/drawing/2014/main" id="{BD9DFF93-C1A4-437A-B767-43C8F70DB859}"/>
              </a:ext>
            </a:extLst>
          </p:cNvPr>
          <p:cNvSpPr/>
          <p:nvPr/>
        </p:nvSpPr>
        <p:spPr>
          <a:xfrm>
            <a:off x="6096000" y="5099611"/>
            <a:ext cx="840058" cy="802888"/>
          </a:xfrm>
          <a:prstGeom prst="cube">
            <a:avLst/>
          </a:prstGeom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B03555CA-03F0-4D58-A49A-471A34B784B3}"/>
              </a:ext>
            </a:extLst>
          </p:cNvPr>
          <p:cNvSpPr/>
          <p:nvPr/>
        </p:nvSpPr>
        <p:spPr>
          <a:xfrm>
            <a:off x="5780349" y="5429264"/>
            <a:ext cx="840058" cy="802888"/>
          </a:xfrm>
          <a:prstGeom prst="cub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38E29A4B-036B-4F1E-ACC3-37E3A373FCC3}"/>
              </a:ext>
            </a:extLst>
          </p:cNvPr>
          <p:cNvSpPr/>
          <p:nvPr/>
        </p:nvSpPr>
        <p:spPr>
          <a:xfrm>
            <a:off x="5486400" y="5754029"/>
            <a:ext cx="840058" cy="802888"/>
          </a:xfrm>
          <a:prstGeom prst="cub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94F3119-272F-4EC7-916D-6C9B11E815E5}"/>
              </a:ext>
            </a:extLst>
          </p:cNvPr>
          <p:cNvCxnSpPr>
            <a:stCxn id="5" idx="0"/>
            <a:endCxn id="50" idx="4"/>
          </p:cNvCxnSpPr>
          <p:nvPr/>
        </p:nvCxnSpPr>
        <p:spPr>
          <a:xfrm flipV="1">
            <a:off x="4743434" y="470462"/>
            <a:ext cx="1096537" cy="1659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8175425-0B26-458A-B4E0-4DC81FBEBAAF}"/>
              </a:ext>
            </a:extLst>
          </p:cNvPr>
          <p:cNvCxnSpPr>
            <a:stCxn id="6" idx="0"/>
            <a:endCxn id="50" idx="4"/>
          </p:cNvCxnSpPr>
          <p:nvPr/>
        </p:nvCxnSpPr>
        <p:spPr>
          <a:xfrm flipV="1">
            <a:off x="5293561" y="470462"/>
            <a:ext cx="546410" cy="1659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5FF6DAA-1A00-4835-B0BE-439171549326}"/>
              </a:ext>
            </a:extLst>
          </p:cNvPr>
          <p:cNvCxnSpPr>
            <a:stCxn id="7" idx="0"/>
            <a:endCxn id="50" idx="4"/>
          </p:cNvCxnSpPr>
          <p:nvPr/>
        </p:nvCxnSpPr>
        <p:spPr>
          <a:xfrm flipH="1" flipV="1">
            <a:off x="5839971" y="470462"/>
            <a:ext cx="3717" cy="1659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EE361A6-3647-466E-98CA-98509B1CDA1E}"/>
              </a:ext>
            </a:extLst>
          </p:cNvPr>
          <p:cNvCxnSpPr>
            <a:stCxn id="50" idx="4"/>
            <a:endCxn id="8" idx="0"/>
          </p:cNvCxnSpPr>
          <p:nvPr/>
        </p:nvCxnSpPr>
        <p:spPr>
          <a:xfrm>
            <a:off x="5839971" y="470462"/>
            <a:ext cx="553844" cy="1659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3DD1F13-F0FD-4D17-9166-D933D8899688}"/>
              </a:ext>
            </a:extLst>
          </p:cNvPr>
          <p:cNvCxnSpPr>
            <a:endCxn id="9" idx="0"/>
          </p:cNvCxnSpPr>
          <p:nvPr/>
        </p:nvCxnSpPr>
        <p:spPr>
          <a:xfrm>
            <a:off x="5854614" y="476845"/>
            <a:ext cx="1089328" cy="1595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34435F5-A051-4297-8BB3-2F4A10981D04}"/>
              </a:ext>
            </a:extLst>
          </p:cNvPr>
          <p:cNvCxnSpPr>
            <a:stCxn id="9" idx="4"/>
            <a:endCxn id="41" idx="5"/>
          </p:cNvCxnSpPr>
          <p:nvPr/>
        </p:nvCxnSpPr>
        <p:spPr>
          <a:xfrm flipH="1">
            <a:off x="6513576" y="993220"/>
            <a:ext cx="430366" cy="4832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634B7A8-6C7C-44A9-BF0C-4FB3957C0106}"/>
              </a:ext>
            </a:extLst>
          </p:cNvPr>
          <p:cNvCxnSpPr>
            <a:stCxn id="8" idx="4"/>
            <a:endCxn id="41" idx="5"/>
          </p:cNvCxnSpPr>
          <p:nvPr/>
        </p:nvCxnSpPr>
        <p:spPr>
          <a:xfrm>
            <a:off x="6393815" y="993220"/>
            <a:ext cx="119761" cy="4832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8E20A69-6C33-4F46-AC59-A9294F232F23}"/>
              </a:ext>
            </a:extLst>
          </p:cNvPr>
          <p:cNvCxnSpPr>
            <a:endCxn id="40" idx="5"/>
          </p:cNvCxnSpPr>
          <p:nvPr/>
        </p:nvCxnSpPr>
        <p:spPr>
          <a:xfrm flipH="1">
            <a:off x="6145585" y="993220"/>
            <a:ext cx="245924" cy="8568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B7183AD-16B8-4B11-9D2B-1D1080A20678}"/>
              </a:ext>
            </a:extLst>
          </p:cNvPr>
          <p:cNvCxnSpPr>
            <a:stCxn id="8" idx="4"/>
            <a:endCxn id="39" idx="6"/>
          </p:cNvCxnSpPr>
          <p:nvPr/>
        </p:nvCxnSpPr>
        <p:spPr>
          <a:xfrm flipH="1">
            <a:off x="5640624" y="993220"/>
            <a:ext cx="753191" cy="122926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9D35689-09C3-48ED-9035-AC45AAF80D66}"/>
              </a:ext>
            </a:extLst>
          </p:cNvPr>
          <p:cNvCxnSpPr>
            <a:stCxn id="7" idx="4"/>
            <a:endCxn id="39" idx="6"/>
          </p:cNvCxnSpPr>
          <p:nvPr/>
        </p:nvCxnSpPr>
        <p:spPr>
          <a:xfrm flipH="1">
            <a:off x="5640624" y="993220"/>
            <a:ext cx="203064" cy="122926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280B52E-E2C7-4F96-88D9-FDB3DBFCD509}"/>
              </a:ext>
            </a:extLst>
          </p:cNvPr>
          <p:cNvCxnSpPr>
            <a:endCxn id="38" idx="6"/>
          </p:cNvCxnSpPr>
          <p:nvPr/>
        </p:nvCxnSpPr>
        <p:spPr>
          <a:xfrm flipH="1">
            <a:off x="5272634" y="1011098"/>
            <a:ext cx="555502" cy="158868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37E1D05-F202-49C8-97DF-EF6D2E46941C}"/>
              </a:ext>
            </a:extLst>
          </p:cNvPr>
          <p:cNvCxnSpPr>
            <a:stCxn id="6" idx="4"/>
            <a:endCxn id="39" idx="6"/>
          </p:cNvCxnSpPr>
          <p:nvPr/>
        </p:nvCxnSpPr>
        <p:spPr>
          <a:xfrm>
            <a:off x="5293561" y="993226"/>
            <a:ext cx="347063" cy="12292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3171B95-CC2D-4A7C-AC5B-4523CFEBDC65}"/>
              </a:ext>
            </a:extLst>
          </p:cNvPr>
          <p:cNvCxnSpPr>
            <a:endCxn id="37" idx="5"/>
          </p:cNvCxnSpPr>
          <p:nvPr/>
        </p:nvCxnSpPr>
        <p:spPr>
          <a:xfrm flipH="1">
            <a:off x="5041615" y="1029852"/>
            <a:ext cx="248230" cy="19484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E80B012-A0E4-4747-A298-1C85C779FA9F}"/>
              </a:ext>
            </a:extLst>
          </p:cNvPr>
          <p:cNvCxnSpPr>
            <a:stCxn id="5" idx="4"/>
            <a:endCxn id="37" idx="5"/>
          </p:cNvCxnSpPr>
          <p:nvPr/>
        </p:nvCxnSpPr>
        <p:spPr>
          <a:xfrm>
            <a:off x="4743434" y="993220"/>
            <a:ext cx="298181" cy="19850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4E004A5-CF0A-4FC8-8B4A-4A79013D0C0F}"/>
              </a:ext>
            </a:extLst>
          </p:cNvPr>
          <p:cNvCxnSpPr>
            <a:endCxn id="38" idx="6"/>
          </p:cNvCxnSpPr>
          <p:nvPr/>
        </p:nvCxnSpPr>
        <p:spPr>
          <a:xfrm>
            <a:off x="4755554" y="1029852"/>
            <a:ext cx="517080" cy="15699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3D08FB0-6403-49CC-BA8A-FB5265ACE3EE}"/>
              </a:ext>
            </a:extLst>
          </p:cNvPr>
          <p:cNvCxnSpPr>
            <a:stCxn id="44" idx="3"/>
            <a:endCxn id="49" idx="0"/>
          </p:cNvCxnSpPr>
          <p:nvPr/>
        </p:nvCxnSpPr>
        <p:spPr>
          <a:xfrm>
            <a:off x="5664927" y="5077421"/>
            <a:ext cx="341863" cy="67660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6B438829-E35D-44FB-AE5E-6345795E352F}"/>
              </a:ext>
            </a:extLst>
          </p:cNvPr>
          <p:cNvCxnSpPr>
            <a:stCxn id="44" idx="3"/>
          </p:cNvCxnSpPr>
          <p:nvPr/>
        </p:nvCxnSpPr>
        <p:spPr>
          <a:xfrm>
            <a:off x="5664927" y="5077421"/>
            <a:ext cx="656010" cy="3518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AEA42DE-CD56-4BB0-895D-0B5D715BC65D}"/>
              </a:ext>
            </a:extLst>
          </p:cNvPr>
          <p:cNvCxnSpPr>
            <a:stCxn id="44" idx="3"/>
            <a:endCxn id="53" idx="0"/>
          </p:cNvCxnSpPr>
          <p:nvPr/>
        </p:nvCxnSpPr>
        <p:spPr>
          <a:xfrm flipV="1">
            <a:off x="5664927" y="4760884"/>
            <a:ext cx="1282284" cy="3165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2957A24-8F41-4374-846B-725E92093A2C}"/>
              </a:ext>
            </a:extLst>
          </p:cNvPr>
          <p:cNvCxnSpPr>
            <a:stCxn id="45" idx="3"/>
            <a:endCxn id="49" idx="0"/>
          </p:cNvCxnSpPr>
          <p:nvPr/>
        </p:nvCxnSpPr>
        <p:spPr>
          <a:xfrm>
            <a:off x="5993889" y="4747768"/>
            <a:ext cx="12901" cy="100626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D8EF017-FBE9-4433-8E31-98AB43272D8F}"/>
              </a:ext>
            </a:extLst>
          </p:cNvPr>
          <p:cNvCxnSpPr>
            <a:stCxn id="45" idx="3"/>
            <a:endCxn id="51" idx="0"/>
          </p:cNvCxnSpPr>
          <p:nvPr/>
        </p:nvCxnSpPr>
        <p:spPr>
          <a:xfrm>
            <a:off x="5993889" y="4747768"/>
            <a:ext cx="306850" cy="68149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574F3E9-4C9E-4342-8CD5-BEEF328CB331}"/>
              </a:ext>
            </a:extLst>
          </p:cNvPr>
          <p:cNvCxnSpPr>
            <a:stCxn id="45" idx="3"/>
            <a:endCxn id="53" idx="0"/>
          </p:cNvCxnSpPr>
          <p:nvPr/>
        </p:nvCxnSpPr>
        <p:spPr>
          <a:xfrm>
            <a:off x="5993889" y="4747768"/>
            <a:ext cx="953322" cy="131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933D06C-B92D-471D-A7D0-47EE4B974387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6322851" y="4364417"/>
            <a:ext cx="92817" cy="9359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FF950A0-C51E-4BFA-BF2C-969994037ED8}"/>
              </a:ext>
            </a:extLst>
          </p:cNvPr>
          <p:cNvCxnSpPr>
            <a:stCxn id="46" idx="3"/>
            <a:endCxn id="52" idx="0"/>
          </p:cNvCxnSpPr>
          <p:nvPr/>
        </p:nvCxnSpPr>
        <p:spPr>
          <a:xfrm>
            <a:off x="6322851" y="4364417"/>
            <a:ext cx="293539" cy="7351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9BAC814-19F9-4EF7-9A32-646D555EAA76}"/>
              </a:ext>
            </a:extLst>
          </p:cNvPr>
          <p:cNvCxnSpPr>
            <a:stCxn id="46" idx="3"/>
            <a:endCxn id="53" idx="0"/>
          </p:cNvCxnSpPr>
          <p:nvPr/>
        </p:nvCxnSpPr>
        <p:spPr>
          <a:xfrm>
            <a:off x="6322851" y="4364417"/>
            <a:ext cx="624360" cy="3964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B4F39D6-ABF0-4896-A45D-2D6651B5B821}"/>
              </a:ext>
            </a:extLst>
          </p:cNvPr>
          <p:cNvCxnSpPr>
            <a:stCxn id="47" idx="3"/>
          </p:cNvCxnSpPr>
          <p:nvPr/>
        </p:nvCxnSpPr>
        <p:spPr>
          <a:xfrm flipH="1">
            <a:off x="6320937" y="4010615"/>
            <a:ext cx="330877" cy="14051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171B8CB-1411-434D-B998-A22C581B2D0F}"/>
              </a:ext>
            </a:extLst>
          </p:cNvPr>
          <p:cNvCxnSpPr>
            <a:stCxn id="47" idx="3"/>
            <a:endCxn id="52" idx="0"/>
          </p:cNvCxnSpPr>
          <p:nvPr/>
        </p:nvCxnSpPr>
        <p:spPr>
          <a:xfrm flipH="1">
            <a:off x="6616390" y="4010615"/>
            <a:ext cx="35424" cy="108899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69FADE0-F268-4193-B020-E6947BA2D93C}"/>
              </a:ext>
            </a:extLst>
          </p:cNvPr>
          <p:cNvCxnSpPr>
            <a:stCxn id="47" idx="3"/>
            <a:endCxn id="53" idx="0"/>
          </p:cNvCxnSpPr>
          <p:nvPr/>
        </p:nvCxnSpPr>
        <p:spPr>
          <a:xfrm>
            <a:off x="6651814" y="4010615"/>
            <a:ext cx="295397" cy="7502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ACC98C34-53E9-4D52-B21D-DC03FA42F4AF}"/>
              </a:ext>
            </a:extLst>
          </p:cNvPr>
          <p:cNvCxnSpPr>
            <a:stCxn id="48" idx="3"/>
          </p:cNvCxnSpPr>
          <p:nvPr/>
        </p:nvCxnSpPr>
        <p:spPr>
          <a:xfrm>
            <a:off x="6930599" y="3656811"/>
            <a:ext cx="336280" cy="8094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A4CC15E2-10B9-49AB-8861-1983A079E5A6}"/>
              </a:ext>
            </a:extLst>
          </p:cNvPr>
          <p:cNvCxnSpPr>
            <a:stCxn id="48" idx="3"/>
            <a:endCxn id="53" idx="0"/>
          </p:cNvCxnSpPr>
          <p:nvPr/>
        </p:nvCxnSpPr>
        <p:spPr>
          <a:xfrm>
            <a:off x="6930599" y="3656811"/>
            <a:ext cx="16612" cy="110407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F803CE88-5F58-4412-8CA7-74037D787130}"/>
              </a:ext>
            </a:extLst>
          </p:cNvPr>
          <p:cNvCxnSpPr>
            <a:stCxn id="48" idx="3"/>
            <a:endCxn id="52" idx="0"/>
          </p:cNvCxnSpPr>
          <p:nvPr/>
        </p:nvCxnSpPr>
        <p:spPr>
          <a:xfrm flipH="1">
            <a:off x="6616390" y="3656811"/>
            <a:ext cx="314209" cy="1442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1F6CE6BF-50AB-4971-A0EC-BC28DFDB9995}"/>
              </a:ext>
            </a:extLst>
          </p:cNvPr>
          <p:cNvCxnSpPr>
            <a:stCxn id="41" idx="2"/>
          </p:cNvCxnSpPr>
          <p:nvPr/>
        </p:nvCxnSpPr>
        <p:spPr>
          <a:xfrm flipH="1">
            <a:off x="6410209" y="1812039"/>
            <a:ext cx="105367" cy="8163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55014D6-EA87-4A1F-B9CD-83E7EBB9FF4C}"/>
              </a:ext>
            </a:extLst>
          </p:cNvPr>
          <p:cNvCxnSpPr>
            <a:stCxn id="41" idx="2"/>
            <a:endCxn id="29" idx="6"/>
          </p:cNvCxnSpPr>
          <p:nvPr/>
        </p:nvCxnSpPr>
        <p:spPr>
          <a:xfrm flipH="1">
            <a:off x="6109446" y="1812039"/>
            <a:ext cx="406130" cy="11793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F384E16D-47C1-4591-8E34-F14D93726845}"/>
              </a:ext>
            </a:extLst>
          </p:cNvPr>
          <p:cNvCxnSpPr>
            <a:stCxn id="41" idx="2"/>
            <a:endCxn id="28" idx="6"/>
          </p:cNvCxnSpPr>
          <p:nvPr/>
        </p:nvCxnSpPr>
        <p:spPr>
          <a:xfrm flipH="1">
            <a:off x="5758651" y="1812039"/>
            <a:ext cx="756925" cy="156221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6106ABA-3779-49F4-81D8-DE6128C99DF1}"/>
              </a:ext>
            </a:extLst>
          </p:cNvPr>
          <p:cNvCxnSpPr>
            <a:stCxn id="41" idx="2"/>
            <a:endCxn id="27" idx="6"/>
          </p:cNvCxnSpPr>
          <p:nvPr/>
        </p:nvCxnSpPr>
        <p:spPr>
          <a:xfrm flipH="1">
            <a:off x="5429689" y="1812039"/>
            <a:ext cx="1085887" cy="19455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E516CC09-1F3F-4F06-86FF-C384A9D7C3C8}"/>
              </a:ext>
            </a:extLst>
          </p:cNvPr>
          <p:cNvCxnSpPr>
            <a:stCxn id="41" idx="2"/>
            <a:endCxn id="26" idx="6"/>
          </p:cNvCxnSpPr>
          <p:nvPr/>
        </p:nvCxnSpPr>
        <p:spPr>
          <a:xfrm flipH="1">
            <a:off x="5100727" y="1812039"/>
            <a:ext cx="1414849" cy="22752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507E13DD-8505-4BE8-B3D5-EE2E25F1169E}"/>
              </a:ext>
            </a:extLst>
          </p:cNvPr>
          <p:cNvCxnSpPr>
            <a:stCxn id="40" idx="2"/>
            <a:endCxn id="30" idx="6"/>
          </p:cNvCxnSpPr>
          <p:nvPr/>
        </p:nvCxnSpPr>
        <p:spPr>
          <a:xfrm>
            <a:off x="6147585" y="2185622"/>
            <a:ext cx="218814" cy="4810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5701CFF-41A4-41D9-BD5B-84E931E67DFE}"/>
              </a:ext>
            </a:extLst>
          </p:cNvPr>
          <p:cNvCxnSpPr>
            <a:endCxn id="29" idx="6"/>
          </p:cNvCxnSpPr>
          <p:nvPr/>
        </p:nvCxnSpPr>
        <p:spPr>
          <a:xfrm flipH="1">
            <a:off x="6109446" y="2206913"/>
            <a:ext cx="62880" cy="7845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DB447AF-2A46-45A4-8F25-14996266932D}"/>
              </a:ext>
            </a:extLst>
          </p:cNvPr>
          <p:cNvCxnSpPr>
            <a:endCxn id="28" idx="6"/>
          </p:cNvCxnSpPr>
          <p:nvPr/>
        </p:nvCxnSpPr>
        <p:spPr>
          <a:xfrm flipH="1">
            <a:off x="5758651" y="2193196"/>
            <a:ext cx="413999" cy="11810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AFBDBA76-4517-4EC2-B91A-0B21CCB6FA57}"/>
              </a:ext>
            </a:extLst>
          </p:cNvPr>
          <p:cNvCxnSpPr>
            <a:endCxn id="27" idx="6"/>
          </p:cNvCxnSpPr>
          <p:nvPr/>
        </p:nvCxnSpPr>
        <p:spPr>
          <a:xfrm flipH="1">
            <a:off x="5429689" y="2220223"/>
            <a:ext cx="742637" cy="15373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BCED1BD2-0226-45D5-BDBA-D5272E4A42B8}"/>
              </a:ext>
            </a:extLst>
          </p:cNvPr>
          <p:cNvCxnSpPr>
            <a:endCxn id="26" idx="6"/>
          </p:cNvCxnSpPr>
          <p:nvPr/>
        </p:nvCxnSpPr>
        <p:spPr>
          <a:xfrm flipH="1">
            <a:off x="5100727" y="2244672"/>
            <a:ext cx="1065113" cy="18425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E7796652-F3A8-43F3-983C-5A42B8E9B19B}"/>
              </a:ext>
            </a:extLst>
          </p:cNvPr>
          <p:cNvCxnSpPr>
            <a:stCxn id="39" idx="3"/>
            <a:endCxn id="30" idx="6"/>
          </p:cNvCxnSpPr>
          <p:nvPr/>
        </p:nvCxnSpPr>
        <p:spPr>
          <a:xfrm>
            <a:off x="5875862" y="2461762"/>
            <a:ext cx="490537" cy="2048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43F8916E-B71D-4420-AE0E-96CC9C954D21}"/>
              </a:ext>
            </a:extLst>
          </p:cNvPr>
          <p:cNvCxnSpPr>
            <a:endCxn id="29" idx="6"/>
          </p:cNvCxnSpPr>
          <p:nvPr/>
        </p:nvCxnSpPr>
        <p:spPr>
          <a:xfrm>
            <a:off x="5905492" y="2472199"/>
            <a:ext cx="203954" cy="5192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71676509-9C07-439B-8A89-45D2148BC507}"/>
              </a:ext>
            </a:extLst>
          </p:cNvPr>
          <p:cNvCxnSpPr>
            <a:stCxn id="39" idx="3"/>
            <a:endCxn id="28" idx="6"/>
          </p:cNvCxnSpPr>
          <p:nvPr/>
        </p:nvCxnSpPr>
        <p:spPr>
          <a:xfrm flipH="1">
            <a:off x="5758651" y="2461762"/>
            <a:ext cx="117211" cy="9124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6DD5341-8869-4738-9DE3-49D21009151C}"/>
              </a:ext>
            </a:extLst>
          </p:cNvPr>
          <p:cNvCxnSpPr>
            <a:stCxn id="39" idx="3"/>
            <a:endCxn id="27" idx="6"/>
          </p:cNvCxnSpPr>
          <p:nvPr/>
        </p:nvCxnSpPr>
        <p:spPr>
          <a:xfrm flipH="1">
            <a:off x="5429689" y="2461762"/>
            <a:ext cx="446173" cy="12958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71058F2-B2B2-490D-A577-EF92ECBB568A}"/>
              </a:ext>
            </a:extLst>
          </p:cNvPr>
          <p:cNvCxnSpPr>
            <a:stCxn id="39" idx="3"/>
            <a:endCxn id="26" idx="6"/>
          </p:cNvCxnSpPr>
          <p:nvPr/>
        </p:nvCxnSpPr>
        <p:spPr>
          <a:xfrm flipH="1">
            <a:off x="5100727" y="2461762"/>
            <a:ext cx="775135" cy="162549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7D059A5-3171-4058-BC4A-71722C9C7259}"/>
              </a:ext>
            </a:extLst>
          </p:cNvPr>
          <p:cNvCxnSpPr>
            <a:stCxn id="38" idx="3"/>
            <a:endCxn id="30" idx="6"/>
          </p:cNvCxnSpPr>
          <p:nvPr/>
        </p:nvCxnSpPr>
        <p:spPr>
          <a:xfrm flipV="1">
            <a:off x="5507872" y="2666648"/>
            <a:ext cx="858527" cy="1724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5A5181E3-A778-4408-ACA8-C5D2F2C63B8A}"/>
              </a:ext>
            </a:extLst>
          </p:cNvPr>
          <p:cNvCxnSpPr>
            <a:stCxn id="38" idx="3"/>
            <a:endCxn id="29" idx="6"/>
          </p:cNvCxnSpPr>
          <p:nvPr/>
        </p:nvCxnSpPr>
        <p:spPr>
          <a:xfrm>
            <a:off x="5507872" y="2839061"/>
            <a:ext cx="601574" cy="1523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582B89C4-FBFB-4A0B-8898-0C7F4C361FD7}"/>
              </a:ext>
            </a:extLst>
          </p:cNvPr>
          <p:cNvCxnSpPr>
            <a:endCxn id="28" idx="6"/>
          </p:cNvCxnSpPr>
          <p:nvPr/>
        </p:nvCxnSpPr>
        <p:spPr>
          <a:xfrm>
            <a:off x="5533159" y="2856586"/>
            <a:ext cx="225492" cy="5176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258AFC6F-2524-4EB7-9C94-BEF2FB25C5E0}"/>
              </a:ext>
            </a:extLst>
          </p:cNvPr>
          <p:cNvCxnSpPr>
            <a:stCxn id="38" idx="3"/>
            <a:endCxn id="27" idx="6"/>
          </p:cNvCxnSpPr>
          <p:nvPr/>
        </p:nvCxnSpPr>
        <p:spPr>
          <a:xfrm flipH="1">
            <a:off x="5429689" y="2839061"/>
            <a:ext cx="78183" cy="9185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DC0E08DA-1FB9-4F0E-A04B-95677DB13C33}"/>
              </a:ext>
            </a:extLst>
          </p:cNvPr>
          <p:cNvCxnSpPr>
            <a:stCxn id="38" idx="3"/>
            <a:endCxn id="26" idx="6"/>
          </p:cNvCxnSpPr>
          <p:nvPr/>
        </p:nvCxnSpPr>
        <p:spPr>
          <a:xfrm flipH="1">
            <a:off x="5100727" y="2839061"/>
            <a:ext cx="407145" cy="12481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5270D1D0-4D4D-4671-8E2F-D6F7C5E8C12F}"/>
              </a:ext>
            </a:extLst>
          </p:cNvPr>
          <p:cNvCxnSpPr>
            <a:stCxn id="37" idx="3"/>
            <a:endCxn id="26" idx="6"/>
          </p:cNvCxnSpPr>
          <p:nvPr/>
        </p:nvCxnSpPr>
        <p:spPr>
          <a:xfrm flipH="1">
            <a:off x="5100727" y="3216361"/>
            <a:ext cx="39155" cy="8708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4016A085-8A67-4ACD-AF1B-130D1D5443C6}"/>
              </a:ext>
            </a:extLst>
          </p:cNvPr>
          <p:cNvCxnSpPr>
            <a:stCxn id="37" idx="3"/>
            <a:endCxn id="27" idx="5"/>
          </p:cNvCxnSpPr>
          <p:nvPr/>
        </p:nvCxnSpPr>
        <p:spPr>
          <a:xfrm>
            <a:off x="5139882" y="3216361"/>
            <a:ext cx="289807" cy="5412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7617E89D-CB8B-4007-80D5-59CD12066128}"/>
              </a:ext>
            </a:extLst>
          </p:cNvPr>
          <p:cNvCxnSpPr>
            <a:endCxn id="28" idx="6"/>
          </p:cNvCxnSpPr>
          <p:nvPr/>
        </p:nvCxnSpPr>
        <p:spPr>
          <a:xfrm>
            <a:off x="5158188" y="3212644"/>
            <a:ext cx="600463" cy="1616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730605F-8EDE-4F39-A877-C38FDC8C7C61}"/>
              </a:ext>
            </a:extLst>
          </p:cNvPr>
          <p:cNvCxnSpPr>
            <a:stCxn id="37" idx="3"/>
            <a:endCxn id="29" idx="6"/>
          </p:cNvCxnSpPr>
          <p:nvPr/>
        </p:nvCxnSpPr>
        <p:spPr>
          <a:xfrm flipV="1">
            <a:off x="5139882" y="2991413"/>
            <a:ext cx="969564" cy="2249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C27B570A-0177-4D42-9F0C-5BBEA9C89AAD}"/>
              </a:ext>
            </a:extLst>
          </p:cNvPr>
          <p:cNvCxnSpPr>
            <a:stCxn id="37" idx="3"/>
            <a:endCxn id="30" idx="6"/>
          </p:cNvCxnSpPr>
          <p:nvPr/>
        </p:nvCxnSpPr>
        <p:spPr>
          <a:xfrm flipV="1">
            <a:off x="5139882" y="2666648"/>
            <a:ext cx="1226517" cy="549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8A005F3F-5577-4EF8-8036-7594B8426581}"/>
              </a:ext>
            </a:extLst>
          </p:cNvPr>
          <p:cNvCxnSpPr>
            <a:stCxn id="30" idx="2"/>
            <a:endCxn id="48" idx="6"/>
          </p:cNvCxnSpPr>
          <p:nvPr/>
        </p:nvCxnSpPr>
        <p:spPr>
          <a:xfrm>
            <a:off x="6505370" y="3003371"/>
            <a:ext cx="189991" cy="4141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E6A30973-7A1E-415D-A932-0AF609F7F9D8}"/>
              </a:ext>
            </a:extLst>
          </p:cNvPr>
          <p:cNvCxnSpPr>
            <a:stCxn id="30" idx="2"/>
          </p:cNvCxnSpPr>
          <p:nvPr/>
        </p:nvCxnSpPr>
        <p:spPr>
          <a:xfrm flipH="1">
            <a:off x="6419729" y="3003371"/>
            <a:ext cx="85641" cy="7374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EB37C0FE-EC20-4993-BF66-4B96A2D4AA03}"/>
              </a:ext>
            </a:extLst>
          </p:cNvPr>
          <p:cNvCxnSpPr>
            <a:stCxn id="30" idx="2"/>
            <a:endCxn id="46" idx="6"/>
          </p:cNvCxnSpPr>
          <p:nvPr/>
        </p:nvCxnSpPr>
        <p:spPr>
          <a:xfrm flipH="1">
            <a:off x="6087613" y="3003371"/>
            <a:ext cx="417757" cy="11217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F0BE4DD4-7E6D-4020-95F1-67315824BC1E}"/>
              </a:ext>
            </a:extLst>
          </p:cNvPr>
          <p:cNvCxnSpPr>
            <a:stCxn id="29" idx="3"/>
            <a:endCxn id="48" idx="6"/>
          </p:cNvCxnSpPr>
          <p:nvPr/>
        </p:nvCxnSpPr>
        <p:spPr>
          <a:xfrm>
            <a:off x="6344684" y="3230693"/>
            <a:ext cx="350677" cy="1868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57715785-848A-4557-A6E5-AE0356D8D6BE}"/>
              </a:ext>
            </a:extLst>
          </p:cNvPr>
          <p:cNvCxnSpPr>
            <a:stCxn id="29" idx="3"/>
            <a:endCxn id="47" idx="6"/>
          </p:cNvCxnSpPr>
          <p:nvPr/>
        </p:nvCxnSpPr>
        <p:spPr>
          <a:xfrm>
            <a:off x="6344684" y="3230693"/>
            <a:ext cx="71892" cy="5406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E9F06DC-7C16-4878-8047-5D0E9ECC7B1B}"/>
              </a:ext>
            </a:extLst>
          </p:cNvPr>
          <p:cNvCxnSpPr>
            <a:stCxn id="29" idx="3"/>
            <a:endCxn id="46" idx="6"/>
          </p:cNvCxnSpPr>
          <p:nvPr/>
        </p:nvCxnSpPr>
        <p:spPr>
          <a:xfrm flipH="1">
            <a:off x="6087613" y="3230693"/>
            <a:ext cx="257071" cy="8944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39F1D0B7-2A81-4BFE-A369-88BF9DBF4376}"/>
              </a:ext>
            </a:extLst>
          </p:cNvPr>
          <p:cNvCxnSpPr>
            <a:stCxn id="29" idx="3"/>
            <a:endCxn id="45" idx="6"/>
          </p:cNvCxnSpPr>
          <p:nvPr/>
        </p:nvCxnSpPr>
        <p:spPr>
          <a:xfrm flipH="1">
            <a:off x="5758651" y="3230693"/>
            <a:ext cx="586033" cy="12777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45A12D90-1BC0-4317-B537-C5E1BE26E596}"/>
              </a:ext>
            </a:extLst>
          </p:cNvPr>
          <p:cNvCxnSpPr>
            <a:stCxn id="28" idx="3"/>
            <a:endCxn id="47" idx="6"/>
          </p:cNvCxnSpPr>
          <p:nvPr/>
        </p:nvCxnSpPr>
        <p:spPr>
          <a:xfrm>
            <a:off x="5993889" y="3613534"/>
            <a:ext cx="422687" cy="1578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01974FFE-0E11-473E-96BE-876A61C841C8}"/>
              </a:ext>
            </a:extLst>
          </p:cNvPr>
          <p:cNvCxnSpPr>
            <a:stCxn id="28" idx="3"/>
            <a:endCxn id="46" idx="6"/>
          </p:cNvCxnSpPr>
          <p:nvPr/>
        </p:nvCxnSpPr>
        <p:spPr>
          <a:xfrm>
            <a:off x="5993889" y="3613534"/>
            <a:ext cx="93724" cy="5116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7FB6D818-A777-4765-BAA3-910B7BAC1664}"/>
              </a:ext>
            </a:extLst>
          </p:cNvPr>
          <p:cNvCxnSpPr>
            <a:stCxn id="28" idx="3"/>
            <a:endCxn id="45" idx="6"/>
          </p:cNvCxnSpPr>
          <p:nvPr/>
        </p:nvCxnSpPr>
        <p:spPr>
          <a:xfrm flipH="1">
            <a:off x="5758651" y="3613534"/>
            <a:ext cx="235238" cy="89495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7618D729-A0EA-41FD-BCDA-23D82E08A97A}"/>
              </a:ext>
            </a:extLst>
          </p:cNvPr>
          <p:cNvCxnSpPr>
            <a:stCxn id="27" idx="3"/>
            <a:endCxn id="46" idx="6"/>
          </p:cNvCxnSpPr>
          <p:nvPr/>
        </p:nvCxnSpPr>
        <p:spPr>
          <a:xfrm>
            <a:off x="5664927" y="3996885"/>
            <a:ext cx="422686" cy="1282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480A3DD6-3FEF-44E3-8CBF-58D61179D401}"/>
              </a:ext>
            </a:extLst>
          </p:cNvPr>
          <p:cNvCxnSpPr>
            <a:stCxn id="27" idx="3"/>
            <a:endCxn id="45" idx="6"/>
          </p:cNvCxnSpPr>
          <p:nvPr/>
        </p:nvCxnSpPr>
        <p:spPr>
          <a:xfrm>
            <a:off x="5664927" y="3996885"/>
            <a:ext cx="93724" cy="5116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78C7B420-927C-4E63-BC5A-1881EEFCE8C3}"/>
              </a:ext>
            </a:extLst>
          </p:cNvPr>
          <p:cNvCxnSpPr>
            <a:stCxn id="27" idx="3"/>
            <a:endCxn id="44" idx="6"/>
          </p:cNvCxnSpPr>
          <p:nvPr/>
        </p:nvCxnSpPr>
        <p:spPr>
          <a:xfrm flipH="1">
            <a:off x="5429689" y="3996885"/>
            <a:ext cx="235238" cy="8412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808574F-878E-49A4-802A-FF71AB0EB3D0}"/>
              </a:ext>
            </a:extLst>
          </p:cNvPr>
          <p:cNvCxnSpPr>
            <a:stCxn id="26" idx="3"/>
            <a:endCxn id="45" idx="6"/>
          </p:cNvCxnSpPr>
          <p:nvPr/>
        </p:nvCxnSpPr>
        <p:spPr>
          <a:xfrm>
            <a:off x="5335965" y="4326538"/>
            <a:ext cx="422686" cy="1819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8F9E83E7-5E47-42BD-8C18-FE3487A8E6E3}"/>
              </a:ext>
            </a:extLst>
          </p:cNvPr>
          <p:cNvCxnSpPr>
            <a:stCxn id="26" idx="3"/>
            <a:endCxn id="44" idx="6"/>
          </p:cNvCxnSpPr>
          <p:nvPr/>
        </p:nvCxnSpPr>
        <p:spPr>
          <a:xfrm>
            <a:off x="5335965" y="4326538"/>
            <a:ext cx="93724" cy="5116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67B86BEF-BAC6-43D5-B5CC-C073E23D8B34}"/>
              </a:ext>
            </a:extLst>
          </p:cNvPr>
          <p:cNvCxnSpPr>
            <a:stCxn id="26" idx="3"/>
            <a:endCxn id="46" idx="6"/>
          </p:cNvCxnSpPr>
          <p:nvPr/>
        </p:nvCxnSpPr>
        <p:spPr>
          <a:xfrm flipV="1">
            <a:off x="5335965" y="4125137"/>
            <a:ext cx="751648" cy="2014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3BECBF40-3A05-4E44-8BA7-C4B27DB23098}"/>
              </a:ext>
            </a:extLst>
          </p:cNvPr>
          <p:cNvCxnSpPr>
            <a:stCxn id="28" idx="3"/>
            <a:endCxn id="44" idx="6"/>
          </p:cNvCxnSpPr>
          <p:nvPr/>
        </p:nvCxnSpPr>
        <p:spPr>
          <a:xfrm flipH="1">
            <a:off x="5429689" y="3613534"/>
            <a:ext cx="564200" cy="12246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BDBBBE8D-4F84-420E-BD02-838B5500AA6C}"/>
              </a:ext>
            </a:extLst>
          </p:cNvPr>
          <p:cNvSpPr txBox="1"/>
          <p:nvPr/>
        </p:nvSpPr>
        <p:spPr>
          <a:xfrm>
            <a:off x="4714956" y="6048739"/>
            <a:ext cx="624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/>
              <a:t>Input layer</a:t>
            </a:r>
            <a:endParaRPr lang="zh-CN" altLang="en-US" sz="1050" b="1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06DE795-8A45-4684-AC2A-D0D7D60AABB6}"/>
              </a:ext>
            </a:extLst>
          </p:cNvPr>
          <p:cNvSpPr txBox="1"/>
          <p:nvPr/>
        </p:nvSpPr>
        <p:spPr>
          <a:xfrm>
            <a:off x="4160252" y="2978262"/>
            <a:ext cx="624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/>
              <a:t>Output layer</a:t>
            </a:r>
            <a:endParaRPr lang="zh-CN" altLang="en-US" sz="1050" b="1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F4325F52-53E1-4FFE-A38B-71AF53E53148}"/>
              </a:ext>
            </a:extLst>
          </p:cNvPr>
          <p:cNvSpPr txBox="1"/>
          <p:nvPr/>
        </p:nvSpPr>
        <p:spPr>
          <a:xfrm>
            <a:off x="6933467" y="2950521"/>
            <a:ext cx="62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/>
              <a:t>Hidden layer 1</a:t>
            </a:r>
            <a:endParaRPr lang="zh-CN" altLang="en-US" sz="1000" b="1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8411250E-C68D-4DF7-8BB9-27F2B1491404}"/>
              </a:ext>
            </a:extLst>
          </p:cNvPr>
          <p:cNvSpPr txBox="1"/>
          <p:nvPr/>
        </p:nvSpPr>
        <p:spPr>
          <a:xfrm>
            <a:off x="6624149" y="2210691"/>
            <a:ext cx="62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/>
              <a:t>Hidden layer 2</a:t>
            </a:r>
            <a:endParaRPr lang="zh-CN" altLang="en-US" sz="1000" b="1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E50BF1B-1142-44D9-A12C-87B5CA2F3A46}"/>
              </a:ext>
            </a:extLst>
          </p:cNvPr>
          <p:cNvSpPr txBox="1"/>
          <p:nvPr/>
        </p:nvSpPr>
        <p:spPr>
          <a:xfrm>
            <a:off x="7856983" y="3778627"/>
            <a:ext cx="116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LSTM Net</a:t>
            </a:r>
            <a:endParaRPr lang="zh-CN" altLang="en-US" sz="1400" b="1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B96D4A93-E033-48B2-9ED4-7826BAE8A101}"/>
              </a:ext>
            </a:extLst>
          </p:cNvPr>
          <p:cNvSpPr txBox="1"/>
          <p:nvPr/>
        </p:nvSpPr>
        <p:spPr>
          <a:xfrm>
            <a:off x="7961969" y="553286"/>
            <a:ext cx="825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BP Net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83813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1348478403@qq.com</dc:creator>
  <cp:lastModifiedBy>1348478403@qq.com</cp:lastModifiedBy>
  <cp:revision>6</cp:revision>
  <dcterms:created xsi:type="dcterms:W3CDTF">2022-02-21T20:59:01Z</dcterms:created>
  <dcterms:modified xsi:type="dcterms:W3CDTF">2022-02-21T21:54:23Z</dcterms:modified>
</cp:coreProperties>
</file>