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C1B18-627F-B9AD-9322-B4949EED5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Poporros</a:t>
            </a:r>
            <a:r>
              <a:rPr lang="es-CO" dirty="0"/>
              <a:t> tours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67122-92D9-8178-2E97-8B60468B7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Proyecto #1 de programación básica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106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312AB-A54B-5B8E-7763-D0D6B8FC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633B9-AB10-7A4B-D092-6560FF68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451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572E4-09E0-9E54-6FF6-E56F357F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OBJECTIVES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B83F5-B370-06B3-8020-A0AD4DCE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725718"/>
            <a:ext cx="8825659" cy="1137227"/>
          </a:xfrm>
        </p:spPr>
        <p:txBody>
          <a:bodyPr>
            <a:normAutofit lnSpcReduction="10000"/>
          </a:bodyPr>
          <a:lstStyle/>
          <a:p>
            <a:r>
              <a:rPr lang="es-CO" dirty="0" err="1"/>
              <a:t>Create</a:t>
            </a:r>
            <a:r>
              <a:rPr lang="es-CO" dirty="0"/>
              <a:t> </a:t>
            </a:r>
            <a:r>
              <a:rPr lang="es-CO" dirty="0" err="1"/>
              <a:t>an</a:t>
            </a:r>
            <a:r>
              <a:rPr lang="es-CO" dirty="0"/>
              <a:t> interactive page.</a:t>
            </a:r>
          </a:p>
          <a:p>
            <a:r>
              <a:rPr lang="es-CO" dirty="0"/>
              <a:t>Use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knowledge</a:t>
            </a:r>
            <a:r>
              <a:rPr lang="es-CO" dirty="0"/>
              <a:t> </a:t>
            </a:r>
            <a:r>
              <a:rPr lang="es-CO" dirty="0" err="1"/>
              <a:t>learned</a:t>
            </a:r>
            <a:r>
              <a:rPr lang="es-CO" dirty="0"/>
              <a:t> in </a:t>
            </a:r>
            <a:r>
              <a:rPr lang="es-CO" dirty="0" err="1"/>
              <a:t>class</a:t>
            </a:r>
            <a:r>
              <a:rPr lang="es-CO" dirty="0"/>
              <a:t>.</a:t>
            </a:r>
          </a:p>
          <a:p>
            <a:r>
              <a:rPr lang="es-CO" dirty="0" err="1"/>
              <a:t>Create</a:t>
            </a:r>
            <a:r>
              <a:rPr lang="es-CO" dirty="0"/>
              <a:t> a </a:t>
            </a:r>
            <a:r>
              <a:rPr lang="es-CO" dirty="0" err="1"/>
              <a:t>document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codes</a:t>
            </a:r>
            <a:r>
              <a:rPr lang="es-CO" dirty="0"/>
              <a:t> </a:t>
            </a:r>
            <a:r>
              <a:rPr lang="es-CO" dirty="0" err="1"/>
              <a:t>generated</a:t>
            </a:r>
            <a:r>
              <a:rPr lang="es-CO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51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BC884-6955-6945-C155-5F9AD91D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PROJECT SCOPE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C42C19-04B5-19AD-AB65-620A2491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3" y="2341418"/>
            <a:ext cx="9357158" cy="4294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simple travel website using HTML and CSS to showcase popular destinations, travel tips, and a photo gallery.</a:t>
            </a:r>
          </a:p>
          <a:p>
            <a:r>
              <a:rPr lang="en-US" b="1" dirty="0"/>
              <a:t>Features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Home Page</a:t>
            </a:r>
            <a:r>
              <a:rPr lang="en-US" dirty="0"/>
              <a:t>: Introduction and navigation links.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Destinations Page</a:t>
            </a:r>
            <a:r>
              <a:rPr lang="en-US" dirty="0"/>
              <a:t>: List of popular destinations with descriptions and images.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Gallery Slide</a:t>
            </a:r>
            <a:r>
              <a:rPr lang="en-US" dirty="0"/>
              <a:t>: Grid of images from various destinations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Contact Page</a:t>
            </a:r>
            <a:r>
              <a:rPr lang="en-US" dirty="0"/>
              <a:t>: Form for user inquiries (name, email, message).</a:t>
            </a:r>
          </a:p>
          <a:p>
            <a:r>
              <a:rPr lang="en-US" b="1" dirty="0"/>
              <a:t>Technical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HTML for content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CSS for styling and responsive design.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861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E02A6-4F43-D80B-1577-D8726A42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PROJECT SCOPE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D27B2-3C92-6DD4-99B9-A664686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Timeline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1</a:t>
            </a:r>
            <a:r>
              <a:rPr lang="en-US" dirty="0"/>
              <a:t>: Basic HTML structure, CSS styling.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2</a:t>
            </a:r>
            <a:r>
              <a:rPr lang="en-US" dirty="0"/>
              <a:t>: Navigation and responsiveness, final testing and adjustments.</a:t>
            </a:r>
          </a:p>
          <a:p>
            <a:r>
              <a:rPr lang="en-US" b="1" dirty="0"/>
              <a:t>Deliverables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 website with HTML and CSS files, featuring a user-friendly interface.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This project will establish foundational skills in HTML and CSS while creating an engaging travel site.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202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987ED-2E75-A504-4A7F-7519541C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USED TECHNOLOGIES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3A173-0C28-D024-5BC9-C3A78D63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86544"/>
            <a:ext cx="8825659" cy="2833255"/>
          </a:xfrm>
        </p:spPr>
        <p:txBody>
          <a:bodyPr/>
          <a:lstStyle/>
          <a:p>
            <a:r>
              <a:rPr lang="es-CO" dirty="0"/>
              <a:t>Visual Studio </a:t>
            </a:r>
            <a:r>
              <a:rPr lang="es-CO" dirty="0" err="1"/>
              <a:t>code</a:t>
            </a:r>
            <a:endParaRPr lang="es-CO" dirty="0"/>
          </a:p>
          <a:p>
            <a:r>
              <a:rPr lang="es-CO" dirty="0"/>
              <a:t>HTML</a:t>
            </a:r>
          </a:p>
          <a:p>
            <a:r>
              <a:rPr lang="es-CO" dirty="0"/>
              <a:t>CSS</a:t>
            </a:r>
          </a:p>
          <a:p>
            <a:r>
              <a:rPr lang="es-CO" dirty="0" err="1"/>
              <a:t>Fonts</a:t>
            </a:r>
            <a:r>
              <a:rPr lang="es-CO" dirty="0"/>
              <a:t> Google</a:t>
            </a:r>
          </a:p>
          <a:p>
            <a:r>
              <a:rPr lang="es-CO" dirty="0"/>
              <a:t>Font </a:t>
            </a:r>
            <a:r>
              <a:rPr lang="es-CO" dirty="0" err="1"/>
              <a:t>Awesome</a:t>
            </a:r>
            <a:endParaRPr lang="es-CO" dirty="0"/>
          </a:p>
          <a:p>
            <a:r>
              <a:rPr lang="es-CO" dirty="0" err="1"/>
              <a:t>Github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196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F7D40-6F7F-96DB-4EA5-F63BA5BD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WHAT WE LEARNED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16422-94A3-08E3-A24B-8A2F41EA9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Visual Studio </a:t>
            </a:r>
            <a:r>
              <a:rPr lang="es-CO" dirty="0" err="1"/>
              <a:t>Code</a:t>
            </a:r>
            <a:endParaRPr lang="es-CO" dirty="0"/>
          </a:p>
          <a:p>
            <a:r>
              <a:rPr lang="es-CO" dirty="0"/>
              <a:t>Basic </a:t>
            </a:r>
            <a:r>
              <a:rPr lang="es-CO" dirty="0" err="1"/>
              <a:t>Github</a:t>
            </a:r>
            <a:endParaRPr lang="es-CO" dirty="0"/>
          </a:p>
          <a:p>
            <a:r>
              <a:rPr lang="es-CO" dirty="0"/>
              <a:t>Basic HTML</a:t>
            </a:r>
          </a:p>
          <a:p>
            <a:r>
              <a:rPr lang="es-CO" dirty="0"/>
              <a:t>Basic CSS</a:t>
            </a:r>
          </a:p>
          <a:p>
            <a:r>
              <a:rPr lang="es-CO" dirty="0" err="1"/>
              <a:t>Create</a:t>
            </a:r>
            <a:r>
              <a:rPr lang="es-CO" dirty="0"/>
              <a:t> </a:t>
            </a:r>
            <a:r>
              <a:rPr lang="es-CO" dirty="0" err="1"/>
              <a:t>basic</a:t>
            </a:r>
            <a:r>
              <a:rPr lang="es-CO" dirty="0"/>
              <a:t> </a:t>
            </a:r>
            <a:r>
              <a:rPr lang="es-CO" dirty="0" err="1"/>
              <a:t>websites</a:t>
            </a:r>
            <a:endParaRPr lang="es-CO" dirty="0"/>
          </a:p>
          <a:p>
            <a:r>
              <a:rPr lang="es-CO" dirty="0" err="1"/>
              <a:t>Useful</a:t>
            </a:r>
            <a:r>
              <a:rPr lang="es-CO" dirty="0"/>
              <a:t> </a:t>
            </a:r>
            <a:r>
              <a:rPr lang="es-CO" dirty="0" err="1"/>
              <a:t>libraries</a:t>
            </a:r>
            <a:r>
              <a:rPr lang="es-CO" dirty="0"/>
              <a:t>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find</a:t>
            </a:r>
            <a:r>
              <a:rPr lang="es-CO" dirty="0"/>
              <a:t> </a:t>
            </a:r>
            <a:r>
              <a:rPr lang="es-CO" dirty="0" err="1"/>
              <a:t>code</a:t>
            </a:r>
            <a:r>
              <a:rPr lang="es-CO" dirty="0"/>
              <a:t> </a:t>
            </a:r>
            <a:r>
              <a:rPr lang="es-CO" dirty="0" err="1"/>
              <a:t>information</a:t>
            </a:r>
            <a:endParaRPr lang="es-CO" dirty="0"/>
          </a:p>
          <a:p>
            <a:endParaRPr lang="es-CO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013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F5E9C-1FE1-C662-03E1-4A82FABB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CHALLENGES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74546-FB36-3C1F-88CF-887F3E952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671454"/>
            <a:ext cx="8825659" cy="2348345"/>
          </a:xfrm>
        </p:spPr>
        <p:txBody>
          <a:bodyPr/>
          <a:lstStyle/>
          <a:p>
            <a:r>
              <a:rPr lang="es-CO" dirty="0"/>
              <a:t>Introduce new </a:t>
            </a:r>
            <a:r>
              <a:rPr lang="es-CO" dirty="0" err="1"/>
              <a:t>codes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website</a:t>
            </a:r>
            <a:r>
              <a:rPr lang="es-CO" dirty="0"/>
              <a:t> in </a:t>
            </a:r>
            <a:r>
              <a:rPr lang="es-CO" dirty="0" err="1"/>
              <a:t>order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make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more interactive.</a:t>
            </a:r>
          </a:p>
          <a:p>
            <a:r>
              <a:rPr lang="es-CO" dirty="0" err="1"/>
              <a:t>Using</a:t>
            </a:r>
            <a:r>
              <a:rPr lang="es-CO" dirty="0"/>
              <a:t> </a:t>
            </a:r>
            <a:r>
              <a:rPr lang="es-CO" dirty="0" err="1"/>
              <a:t>grid</a:t>
            </a:r>
            <a:r>
              <a:rPr lang="es-CO" dirty="0"/>
              <a:t> and </a:t>
            </a:r>
            <a:r>
              <a:rPr lang="es-CO" dirty="0" err="1"/>
              <a:t>flex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divide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website</a:t>
            </a:r>
            <a:r>
              <a:rPr lang="es-CO" dirty="0"/>
              <a:t> </a:t>
            </a:r>
            <a:r>
              <a:rPr lang="es-CO" dirty="0" err="1"/>
              <a:t>correctly</a:t>
            </a:r>
            <a:r>
              <a:rPr lang="es-CO" dirty="0"/>
              <a:t> as </a:t>
            </a:r>
            <a:r>
              <a:rPr lang="es-CO" dirty="0" err="1"/>
              <a:t>planned</a:t>
            </a:r>
            <a:r>
              <a:rPr lang="es-CO" dirty="0"/>
              <a:t>.</a:t>
            </a:r>
          </a:p>
          <a:p>
            <a:r>
              <a:rPr lang="es-CO" dirty="0" err="1"/>
              <a:t>Connect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codes</a:t>
            </a:r>
            <a:r>
              <a:rPr lang="es-CO" dirty="0"/>
              <a:t> </a:t>
            </a:r>
            <a:r>
              <a:rPr lang="es-CO" dirty="0" err="1"/>
              <a:t>made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all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group</a:t>
            </a:r>
            <a:r>
              <a:rPr lang="es-CO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802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50E81-A6C1-05FF-3C38-DBE9CB07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RECOMENDATIONS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E4624-8A33-C436-9098-E5E1CCA9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208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93DC2-70F7-E993-50F0-63824890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PAGE SKETCH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F7D71E-C86B-496F-97F3-7F721DE81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912165" y="715251"/>
            <a:ext cx="4378038" cy="7630367"/>
          </a:xfrm>
        </p:spPr>
      </p:pic>
    </p:spTree>
    <p:extLst>
      <p:ext uri="{BB962C8B-B14F-4D97-AF65-F5344CB8AC3E}">
        <p14:creationId xmlns:p14="http://schemas.microsoft.com/office/powerpoint/2010/main" val="1240069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</TotalTime>
  <Words>242</Words>
  <Application>Microsoft Office PowerPoint</Application>
  <PresentationFormat>Panorámica</PresentationFormat>
  <Paragraphs>45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Sala de reuniones Ion</vt:lpstr>
      <vt:lpstr>Poporros tours</vt:lpstr>
      <vt:lpstr>OBJECTIVES</vt:lpstr>
      <vt:lpstr>PROJECT SCOPE</vt:lpstr>
      <vt:lpstr>PROJECT SCOPE</vt:lpstr>
      <vt:lpstr>USED TECHNOLOGIES</vt:lpstr>
      <vt:lpstr>WHAT WE LEARNED</vt:lpstr>
      <vt:lpstr>CHALLENGES</vt:lpstr>
      <vt:lpstr>RECOMENDATIONS</vt:lpstr>
      <vt:lpstr>PAGE SKETCH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Usuario</dc:creator>
  <cp:lastModifiedBy>Usuario</cp:lastModifiedBy>
  <cp:revision>17</cp:revision>
  <dcterms:created xsi:type="dcterms:W3CDTF">2024-10-09T19:51:02Z</dcterms:created>
  <dcterms:modified xsi:type="dcterms:W3CDTF">2024-10-09T22:04:16Z</dcterms:modified>
</cp:coreProperties>
</file>