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400" d="100"/>
          <a:sy n="400" d="100"/>
        </p:scale>
        <p:origin x="-12234" y="-4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DAF49-DF0F-485B-80E3-25D988329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A40CB4-150C-4247-9051-047271A71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5E5C61-59EB-4C15-859B-597F3AE4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B7FC-FFCA-4A79-B2F6-0124A6023EF4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2899A4-D062-421F-9C0D-FF16B2B5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DAE671-EC9F-43D9-8A1C-8F254A09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6DAB-528E-4066-B5CE-890D8A9AF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34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0A9B8-2EB1-4D65-A334-A6C4805E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C14CFA-8D6A-4004-88E7-6B2EE67B9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2203DD-6429-46BD-B1BC-E30A39A1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B7FC-FFCA-4A79-B2F6-0124A6023EF4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A43BB6-0A34-444B-A1C0-DAAC2865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BF318B-428B-433C-B1EF-6BF55F63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6DAB-528E-4066-B5CE-890D8A9AF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05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1CA3CF-8564-47E9-AC7C-A14E660A5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6DD6AC-A040-42C3-8FDA-0221FB866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6264D7-FC48-4E87-B5EA-7298FD23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B7FC-FFCA-4A79-B2F6-0124A6023EF4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01A6CB-70B1-45FB-AC68-DE22D1FD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A19760-3B53-4694-98D1-36FB0F35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6DAB-528E-4066-B5CE-890D8A9AF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1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A1797-225B-4088-96CC-6E336687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D9DA5-980A-4606-B6A4-3361E2B4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E8E46D-FAE4-49BA-80AF-A9B570CC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B7FC-FFCA-4A79-B2F6-0124A6023EF4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55DB0-F769-4DFC-AF2D-A692C735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6A9392-0279-48FA-8A53-F9099449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6DAB-528E-4066-B5CE-890D8A9AF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0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10987-70FD-45DC-A56E-4C65AF7D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734807-A0A4-4B13-A3E5-0B3FA28B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B1CB72-7D8F-4B94-88D8-3816E0A5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B7FC-FFCA-4A79-B2F6-0124A6023EF4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6CDD27-30BD-432F-ACBA-F13C5BAF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24C31-5076-4187-A8A7-553D57D7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6DAB-528E-4066-B5CE-890D8A9AF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00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E52FB-F9E4-45F6-A5E3-9182F0A5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28F758-FDF7-43A0-A9F7-410F19AE8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418CD8-DE33-4152-BAFB-E32DAEB9C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E39DBE-4848-4753-A927-55908B13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B7FC-FFCA-4A79-B2F6-0124A6023EF4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AF6165-883F-4622-B15A-48FFD409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E578E-0ED4-4110-B7FB-AEA17C87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6DAB-528E-4066-B5CE-890D8A9AF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74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5C712-8720-41CC-85EA-57027A83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6B9426-552D-48DB-AA19-8A624F16D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0B316D-39B3-4D14-9757-B7579488A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0B7D70-C034-4369-9E4E-6FC3B07B4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ADE607-5284-4944-A706-A5206285A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97EB97-D182-41BC-A9C0-61BA6B8E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B7FC-FFCA-4A79-B2F6-0124A6023EF4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64C59A6-0150-4FB1-8589-02C5CB66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8390C6-BABE-4E7D-AAD5-75B01BDE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6DAB-528E-4066-B5CE-890D8A9AF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32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260A7-35D1-4C8B-9255-E51A2224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85DB3A-3147-45F7-BDF2-D60DA3A6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B7FC-FFCA-4A79-B2F6-0124A6023EF4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6BE671-87DD-4028-847C-8ADC06C9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D85577-ED2F-467B-8B66-481ECD70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6DAB-528E-4066-B5CE-890D8A9AF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3187C75-1629-452B-9395-A2F7FABC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B7FC-FFCA-4A79-B2F6-0124A6023EF4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A81B23-BDBE-44AD-9886-52C067BB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0A568C-8FF5-4A33-9082-F0E85D25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6DAB-528E-4066-B5CE-890D8A9AF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24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12C97-B330-40BB-B47B-23CF9354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8C69AA-33A8-42E8-8539-42EA3CF58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E3CD49-15FF-4DE4-A3DA-7DEB889EB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98C910-6BF9-4A2D-92A3-FC5BDEA7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B7FC-FFCA-4A79-B2F6-0124A6023EF4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990C20-5D1B-42CD-8CB6-021FDE55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DABAFC-A951-4C98-912E-70E03E2D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6DAB-528E-4066-B5CE-890D8A9AF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4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1FA0A-2527-448F-A244-386B9771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28C43B-40D0-4F5D-B6AA-D998CF510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516D34-ED9B-4303-A13D-870C5B0D3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3E9F87-62A7-4D0D-971E-30DB66A9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B7FC-FFCA-4A79-B2F6-0124A6023EF4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D7D4AB-8386-43A8-931F-1AEA4E9C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51854F-8905-4AAF-AF60-E975CFDF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6DAB-528E-4066-B5CE-890D8A9AF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05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836926-A06A-4AC4-AA6C-1EB9AD32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1D8084-4B47-4C0D-9ACE-30F6A663A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3F8630-EA46-4048-8D70-254BDD717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BB7FC-FFCA-4A79-B2F6-0124A6023EF4}" type="datetimeFigureOut">
              <a:rPr lang="zh-TW" altLang="en-US" smtClean="0"/>
              <a:t>2023/7/3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8DD7D1-13C6-4416-B0C1-3957B06EE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771EBA-95D3-49C5-931C-9B2168FCC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06DAB-528E-4066-B5CE-890D8A9AF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46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F9445698-DF74-458D-ABCF-D6A669FF71DD}"/>
              </a:ext>
            </a:extLst>
          </p:cNvPr>
          <p:cNvGrpSpPr/>
          <p:nvPr/>
        </p:nvGrpSpPr>
        <p:grpSpPr>
          <a:xfrm>
            <a:off x="6756715" y="3028950"/>
            <a:ext cx="466727" cy="750091"/>
            <a:chOff x="6756715" y="3028950"/>
            <a:chExt cx="466727" cy="75009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635DE78-A183-4A9C-BCF5-DA01438E1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942" y="3105149"/>
              <a:ext cx="190500" cy="29527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3DA2B938-D625-4EF0-969B-36A1327BA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917" y="3028950"/>
              <a:ext cx="314325" cy="19050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D98195D-A91C-4F0D-9371-BE2F0DB40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56715" y="3105149"/>
              <a:ext cx="190500" cy="295275"/>
            </a:xfrm>
            <a:prstGeom prst="rect">
              <a:avLst/>
            </a:prstGeom>
          </p:spPr>
        </p:pic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7BA3701E-C9CA-4DBD-8428-92CB50687708}"/>
                </a:ext>
              </a:extLst>
            </p:cNvPr>
            <p:cNvGrpSpPr/>
            <p:nvPr/>
          </p:nvGrpSpPr>
          <p:grpSpPr>
            <a:xfrm>
              <a:off x="6832912" y="3293267"/>
              <a:ext cx="314326" cy="214311"/>
              <a:chOff x="6832912" y="3293267"/>
              <a:chExt cx="314326" cy="214311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4896448E-E16F-4A36-8D04-A07C9FFFEF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753" b="-2"/>
              <a:stretch/>
            </p:blipFill>
            <p:spPr>
              <a:xfrm flipV="1">
                <a:off x="6832913" y="3293267"/>
                <a:ext cx="314325" cy="107156"/>
              </a:xfrm>
              <a:prstGeom prst="rect">
                <a:avLst/>
              </a:prstGeom>
            </p:spPr>
          </p:pic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7BCF2696-0D1D-4423-A726-225A1318E8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753" b="-2"/>
              <a:stretch/>
            </p:blipFill>
            <p:spPr>
              <a:xfrm rot="10800000" flipV="1">
                <a:off x="6832912" y="3400422"/>
                <a:ext cx="314325" cy="107156"/>
              </a:xfrm>
              <a:prstGeom prst="rect">
                <a:avLst/>
              </a:prstGeom>
            </p:spPr>
          </p:pic>
        </p:grp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3230111E-088A-46AF-B4BF-6EEB459E2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63848" y="3407568"/>
              <a:ext cx="190500" cy="295275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FBDD5241-19DF-472E-B205-CBDB637BF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832912" y="3588541"/>
              <a:ext cx="314325" cy="190500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99DFC937-5959-446C-B65F-3A3E3B52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7030553" y="3402805"/>
              <a:ext cx="190500" cy="295275"/>
            </a:xfrm>
            <a:prstGeom prst="rect">
              <a:avLst/>
            </a:prstGeom>
          </p:spPr>
        </p:pic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7F6A51C9-76F0-423F-8415-9F5A7623C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31" y="2964653"/>
            <a:ext cx="314325" cy="1905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75C7ED42-C6CE-4C19-B49A-AA437669CD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53" y="3120617"/>
            <a:ext cx="190500" cy="295275"/>
          </a:xfrm>
          <a:prstGeom prst="rect">
            <a:avLst/>
          </a:prstGeom>
        </p:spPr>
      </p:pic>
      <p:sp>
        <p:nvSpPr>
          <p:cNvPr id="32" name="六邊形 31">
            <a:extLst>
              <a:ext uri="{FF2B5EF4-FFF2-40B4-BE49-F238E27FC236}">
                <a16:creationId xmlns:a16="http://schemas.microsoft.com/office/drawing/2014/main" id="{981B7744-9B08-4495-8197-BF7BD6E4D63C}"/>
              </a:ext>
            </a:extLst>
          </p:cNvPr>
          <p:cNvSpPr/>
          <p:nvPr/>
        </p:nvSpPr>
        <p:spPr>
          <a:xfrm>
            <a:off x="6467782" y="2671761"/>
            <a:ext cx="288933" cy="214311"/>
          </a:xfrm>
          <a:prstGeom prst="hexagon">
            <a:avLst>
              <a:gd name="adj" fmla="val 53889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B473CA85-2083-474D-B23B-4CE1E7236D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2632" y="3102765"/>
            <a:ext cx="190500" cy="295275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44EE50B2-744C-4024-873E-4D50EF280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32867" y="3588541"/>
            <a:ext cx="314325" cy="1905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196B697D-01DE-47CE-BB58-31A5FF88A7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62621" y="3398040"/>
            <a:ext cx="190500" cy="295275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627D2F42-52E0-4F08-A2B6-A4F436942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6132870" y="3405177"/>
            <a:ext cx="1905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David SY Chen</dc:creator>
  <cp:lastModifiedBy>David SY Chen</cp:lastModifiedBy>
  <cp:revision>8</cp:revision>
  <dcterms:created xsi:type="dcterms:W3CDTF">2023-07-03T03:52:48Z</dcterms:created>
  <dcterms:modified xsi:type="dcterms:W3CDTF">2023-07-03T08:19:30Z</dcterms:modified>
</cp:coreProperties>
</file>