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5" r:id="rId11"/>
    <p:sldId id="267" r:id="rId12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ud Hussain" initials="DH" lastIdx="1" clrIdx="0">
    <p:extLst>
      <p:ext uri="{19B8F6BF-5375-455C-9EA6-DF929625EA0E}">
        <p15:presenceInfo xmlns:p15="http://schemas.microsoft.com/office/powerpoint/2012/main" userId="52c52868d2c0d2d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67C96-E9A7-A322-5CD0-11BE0C1788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24659-C3DC-D4B7-CFB6-30270F208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CDF5F-0A9E-77B9-073C-D1B15081F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18CA-5DCE-4388-A233-2DCA04FC23C0}" type="datetimeFigureOut">
              <a:rPr lang="en-PK" smtClean="0"/>
              <a:t>05/01/2025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C9F9E-49AB-0394-2B8E-8F9A6FAE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AE534E-E0BA-093C-49DF-4908EC62C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F3C9-653A-4585-BAD2-3CFB7D3FF35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26341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BB8A5-6089-B612-EC81-13E8B598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93FB30-65BA-85F5-71D0-DA51D6E04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6DE9A-25C6-8BDC-EEA8-97552534B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18CA-5DCE-4388-A233-2DCA04FC23C0}" type="datetimeFigureOut">
              <a:rPr lang="en-PK" smtClean="0"/>
              <a:t>05/01/2025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F6062-79DD-F0E0-7E48-225488A0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C250-B1D4-0181-E5FF-E10C1E995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F3C9-653A-4585-BAD2-3CFB7D3FF35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28535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1B039F-4AC6-07B7-1FAF-707722D11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8934-D75F-7554-B694-AEC1719AE5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1DD80-A804-6A50-91C1-009192AE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18CA-5DCE-4388-A233-2DCA04FC23C0}" type="datetimeFigureOut">
              <a:rPr lang="en-PK" smtClean="0"/>
              <a:t>05/01/2025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877BF-61C4-147C-B0DF-C685E71AE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6272CA-FF72-5FE4-F4A0-38CF77E78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F3C9-653A-4585-BAD2-3CFB7D3FF35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12938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A296-7415-478B-AABD-77AB60FB3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91C5C-84C7-68D1-36B8-629F75CB5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6212D-F994-9A07-4496-B96485750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18CA-5DCE-4388-A233-2DCA04FC23C0}" type="datetimeFigureOut">
              <a:rPr lang="en-PK" smtClean="0"/>
              <a:t>05/01/2025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FD5A7-89EB-5A3E-9AA1-0AE526246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98468C-1D7F-A9A2-BF92-766279FE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F3C9-653A-4585-BAD2-3CFB7D3FF35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15582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55523-6EF8-31E8-8959-AA30A8849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32D4C-05C4-1226-D247-FFAFFBF2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FB68A-F972-F623-3184-67619ABF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18CA-5DCE-4388-A233-2DCA04FC23C0}" type="datetimeFigureOut">
              <a:rPr lang="en-PK" smtClean="0"/>
              <a:t>05/01/2025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33980-5668-E81C-307B-5106AFE30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A2243-A2FC-FE0E-2247-0C513936A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F3C9-653A-4585-BAD2-3CFB7D3FF35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5822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ED63-933A-8D46-2425-E68F28F5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90D64-A7E3-C0AF-6E95-9F1DCB0272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5D6891-01B9-025C-1711-D81A8B306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707F57-DF76-3EBB-148B-815998E0A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18CA-5DCE-4388-A233-2DCA04FC23C0}" type="datetimeFigureOut">
              <a:rPr lang="en-PK" smtClean="0"/>
              <a:t>05/01/2025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8F4F2-99A2-25E6-56AF-B445D649F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15404-588D-E5C7-DE3C-4D82F5114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F3C9-653A-4585-BAD2-3CFB7D3FF35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470395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66CB6-E106-BF5E-DE9C-48CA89C9F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268A39-1E5A-5B27-80AD-62FC2D97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D1DE8D-8BCF-5271-1387-757810DA16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07DB23-B200-8BE9-0D2C-03C9AB19C4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F6640-3180-9CDC-4E1B-AA06950C3D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1AC79C-DB02-F848-0D5A-AC239300F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18CA-5DCE-4388-A233-2DCA04FC23C0}" type="datetimeFigureOut">
              <a:rPr lang="en-PK" smtClean="0"/>
              <a:t>05/01/2025</a:t>
            </a:fld>
            <a:endParaRPr lang="en-P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D19E36-8EA6-CB40-BCE5-A316C159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9FFAF4-87EE-0A83-3BBD-327092C2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F3C9-653A-4585-BAD2-3CFB7D3FF35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7948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21294-012C-7E82-1A09-90F30214E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BA6969-51A9-3276-9E77-963185FD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18CA-5DCE-4388-A233-2DCA04FC23C0}" type="datetimeFigureOut">
              <a:rPr lang="en-PK" smtClean="0"/>
              <a:t>05/01/2025</a:t>
            </a:fld>
            <a:endParaRPr lang="en-P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101129-923B-BF5C-7A5A-C26AEDF6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5B20C-2489-6A0E-A521-95593D84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F3C9-653A-4585-BAD2-3CFB7D3FF35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27381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045AA6-4683-3249-A10D-73988D60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18CA-5DCE-4388-A233-2DCA04FC23C0}" type="datetimeFigureOut">
              <a:rPr lang="en-PK" smtClean="0"/>
              <a:t>05/01/2025</a:t>
            </a:fld>
            <a:endParaRPr lang="en-P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CA0926-2BFF-42AF-6EEA-1548A6A76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94223-B11A-F3AB-0E2F-9439DD28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F3C9-653A-4585-BAD2-3CFB7D3FF35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413164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2886B-F874-09AC-F6C1-07D68563E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AA9B9-0ED4-76E5-FB50-9F6D7497C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96E95-EC54-3B0F-CD92-416D33BB4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B60B8-481B-173D-F1B2-F4E5C97D2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18CA-5DCE-4388-A233-2DCA04FC23C0}" type="datetimeFigureOut">
              <a:rPr lang="en-PK" smtClean="0"/>
              <a:t>05/01/2025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A09F9-C7F6-A314-0F97-C15788C9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3AAC5-EC98-4B43-7A7A-3D5F2E10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F3C9-653A-4585-BAD2-3CFB7D3FF35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68509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5807-87DA-35C1-05AF-836D721ED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BBF24-058E-1D40-378C-E47AB2503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83E44E-8F3B-1BEA-E84F-63DA996D8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5A86AD-3ED2-319E-A01D-DA8F67AED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6718CA-5DCE-4388-A233-2DCA04FC23C0}" type="datetimeFigureOut">
              <a:rPr lang="en-PK" smtClean="0"/>
              <a:t>05/01/2025</a:t>
            </a:fld>
            <a:endParaRPr lang="en-P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2DA5F-B630-FFFE-33FE-CF6C0B857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CBEC0A-3C27-1416-48FC-1C7FC93D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3EF3C9-653A-4585-BAD2-3CFB7D3FF35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9922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D52A25-F68E-DF4D-A9C8-B60DB3D80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E1153-47D4-F096-215E-0869F624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50F85-9E1C-B641-D200-975CE3F4F0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6718CA-5DCE-4388-A233-2DCA04FC23C0}" type="datetimeFigureOut">
              <a:rPr lang="en-PK" smtClean="0"/>
              <a:t>05/01/2025</a:t>
            </a:fld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8EF53-B731-1B59-F521-DAA6FFBA0F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5D567-9DD4-3F8C-7D39-055FCFD73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EF3C9-653A-4585-BAD2-3CFB7D3FF35A}" type="slidenum">
              <a:rPr lang="en-PK" smtClean="0"/>
              <a:t>‹#›</a:t>
            </a:fld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8619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BC4C546-D7BE-FDB0-ED86-6EAA79876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919" y="290511"/>
            <a:ext cx="3422619" cy="27163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4E4F4C3-E520-ED83-8EF4-ED32C5A16A03}"/>
              </a:ext>
            </a:extLst>
          </p:cNvPr>
          <p:cNvSpPr txBox="1"/>
          <p:nvPr/>
        </p:nvSpPr>
        <p:spPr>
          <a:xfrm>
            <a:off x="1057275" y="3800475"/>
            <a:ext cx="98726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PROJECT NAME : PAKISTANI ARTISANS HANDICRAFTS MARKETING </a:t>
            </a:r>
            <a:endParaRPr lang="en-PK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21DC16-F6D0-8213-2B6F-6EA000B1EDF6}"/>
              </a:ext>
            </a:extLst>
          </p:cNvPr>
          <p:cNvSpPr txBox="1"/>
          <p:nvPr/>
        </p:nvSpPr>
        <p:spPr>
          <a:xfrm>
            <a:off x="3514725" y="4600574"/>
            <a:ext cx="4171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VISUAL PROGRAMMING</a:t>
            </a:r>
            <a:endParaRPr lang="en-PK" sz="2800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5533E7D-A2FB-979A-6536-54E66198030A}"/>
              </a:ext>
            </a:extLst>
          </p:cNvPr>
          <p:cNvSpPr txBox="1">
            <a:spLocks/>
          </p:cNvSpPr>
          <p:nvPr/>
        </p:nvSpPr>
        <p:spPr>
          <a:xfrm>
            <a:off x="4121942" y="5112533"/>
            <a:ext cx="2857501" cy="1570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TEAM MEMBERS: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Aqsa Rehman 230489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Faria Fatima  230477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Daud Hussain 230499</a:t>
            </a:r>
            <a:endParaRPr kumimoji="0" lang="en-PK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93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37CEA-C1EB-E225-DCE2-A4B79E52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4013-4F31-B2A2-8A24-E64ADE4B5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Successfully developed a Blazor web app to promote Pakistani artisans and their crafts.</a:t>
            </a:r>
          </a:p>
          <a:p>
            <a:endParaRPr lang="en-US" dirty="0"/>
          </a:p>
          <a:p>
            <a:r>
              <a:rPr lang="en-US" dirty="0"/>
              <a:t>Integrated CRUD operations for effective product and data management.</a:t>
            </a:r>
          </a:p>
          <a:p>
            <a:endParaRPr lang="en-US" dirty="0"/>
          </a:p>
          <a:p>
            <a:r>
              <a:rPr lang="en-US" dirty="0"/>
              <a:t>Utilized modern tools like Blazor, SSMS, and Swagger to ensure scalability and maintainability.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502270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179E-0D85-9368-1CDA-46528122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Any Questions?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2ED82-7B05-C5B1-8CBE-E20C678FA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Thank You!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276289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F229-297E-3DB1-523A-BDC9F1757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Introduction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6474-F986-CC0F-41AA-4BCFC17A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Purpose: Promote Pakistani artisans and their crafts.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Features: Product management, event collaboration, and admin tools.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Technology: Built with Blazor (CRUD API, Library, Wasm)a vulnerable web application intentionally designed to demonstrate 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4120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FF65-F5D8-C8E8-CA8F-265A73EA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Technology Stack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503FF-52E2-4234-2474-5B84F876C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Framework: Blazor Web Assembly</a:t>
            </a:r>
          </a:p>
          <a:p>
            <a:r>
              <a:rPr lang="en-US" dirty="0"/>
              <a:t>Backend: CRUD API for database operations</a:t>
            </a:r>
          </a:p>
          <a:p>
            <a:r>
              <a:rPr lang="en-US" dirty="0"/>
              <a:t>Frontend: Blazor Components</a:t>
            </a:r>
          </a:p>
          <a:p>
            <a:r>
              <a:rPr lang="en-US" dirty="0"/>
              <a:t>Database: SQL Server Management Studio (SSMS)</a:t>
            </a:r>
          </a:p>
          <a:p>
            <a:r>
              <a:rPr lang="en-US" dirty="0"/>
              <a:t>Documentation: Swagger for API testing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58199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29B5A-56C6-3C35-0F10-6D6774006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Features Overview</a:t>
            </a:r>
            <a:br>
              <a:rPr lang="en-US" b="1" dirty="0"/>
            </a:b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F80A-47D6-7D9B-BF5E-EF7B10E48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Products Page:</a:t>
            </a:r>
          </a:p>
          <a:p>
            <a:pPr marL="0" indent="0">
              <a:buNone/>
            </a:pPr>
            <a:r>
              <a:rPr lang="en-US" dirty="0"/>
              <a:t>       View artisan products.</a:t>
            </a:r>
          </a:p>
          <a:p>
            <a:pPr marL="0" indent="0">
              <a:buNone/>
            </a:pPr>
            <a:r>
              <a:rPr lang="en-US" dirty="0"/>
              <a:t>        Edit or delete product details.</a:t>
            </a:r>
          </a:p>
          <a:p>
            <a:r>
              <a:rPr lang="en-US" dirty="0"/>
              <a:t>Add Product Page</a:t>
            </a:r>
          </a:p>
          <a:p>
            <a:pPr marL="0" indent="0">
              <a:buNone/>
            </a:pPr>
            <a:r>
              <a:rPr lang="en-US" dirty="0"/>
              <a:t>         Add new artisan products to the system.</a:t>
            </a:r>
          </a:p>
          <a:p>
            <a:r>
              <a:rPr lang="en-US" dirty="0"/>
              <a:t>Admin Panel:</a:t>
            </a:r>
          </a:p>
          <a:p>
            <a:pPr marL="0" indent="0">
              <a:buNone/>
            </a:pPr>
            <a:r>
              <a:rPr lang="en-US" dirty="0"/>
              <a:t>          Manage users and events.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8981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1783-CF8A-054A-7690-32E4BB205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Products Page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6590F-C18D-81F5-1BF7-0FA56685B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View All Products: List all items with details.</a:t>
            </a:r>
          </a:p>
          <a:p>
            <a:endParaRPr lang="en-US" dirty="0"/>
          </a:p>
          <a:p>
            <a:r>
              <a:rPr lang="en-US" dirty="0"/>
              <a:t>Edit Option: Modify product details directly.</a:t>
            </a:r>
          </a:p>
          <a:p>
            <a:endParaRPr lang="en-US" dirty="0"/>
          </a:p>
          <a:p>
            <a:r>
              <a:rPr lang="en-US" dirty="0"/>
              <a:t>Delete Option: Remove products when necessary.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47250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49EA9-76D6-7CFB-9E38-CAA2CA76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Add Product Page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5142D-B025-B0FA-A82D-8C41E6FAAA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Form Interface: Easy-to-use product addition form.</a:t>
            </a:r>
          </a:p>
          <a:p>
            <a:endParaRPr lang="en-US" dirty="0"/>
          </a:p>
          <a:p>
            <a:r>
              <a:rPr lang="en-US" dirty="0"/>
              <a:t>Validation: Ensures complete and correct data input.</a:t>
            </a:r>
          </a:p>
          <a:p>
            <a:endParaRPr lang="en-US" dirty="0"/>
          </a:p>
          <a:p>
            <a:r>
              <a:rPr lang="en-US" dirty="0"/>
              <a:t>Database Integration: Stores new entries in SSMS.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4319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D8043-C20F-0AB5-4AC9-0326166BF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Admin Panel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FD73D-FD5D-B77D-9F01-15A8954B0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Management: Add, edit, or remove users.</a:t>
            </a:r>
          </a:p>
          <a:p>
            <a:endParaRPr lang="en-US" dirty="0"/>
          </a:p>
          <a:p>
            <a:r>
              <a:rPr lang="en-US" dirty="0"/>
              <a:t>Event Collaboration: Create and manage artisan events.</a:t>
            </a:r>
          </a:p>
          <a:p>
            <a:endParaRPr lang="en-US" dirty="0"/>
          </a:p>
          <a:p>
            <a:r>
              <a:rPr lang="en-US" dirty="0"/>
              <a:t>Dashboard: Overview of all system activities.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1304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31E6E-1F90-45E0-D2B7-58E08364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Swagger Integration</a:t>
            </a:r>
            <a:endParaRPr lang="en-PK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2A852-F1A6-EC8E-7892-54B946DC60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API Documentation: Auto-generated Swagger page.</a:t>
            </a:r>
          </a:p>
          <a:p>
            <a:endParaRPr lang="en-US" dirty="0"/>
          </a:p>
          <a:p>
            <a:r>
              <a:rPr lang="en-US" dirty="0"/>
              <a:t>Testing Platform: Validate API endpoints for CRUD operations.</a:t>
            </a:r>
          </a:p>
          <a:p>
            <a:endParaRPr lang="en-US" dirty="0"/>
          </a:p>
          <a:p>
            <a:r>
              <a:rPr lang="en-US" dirty="0"/>
              <a:t>Real-Time Debugging: Ensure seamless app functionality.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931444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9F77F-8438-0098-9213-A711C80B1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Impact and Future Scope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9D00B-4C48-5E86-98F1-F94D48CEC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Streamlined marketing and event collaboration for artisans.</a:t>
            </a:r>
          </a:p>
          <a:p>
            <a:r>
              <a:rPr lang="en-US" dirty="0"/>
              <a:t>Empowered admins to efficiently manage products and events.</a:t>
            </a:r>
          </a:p>
          <a:p>
            <a:r>
              <a:rPr lang="en-US" dirty="0"/>
              <a:t>Enhanced the visibility of Pakistani crafts globally.</a:t>
            </a:r>
          </a:p>
          <a:p>
            <a:endParaRPr lang="en-US" dirty="0"/>
          </a:p>
          <a:p>
            <a:r>
              <a:rPr lang="en-US" dirty="0"/>
              <a:t>Add advanced search and filtering options.</a:t>
            </a:r>
          </a:p>
          <a:p>
            <a:r>
              <a:rPr lang="en-US" dirty="0"/>
              <a:t>Integrate payment gateways for online sales.</a:t>
            </a:r>
          </a:p>
          <a:p>
            <a:r>
              <a:rPr lang="en-US" dirty="0"/>
              <a:t>Expand event management capabilities.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82760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346</Words>
  <Application>Microsoft Office PowerPoint</Application>
  <PresentationFormat>Widescreen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Introduction</vt:lpstr>
      <vt:lpstr>Technology Stack</vt:lpstr>
      <vt:lpstr>Features Overview </vt:lpstr>
      <vt:lpstr>Products Page</vt:lpstr>
      <vt:lpstr>Add Product Page</vt:lpstr>
      <vt:lpstr>Admin Panel</vt:lpstr>
      <vt:lpstr> Swagger Integration</vt:lpstr>
      <vt:lpstr>Impact and Future Scope</vt:lpstr>
      <vt:lpstr>Conclusion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Daud Hussain</dc:creator>
  <cp:lastModifiedBy>Daud Hussain</cp:lastModifiedBy>
  <cp:revision>1</cp:revision>
  <dcterms:created xsi:type="dcterms:W3CDTF">2025-01-05T14:13:13Z</dcterms:created>
  <dcterms:modified xsi:type="dcterms:W3CDTF">2025-01-05T14:52:09Z</dcterms:modified>
</cp:coreProperties>
</file>