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 dirty="0"/>
              <a:t>Speed Parkour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" altLang="en-US"/>
              <a:t>David Tsang</a:t>
            </a:r>
            <a:endParaRPr lang="" altLang="en-US"/>
          </a:p>
          <a:p>
            <a:r>
              <a:rPr lang="" altLang="en-US"/>
              <a:t>Blake Luo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TPS Parkour Game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Menu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Comming Soon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43010" cy="4351655"/>
          </a:xfrm>
        </p:spPr>
        <p:txBody>
          <a:bodyPr/>
          <a:p>
            <a:r>
              <a:rPr lang="" altLang="en-US"/>
              <a:t>New character model </a:t>
            </a:r>
            <a:endParaRPr lang="" altLang="en-US"/>
          </a:p>
          <a:p>
            <a:r>
              <a:rPr lang="" altLang="en-US"/>
              <a:t>One more harder levels</a:t>
            </a:r>
            <a:endParaRPr lang="" altLang="en-US"/>
          </a:p>
          <a:p>
            <a:r>
              <a:rPr lang="" altLang="en-US"/>
              <a:t>Terrian UPDATE(More Exterior Design)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Background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person who is starting to play parkour. the player should help him to finish the level of different terrain</a:t>
            </a:r>
            <a:r>
              <a:rPr lang="" altLang="en-US"/>
              <a:t>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 </a:t>
            </a:r>
            <a:endParaRPr lang="en-US"/>
          </a:p>
        </p:txBody>
      </p:sp>
      <p:pic>
        <p:nvPicPr>
          <p:cNvPr id="4" name="Content Placeholder 3" descr="LEVEL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3280" y="173990"/>
            <a:ext cx="8049895" cy="6468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3D assets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1090" cy="4351655"/>
          </a:xfrm>
        </p:spPr>
        <p:txBody>
          <a:bodyPr/>
          <a:p>
            <a:r>
              <a:rPr lang="" altLang="en-US"/>
              <a:t>All 3D assets are created by Blender</a:t>
            </a:r>
            <a:endParaRPr lang="" altLang="en-US"/>
          </a:p>
          <a:p>
            <a:r>
              <a:rPr lang="" altLang="en-US"/>
              <a:t>template assets is 3D Game Kit</a:t>
            </a:r>
            <a:endParaRPr lang="" altLang="en-US"/>
          </a:p>
        </p:txBody>
      </p:sp>
      <p:pic>
        <p:nvPicPr>
          <p:cNvPr id="4" name="Content Placeholder 3" descr="批注 2020-12-08 1217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37050" y="1445895"/>
            <a:ext cx="771271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Reference</a:t>
            </a:r>
            <a:endParaRPr lang="" altLang="en-US"/>
          </a:p>
        </p:txBody>
      </p:sp>
      <p:pic>
        <p:nvPicPr>
          <p:cNvPr id="5" name="Content Placeholder 4" descr="Character_Referenc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32380"/>
            <a:ext cx="5181600" cy="2936875"/>
          </a:xfrm>
          <a:prstGeom prst="rect">
            <a:avLst/>
          </a:prstGeom>
        </p:spPr>
      </p:pic>
      <p:pic>
        <p:nvPicPr>
          <p:cNvPr id="6" name="Content Placeholder 5" descr="WhatsApp Image 2020-09-24 at 16.19.5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Game Play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Start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Parkour</dc:title>
  <dc:creator/>
  <cp:lastModifiedBy>jjgriffinluo</cp:lastModifiedBy>
  <cp:revision>1</cp:revision>
  <dcterms:created xsi:type="dcterms:W3CDTF">2020-12-08T04:34:03Z</dcterms:created>
  <dcterms:modified xsi:type="dcterms:W3CDTF">2020-12-08T04:34:03Z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