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Royal </a:t>
            </a:r>
            <a:r>
              <a:rPr lang="hu-HU" dirty="0" err="1" smtClean="0"/>
              <a:t>candy</a:t>
            </a:r>
            <a:r>
              <a:rPr lang="hu-HU" dirty="0" smtClean="0"/>
              <a:t> cukorgyár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94805" y="6128825"/>
            <a:ext cx="2107573" cy="388353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Bemutató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5527964" y="6128825"/>
            <a:ext cx="6905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spcBef>
                <a:spcPts val="700"/>
              </a:spcBef>
              <a:buClr>
                <a:schemeClr val="tx2"/>
              </a:buClr>
            </a:pPr>
            <a:r>
              <a:rPr lang="hu-HU" sz="2000" b="1" i="1" u="sng" cap="all" spc="400" dirty="0">
                <a:solidFill>
                  <a:schemeClr val="tx2"/>
                </a:solidFill>
              </a:rPr>
              <a:t>Készítette:</a:t>
            </a:r>
            <a:r>
              <a:rPr lang="hu-HU" sz="2000" b="1" u="sng" cap="all" spc="400" dirty="0">
                <a:solidFill>
                  <a:schemeClr val="tx2"/>
                </a:solidFill>
              </a:rPr>
              <a:t> </a:t>
            </a:r>
            <a:r>
              <a:rPr lang="hu-HU" sz="2000" b="1" cap="all" spc="400" dirty="0">
                <a:solidFill>
                  <a:schemeClr val="tx2"/>
                </a:solidFill>
              </a:rPr>
              <a:t>Váradi Dávid, Vámosi Attila, Kovács Máté </a:t>
            </a:r>
            <a:endParaRPr lang="hu-HU" sz="2000" b="1" cap="all" spc="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210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hu-HU" dirty="0" err="1" smtClean="0"/>
              <a:t>főoldal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főoldalon találkozhatnak a termékeinkkel melyeket </a:t>
            </a:r>
            <a:r>
              <a:rPr lang="hu-HU" dirty="0"/>
              <a:t>világ </a:t>
            </a:r>
            <a:r>
              <a:rPr lang="hu-HU" dirty="0" smtClean="0"/>
              <a:t>szerte forgalmazunk.</a:t>
            </a:r>
          </a:p>
          <a:p>
            <a:r>
              <a:rPr lang="hu-HU" dirty="0" smtClean="0"/>
              <a:t>A termékekre kattintva egy új oldal nyílik melyen megrendelhető az adott termék</a:t>
            </a:r>
          </a:p>
          <a:p>
            <a:r>
              <a:rPr lang="hu-HU" dirty="0" smtClean="0"/>
              <a:t>És csak most karácsony alkalmából készítettünk karácsonyi édességeket is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18647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történetünk oldal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Itt részletesen olvashatnak történetünkről</a:t>
            </a:r>
          </a:p>
          <a:p>
            <a:r>
              <a:rPr lang="hu-HU" dirty="0" smtClean="0"/>
              <a:t>Megtekinthetik, hogy hogyan készült régen </a:t>
            </a:r>
            <a:r>
              <a:rPr lang="hu-HU" smtClean="0"/>
              <a:t>egy csokoládé</a:t>
            </a:r>
          </a:p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2974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130061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TM10001106[[fn=Jelvény]]</Template>
  <TotalTime>12</TotalTime>
  <Words>62</Words>
  <Application>Microsoft Office PowerPoint</Application>
  <PresentationFormat>Szélesvásznú</PresentationFormat>
  <Paragraphs>10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Gill Sans MT</vt:lpstr>
      <vt:lpstr>Impact</vt:lpstr>
      <vt:lpstr>Badge</vt:lpstr>
      <vt:lpstr>Royal candy cukorgyár</vt:lpstr>
      <vt:lpstr>A főoldal</vt:lpstr>
      <vt:lpstr>A történetünk oldal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Royal candy cukorgyár</dc:title>
  <dc:creator>Kovács Máté Miklós</dc:creator>
  <cp:lastModifiedBy>Kovács Máté Miklós</cp:lastModifiedBy>
  <cp:revision>2</cp:revision>
  <dcterms:created xsi:type="dcterms:W3CDTF">2021-11-29T09:04:05Z</dcterms:created>
  <dcterms:modified xsi:type="dcterms:W3CDTF">2021-11-29T09:16:36Z</dcterms:modified>
</cp:coreProperties>
</file>