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Royal </a:t>
            </a:r>
            <a:r>
              <a:rPr lang="hu-HU" dirty="0" err="1" smtClean="0"/>
              <a:t>candy</a:t>
            </a:r>
            <a:r>
              <a:rPr lang="hu-HU" dirty="0" smtClean="0"/>
              <a:t> cukorgyár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94805" y="6128825"/>
            <a:ext cx="2107573" cy="388353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Bemutató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5527964" y="6128825"/>
            <a:ext cx="6905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spcBef>
                <a:spcPts val="700"/>
              </a:spcBef>
              <a:buClr>
                <a:schemeClr val="tx2"/>
              </a:buClr>
            </a:pPr>
            <a:r>
              <a:rPr lang="hu-HU" sz="2000" b="1" i="1" u="sng" cap="all" spc="400" dirty="0">
                <a:solidFill>
                  <a:schemeClr val="tx2"/>
                </a:solidFill>
              </a:rPr>
              <a:t>Készítette:</a:t>
            </a:r>
            <a:r>
              <a:rPr lang="hu-HU" sz="2000" b="1" u="sng" cap="all" spc="400" dirty="0">
                <a:solidFill>
                  <a:schemeClr val="tx2"/>
                </a:solidFill>
              </a:rPr>
              <a:t> </a:t>
            </a:r>
            <a:r>
              <a:rPr lang="hu-HU" sz="2000" b="1" cap="all" spc="400" dirty="0">
                <a:solidFill>
                  <a:schemeClr val="tx2"/>
                </a:solidFill>
              </a:rPr>
              <a:t>Váradi Dávid, Vámosi Attila, Kovács Máté </a:t>
            </a:r>
          </a:p>
        </p:txBody>
      </p:sp>
    </p:spTree>
    <p:extLst>
      <p:ext uri="{BB962C8B-B14F-4D97-AF65-F5344CB8AC3E}">
        <p14:creationId xmlns:p14="http://schemas.microsoft.com/office/powerpoint/2010/main" val="60921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Miről szól az oldal?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 hárman egy cukorgyár </a:t>
            </a:r>
            <a:r>
              <a:rPr lang="hu-HU" dirty="0"/>
              <a:t>w</a:t>
            </a:r>
            <a:r>
              <a:rPr lang="hu-HU" dirty="0" smtClean="0"/>
              <a:t>eboldalát készítettük el.</a:t>
            </a:r>
          </a:p>
          <a:p>
            <a:r>
              <a:rPr lang="hu-HU" dirty="0" smtClean="0"/>
              <a:t>Az oldal tartalmaz </a:t>
            </a:r>
            <a:r>
              <a:rPr lang="hu-HU" smtClean="0"/>
              <a:t>egy terméklistát, egy hírfalat, </a:t>
            </a:r>
            <a:r>
              <a:rPr lang="hu-HU" dirty="0" smtClean="0"/>
              <a:t>egy történetéről szóló szöveget, és egy előfizetésre lehetőséget adó űrlapot is.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181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Termékeink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termékeink fülön belül lehet választani a cukorgyár termékei közül.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970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 és hírek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Ezeken az oldalakon a látogató többet tudhat meg a gyárról.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293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Royal </a:t>
            </a:r>
            <a:r>
              <a:rPr lang="hu-HU" dirty="0" err="1" smtClean="0"/>
              <a:t>candy</a:t>
            </a:r>
            <a:r>
              <a:rPr lang="hu-HU" dirty="0" smtClean="0"/>
              <a:t> előfizetés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Itt lehet előfizetni a Royal </a:t>
            </a:r>
            <a:r>
              <a:rPr lang="hu-HU" dirty="0" err="1"/>
              <a:t>C</a:t>
            </a:r>
            <a:r>
              <a:rPr lang="hu-HU" dirty="0" err="1" smtClean="0"/>
              <a:t>andy</a:t>
            </a:r>
            <a:r>
              <a:rPr lang="hu-HU" dirty="0" smtClean="0"/>
              <a:t> tagságra ahol rengeteg előnyre tehet szert </a:t>
            </a:r>
            <a:r>
              <a:rPr lang="hu-HU" smtClean="0"/>
              <a:t>az előfizető.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864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 mivel dolgozott?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Attila: </a:t>
            </a:r>
            <a:r>
              <a:rPr lang="hu-HU" dirty="0"/>
              <a:t>képkeresés, </a:t>
            </a:r>
            <a:r>
              <a:rPr lang="hu-HU" dirty="0" smtClean="0"/>
              <a:t>termékeink.html, vásárlás.html </a:t>
            </a:r>
          </a:p>
          <a:p>
            <a:r>
              <a:rPr lang="hu-HU" dirty="0" smtClean="0"/>
              <a:t>Máté: </a:t>
            </a:r>
            <a:r>
              <a:rPr lang="hu-HU" dirty="0" err="1" smtClean="0"/>
              <a:t>css</a:t>
            </a:r>
            <a:r>
              <a:rPr lang="hu-HU" dirty="0" smtClean="0"/>
              <a:t> fele, történet-, híreink.html, prezentáció fele, vásárlás.html</a:t>
            </a:r>
          </a:p>
          <a:p>
            <a:r>
              <a:rPr lang="hu-HU" dirty="0" smtClean="0"/>
              <a:t>Dávid: prezentáció fele, </a:t>
            </a:r>
            <a:r>
              <a:rPr lang="hu-HU" dirty="0" err="1" smtClean="0"/>
              <a:t>css</a:t>
            </a:r>
            <a:r>
              <a:rPr lang="hu-HU" dirty="0" smtClean="0"/>
              <a:t> fele, </a:t>
            </a:r>
            <a:r>
              <a:rPr lang="hu-HU" dirty="0" err="1" smtClean="0"/>
              <a:t>royal</a:t>
            </a:r>
            <a:r>
              <a:rPr lang="hu-HU" dirty="0" smtClean="0"/>
              <a:t> tagság, </a:t>
            </a:r>
            <a:r>
              <a:rPr lang="hu-HU" dirty="0" err="1" smtClean="0"/>
              <a:t>főoldal</a:t>
            </a:r>
            <a:r>
              <a:rPr lang="hu-HU" dirty="0" smtClean="0"/>
              <a:t>, vásárlás.html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130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374285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127</TotalTime>
  <Words>135</Words>
  <Application>Microsoft Office PowerPoint</Application>
  <PresentationFormat>Szélesvásznú</PresentationFormat>
  <Paragraphs>17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Royal candy cukorgyár</vt:lpstr>
      <vt:lpstr>Miről szól az oldal?</vt:lpstr>
      <vt:lpstr>Termékeink</vt:lpstr>
      <vt:lpstr>Történet és hírek</vt:lpstr>
      <vt:lpstr>Royal candy előfizetés</vt:lpstr>
      <vt:lpstr>Ki mivel dolgozott?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Royal candy cukorgyár</dc:title>
  <dc:creator>Kovács Máté Miklós</dc:creator>
  <cp:lastModifiedBy>Váradi Dávid</cp:lastModifiedBy>
  <cp:revision>8</cp:revision>
  <dcterms:created xsi:type="dcterms:W3CDTF">2021-11-29T09:04:05Z</dcterms:created>
  <dcterms:modified xsi:type="dcterms:W3CDTF">2021-12-06T09:47:17Z</dcterms:modified>
</cp:coreProperties>
</file>