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2" r:id="rId3"/>
    <p:sldId id="315" r:id="rId4"/>
    <p:sldId id="330" r:id="rId5"/>
    <p:sldId id="326" r:id="rId6"/>
    <p:sldId id="331" r:id="rId7"/>
    <p:sldId id="332" r:id="rId8"/>
    <p:sldId id="334" r:id="rId9"/>
    <p:sldId id="335" r:id="rId10"/>
    <p:sldId id="32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A9D"/>
    <a:srgbClr val="EBB690"/>
    <a:srgbClr val="2A9EEF"/>
    <a:srgbClr val="354B5E"/>
    <a:srgbClr val="E86262"/>
    <a:srgbClr val="7F5F52"/>
    <a:srgbClr val="6A868F"/>
    <a:srgbClr val="EBB65E"/>
    <a:srgbClr val="A9ACB1"/>
    <a:srgbClr val="F3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179" autoAdjust="0"/>
  </p:normalViewPr>
  <p:slideViewPr>
    <p:cSldViewPr>
      <p:cViewPr varScale="1">
        <p:scale>
          <a:sx n="139" d="100"/>
          <a:sy n="139" d="100"/>
        </p:scale>
        <p:origin x="198" y="132"/>
      </p:cViewPr>
      <p:guideLst>
        <p:guide orient="horz" pos="2159"/>
        <p:guide orient="horz" pos="1053"/>
        <p:guide pos="3844"/>
        <p:guide pos="1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E8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E8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Spark Chap01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166705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7F5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EBB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620241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54B5E"/>
                </a:solidFill>
              </a:rPr>
              <a:t>THANKS</a:t>
            </a:r>
            <a:r>
              <a:rPr lang="en-US" altLang="zh-CN" sz="2800" dirty="0" smtClean="0">
                <a:solidFill>
                  <a:srgbClr val="BF3420"/>
                </a:solidFill>
              </a:rPr>
              <a:t> </a:t>
            </a:r>
            <a:r>
              <a:rPr lang="en-US" altLang="zh-CN" sz="2800" dirty="0" smtClean="0">
                <a:solidFill>
                  <a:srgbClr val="E86262"/>
                </a:solidFill>
              </a:rPr>
              <a:t>FOR</a:t>
            </a:r>
            <a:r>
              <a:rPr lang="zh-CN" altLang="en-US" sz="2800" dirty="0" smtClean="0">
                <a:solidFill>
                  <a:srgbClr val="1A7BAE"/>
                </a:solidFill>
              </a:rPr>
              <a:t> </a:t>
            </a:r>
            <a:r>
              <a:rPr lang="en-US" altLang="zh-CN" sz="2800" dirty="0" smtClean="0">
                <a:solidFill>
                  <a:srgbClr val="7F5F52"/>
                </a:solidFill>
              </a:rPr>
              <a:t>YOUR</a:t>
            </a:r>
            <a:r>
              <a:rPr lang="en-US" altLang="zh-CN" sz="2800" dirty="0" smtClean="0">
                <a:solidFill>
                  <a:srgbClr val="1A7BAE"/>
                </a:solidFill>
              </a:rPr>
              <a:t> </a:t>
            </a:r>
            <a:r>
              <a:rPr lang="en-US" altLang="zh-CN" sz="2800" dirty="0" smtClean="0">
                <a:solidFill>
                  <a:srgbClr val="EBB69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8450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Spark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zh-CN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0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Scala</a:t>
            </a:r>
            <a:r>
              <a:rPr lang="zh-CN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语法</a:t>
            </a:r>
            <a:endParaRPr lang="en-US" altLang="zh-CN" sz="16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0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Spark </a:t>
            </a:r>
            <a:r>
              <a:rPr lang="en-US" altLang="zh-CN" sz="16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DataFrame</a:t>
            </a:r>
            <a:endParaRPr lang="zh-CN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0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UDF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354B5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1600">
              <a:solidFill>
                <a:srgbClr val="354B5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E86262"/>
            </a:solidFill>
            <a:ln>
              <a:solidFill>
                <a:srgbClr val="A7AA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8626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354B5E"/>
            </a:solidFill>
            <a:ln>
              <a:solidFill>
                <a:srgbClr val="A7AA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55A8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A7AA9D"/>
            </a:solidFill>
            <a:ln>
              <a:solidFill>
                <a:srgbClr val="A7AA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9ACB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EBB690"/>
            </a:solidFill>
            <a:ln>
              <a:solidFill>
                <a:srgbClr val="A7AA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7AAB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32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191420"/>
            <a:ext cx="417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Spark</a:t>
            </a:r>
            <a:r>
              <a:rPr lang="zh-CN" altLang="en-US" sz="2000" dirty="0" smtClean="0">
                <a:latin typeface="+mn-ea"/>
              </a:rPr>
              <a:t>组件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152525"/>
            <a:ext cx="6029325" cy="2838450"/>
          </a:xfrm>
          <a:prstGeom prst="rect">
            <a:avLst/>
          </a:prstGeom>
          <a:ln>
            <a:solidFill>
              <a:srgbClr val="2A9EEF"/>
            </a:solidFill>
          </a:ln>
        </p:spPr>
      </p:pic>
    </p:spTree>
    <p:extLst>
      <p:ext uri="{BB962C8B-B14F-4D97-AF65-F5344CB8AC3E}">
        <p14:creationId xmlns:p14="http://schemas.microsoft.com/office/powerpoint/2010/main" val="228103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191420"/>
            <a:ext cx="417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Spark</a:t>
            </a:r>
            <a:r>
              <a:rPr lang="zh-CN" altLang="en-US" sz="2000" dirty="0" smtClean="0">
                <a:latin typeface="+mn-ea"/>
              </a:rPr>
              <a:t>生态系统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822000"/>
            <a:ext cx="66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1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191420"/>
            <a:ext cx="417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Scala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21550" y="1761660"/>
            <a:ext cx="4185465" cy="360040"/>
          </a:xfrm>
          <a:prstGeom prst="rect">
            <a:avLst/>
          </a:prstGeom>
          <a:solidFill>
            <a:srgbClr val="EBB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声明值和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549" y="2301720"/>
            <a:ext cx="4185465" cy="360040"/>
          </a:xfrm>
          <a:prstGeom prst="rect">
            <a:avLst/>
          </a:prstGeom>
          <a:solidFill>
            <a:srgbClr val="EBB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549" y="2841779"/>
            <a:ext cx="4185465" cy="360040"/>
          </a:xfrm>
          <a:prstGeom prst="rect">
            <a:avLst/>
          </a:prstGeom>
          <a:solidFill>
            <a:srgbClr val="EBB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定义与调用函数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22050" y="1761659"/>
            <a:ext cx="2925325" cy="1440159"/>
          </a:xfrm>
          <a:prstGeom prst="rect">
            <a:avLst/>
          </a:prstGeom>
          <a:solidFill>
            <a:srgbClr val="A7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9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191420"/>
            <a:ext cx="417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Start Spark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" y="996575"/>
            <a:ext cx="7671428" cy="237428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0" y="2076695"/>
            <a:ext cx="6651428" cy="27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191420"/>
            <a:ext cx="417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Start Spark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" y="1118410"/>
            <a:ext cx="6447619" cy="9523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0" y="2706765"/>
            <a:ext cx="4688572" cy="168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092" y="2706765"/>
            <a:ext cx="3848571" cy="2485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6520" y="2256715"/>
            <a:ext cx="8536044" cy="90010"/>
          </a:xfrm>
          <a:prstGeom prst="rect">
            <a:avLst/>
          </a:prstGeom>
          <a:solidFill>
            <a:srgbClr val="EBB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520" y="842477"/>
            <a:ext cx="8536044" cy="90010"/>
          </a:xfrm>
          <a:prstGeom prst="rect">
            <a:avLst/>
          </a:prstGeom>
          <a:solidFill>
            <a:srgbClr val="EBB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376" y="4651294"/>
            <a:ext cx="8536044" cy="90010"/>
          </a:xfrm>
          <a:prstGeom prst="rect">
            <a:avLst/>
          </a:prstGeom>
          <a:solidFill>
            <a:srgbClr val="EBB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5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191420"/>
            <a:ext cx="417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Spark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DataFrame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21550" y="1300359"/>
            <a:ext cx="7830870" cy="360040"/>
          </a:xfrm>
          <a:prstGeom prst="rect">
            <a:avLst/>
          </a:prstGeom>
          <a:solidFill>
            <a:srgbClr val="EBB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://spark.apache.org/docs/2.0.1/sql-programming-guide.</a:t>
            </a:r>
            <a:r>
              <a:rPr lang="zh-CN" altLang="en-US" dirty="0" smtClean="0">
                <a:solidFill>
                  <a:schemeClr val="tx1"/>
                </a:solidFill>
              </a:rPr>
              <a:t>html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50" y="2267794"/>
            <a:ext cx="7830870" cy="360040"/>
          </a:xfrm>
          <a:prstGeom prst="rect">
            <a:avLst/>
          </a:prstGeom>
          <a:solidFill>
            <a:srgbClr val="EBB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https</a:t>
            </a:r>
            <a:r>
              <a:rPr lang="zh-CN" altLang="en-US" dirty="0">
                <a:solidFill>
                  <a:schemeClr val="tx1"/>
                </a:solidFill>
              </a:rPr>
              <a:t>://blog.csdn.net/dabokele/article/details/</a:t>
            </a:r>
            <a:r>
              <a:rPr lang="zh-CN" altLang="en-US" dirty="0" smtClean="0">
                <a:solidFill>
                  <a:schemeClr val="tx1"/>
                </a:solidFill>
              </a:rPr>
              <a:t>52802150</a:t>
            </a:r>
          </a:p>
        </p:txBody>
      </p:sp>
    </p:spTree>
    <p:extLst>
      <p:ext uri="{BB962C8B-B14F-4D97-AF65-F5344CB8AC3E}">
        <p14:creationId xmlns:p14="http://schemas.microsoft.com/office/powerpoint/2010/main" val="1064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191420"/>
            <a:ext cx="417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UDF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66" y="1401620"/>
            <a:ext cx="5881905" cy="3512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5266" y="903138"/>
            <a:ext cx="7830870" cy="360040"/>
          </a:xfrm>
          <a:prstGeom prst="rect">
            <a:avLst/>
          </a:prstGeom>
          <a:solidFill>
            <a:srgbClr val="EBB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https</a:t>
            </a:r>
            <a:r>
              <a:rPr lang="en-US" altLang="zh-CN" dirty="0">
                <a:solidFill>
                  <a:schemeClr val="tx1"/>
                </a:solidFill>
              </a:rPr>
              <a:t>://jaceklaskowski.gitbooks.io/mastering-spark-sql/spark-sql-udfs.html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49B6DF"/>
      </a:hlink>
      <a:folHlink>
        <a:srgbClr val="A8D08D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E384B"/>
    </a:accent1>
    <a:accent2>
      <a:srgbClr val="6A868F"/>
    </a:accent2>
    <a:accent3>
      <a:srgbClr val="32788E"/>
    </a:accent3>
    <a:accent4>
      <a:srgbClr val="D6C88B"/>
    </a:accent4>
    <a:accent5>
      <a:srgbClr val="D66E49"/>
    </a:accent5>
    <a:accent6>
      <a:srgbClr val="BFBFBF"/>
    </a:accent6>
    <a:hlink>
      <a:srgbClr val="49B6DF"/>
    </a:hlink>
    <a:folHlink>
      <a:srgbClr val="A8D08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90</Words>
  <Application>Microsoft Office PowerPoint</Application>
  <PresentationFormat>全屏显示(16:9)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华文细黑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yw余维</cp:lastModifiedBy>
  <cp:revision>770</cp:revision>
  <dcterms:modified xsi:type="dcterms:W3CDTF">2018-07-12T05:51:45Z</dcterms:modified>
</cp:coreProperties>
</file>