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2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6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5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6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1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C00F-066A-BF4E-AD7F-69C342B5C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Pando data science project -Organization top 10 prospects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54D85-5958-3A4E-9016-4845EC3D2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Li</a:t>
            </a:r>
          </a:p>
        </p:txBody>
      </p:sp>
    </p:spTree>
    <p:extLst>
      <p:ext uri="{BB962C8B-B14F-4D97-AF65-F5344CB8AC3E}">
        <p14:creationId xmlns:p14="http://schemas.microsoft.com/office/powerpoint/2010/main" val="348867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0BCB-549E-9843-AFC8-20794629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Preprocess every feature vector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4721-DE48-944B-8DB3-3399075C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are preprocessed with normalization, standardization, one-hot, or raw transformations.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8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64F0-4AD2-354C-9514-59CDAC15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Split data into train, validation, and test (2018 data) datasets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047F-77F6-FD49-94A9-5CC475E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ABB0-8093-0748-95B1-256D6BED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number of models on this input transformed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69B7-57D0-1840-94F9-75F41A39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Models tested: 	</a:t>
            </a:r>
          </a:p>
          <a:p>
            <a:pPr lvl="1"/>
            <a:r>
              <a:rPr lang="en-US" dirty="0"/>
              <a:t>Nearest Neighbors</a:t>
            </a:r>
          </a:p>
          <a:p>
            <a:pPr lvl="1"/>
            <a:r>
              <a:rPr lang="en-US" dirty="0"/>
              <a:t>Linear SVM</a:t>
            </a:r>
          </a:p>
          <a:p>
            <a:pPr lvl="1"/>
            <a:r>
              <a:rPr lang="en-US" dirty="0"/>
              <a:t>RBF SVM</a:t>
            </a:r>
          </a:p>
          <a:p>
            <a:pPr lvl="1"/>
            <a:r>
              <a:rPr lang="en-US" dirty="0"/>
              <a:t>SVC Gamma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Neural Net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QDA</a:t>
            </a:r>
          </a:p>
        </p:txBody>
      </p:sp>
    </p:spTree>
    <p:extLst>
      <p:ext uri="{BB962C8B-B14F-4D97-AF65-F5344CB8AC3E}">
        <p14:creationId xmlns:p14="http://schemas.microsoft.com/office/powerpoint/2010/main" val="108194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7DBA-D98F-F143-9340-269C66E8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on Validation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2272-F73C-6845-9212-53ACA032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model is tested on a validation dataset, looking at validation, sensitivity and specificity values.</a:t>
            </a:r>
          </a:p>
          <a:p>
            <a:pPr lvl="1"/>
            <a:r>
              <a:rPr lang="en-US" dirty="0"/>
              <a:t>Example: 			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8"/>
            <a:r>
              <a:rPr lang="en-US" dirty="0"/>
              <a:t>                                         *full list found in attached </a:t>
            </a:r>
            <a:r>
              <a:rPr lang="en-US" dirty="0" err="1"/>
              <a:t>Jupyter</a:t>
            </a:r>
            <a:r>
              <a:rPr lang="en-US" dirty="0"/>
              <a:t> notebook 			“</a:t>
            </a:r>
            <a:r>
              <a:rPr lang="en-US" dirty="0" err="1"/>
              <a:t>Modelling.ipynb</a:t>
            </a:r>
            <a:r>
              <a:rPr lang="en-US" dirty="0"/>
              <a:t>”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7F26F-E2E7-E04B-BD80-CCFDAAE0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69" y="3275719"/>
            <a:ext cx="2681470" cy="24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3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3730-0329-5248-9474-57632592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during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5393-0873-9A47-813F-D568CA8C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Unbalanced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 Values</a:t>
            </a:r>
          </a:p>
        </p:txBody>
      </p:sp>
    </p:spTree>
    <p:extLst>
      <p:ext uri="{BB962C8B-B14F-4D97-AF65-F5344CB8AC3E}">
        <p14:creationId xmlns:p14="http://schemas.microsoft.com/office/powerpoint/2010/main" val="66348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BF90-8754-1143-9DA3-39CCF6CE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57CE-07E6-B544-BD37-9EB2FF5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Only 4% of samples were negative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Used Random </a:t>
            </a:r>
            <a:r>
              <a:rPr lang="en-US" dirty="0" err="1"/>
              <a:t>Undersampling</a:t>
            </a:r>
            <a:r>
              <a:rPr lang="en-US" dirty="0"/>
              <a:t> to resolve the problem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09007-01BD-354A-A541-973746554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27" y="3041650"/>
            <a:ext cx="36957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C0C5D-7FD4-EF44-A964-46D435C2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127" y="4761920"/>
            <a:ext cx="3695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9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6F6B-D2E0-CF40-9281-1601F489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5851-5281-3849-8876-1E32B527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number of rows with NA values were negligibly small compared to total rows, did not include any rows with NA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3649-7DD9-1845-9C31-E732EC48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BD79-8A50-5047-9679-37BA6D4B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Pandas, NumPy, and SciPy Libraries</a:t>
            </a:r>
          </a:p>
        </p:txBody>
      </p:sp>
    </p:spTree>
    <p:extLst>
      <p:ext uri="{BB962C8B-B14F-4D97-AF65-F5344CB8AC3E}">
        <p14:creationId xmlns:p14="http://schemas.microsoft.com/office/powerpoint/2010/main" val="290902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40E9-553E-1A48-A25A-3C53D153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B3DC-CFF7-554B-A504-11C2A88E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Objective - Binary Decision Problem.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Understanding the Problem.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Analyzed 2017  Top 10 Prospects relative to Leagues, Levels and Teams.</a:t>
            </a:r>
          </a:p>
        </p:txBody>
      </p:sp>
    </p:spTree>
    <p:extLst>
      <p:ext uri="{BB962C8B-B14F-4D97-AF65-F5344CB8AC3E}">
        <p14:creationId xmlns:p14="http://schemas.microsoft.com/office/powerpoint/2010/main" val="140276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D0FC-F0FE-AD43-A7DD-0FB2C440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244C-E554-EB43-B786-5E9F19C8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decision problem determining whether a prospect is a organizational top 10 prospect.</a:t>
            </a:r>
          </a:p>
          <a:p>
            <a:r>
              <a:rPr lang="en-US" dirty="0"/>
              <a:t>Output is a predicted list of players who are in their respective organizational top 10 prospect list</a:t>
            </a:r>
          </a:p>
        </p:txBody>
      </p:sp>
    </p:spTree>
    <p:extLst>
      <p:ext uri="{BB962C8B-B14F-4D97-AF65-F5344CB8AC3E}">
        <p14:creationId xmlns:p14="http://schemas.microsoft.com/office/powerpoint/2010/main" val="5639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CC63-2D06-6644-91E7-40BC718A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F6F7-4028-CE4A-8C63-95BFBF31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7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3EE7-BCCC-7C42-B2AA-BECDA068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2017 top 10 prospects with respect to leagues, levels, and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25E-B742-924D-B990-0960CB38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Examined the number of “Top 10 Prospects” from each level.</a:t>
            </a:r>
          </a:p>
          <a:p>
            <a:pPr lvl="1"/>
            <a:r>
              <a:rPr lang="en-US" dirty="0"/>
              <a:t>Evenly distributed – no need to distinguish between levels.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Verified that there are no organizations with more than 10 ”Top 10 Prospects in a given year (reference attached </a:t>
            </a:r>
            <a:r>
              <a:rPr lang="en-US" dirty="0" err="1"/>
              <a:t>Jupyter</a:t>
            </a:r>
            <a:r>
              <a:rPr lang="en-US" dirty="0"/>
              <a:t> notebook for full list).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F0DD6-BC7F-2449-8B77-9653C7B6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70" y="3429001"/>
            <a:ext cx="2625802" cy="12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0CF0D3-3DD8-9F4D-AD3B-5C833AB17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64" y="4916559"/>
            <a:ext cx="13208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1ED-1D89-4C4C-A204-10EABD95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95F5-2FC2-9741-B101-E1C40D35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835F-F3B9-0A4A-9D31-CF822857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A382-0595-4441-9D70-B6312AD4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Every row in given data frame as a data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Selected specific features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Preprocess every feature vector with normalization, standardization, one-hot, or raw transformations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data into train, validation, and test (2018 data) datasets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a number of models on this input transformed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Evaluate on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51492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B125-CD8D-644D-A6AC-14DB17A1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Every row in given data frame as a data point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17C5-E8FD-8344-B220-9B66E6FF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every row has an associated top 10 metric, each row is used as a data point.</a:t>
            </a:r>
          </a:p>
        </p:txBody>
      </p:sp>
    </p:spTree>
    <p:extLst>
      <p:ext uri="{BB962C8B-B14F-4D97-AF65-F5344CB8AC3E}">
        <p14:creationId xmlns:p14="http://schemas.microsoft.com/office/powerpoint/2010/main" val="378606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E30C-21EF-C049-A444-0C86075A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specific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0E29-B979-A74E-9345-148268BC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features (statistics of a player) are selected for modeling.</a:t>
            </a:r>
          </a:p>
          <a:p>
            <a:r>
              <a:rPr lang="en-US" dirty="0"/>
              <a:t>Features included are: '</a:t>
            </a:r>
            <a:r>
              <a:rPr lang="en-US" dirty="0" err="1"/>
              <a:t>rel_app</a:t>
            </a:r>
            <a:r>
              <a:rPr lang="en-US" dirty="0"/>
              <a:t>', 'era', 'hits9', 'hr9', 'bb9', 'so9', '</a:t>
            </a:r>
            <a:r>
              <a:rPr lang="en-US" dirty="0" err="1"/>
              <a:t>so_bb</a:t>
            </a:r>
            <a:r>
              <a:rPr lang="en-US" dirty="0"/>
              <a:t>', 'whip',  '</a:t>
            </a:r>
            <a:r>
              <a:rPr lang="en-US" dirty="0" err="1"/>
              <a:t>gs_pct</a:t>
            </a:r>
            <a:r>
              <a:rPr lang="en-US" dirty="0"/>
              <a:t>', '</a:t>
            </a:r>
            <a:r>
              <a:rPr lang="en-US" dirty="0" err="1"/>
              <a:t>ip_gm</a:t>
            </a:r>
            <a:r>
              <a:rPr lang="en-US" dirty="0"/>
              <a:t>', '</a:t>
            </a:r>
            <a:r>
              <a:rPr lang="en-US" dirty="0" err="1"/>
              <a:t>hgt_inches</a:t>
            </a:r>
            <a:r>
              <a:rPr lang="en-US" dirty="0"/>
              <a:t>', '</a:t>
            </a:r>
            <a:r>
              <a:rPr lang="en-US" dirty="0" err="1"/>
              <a:t>wgt</a:t>
            </a:r>
            <a:r>
              <a:rPr lang="en-US" dirty="0"/>
              <a:t>', 'wins', '</a:t>
            </a:r>
            <a:r>
              <a:rPr lang="en-US" dirty="0" err="1"/>
              <a:t>gs</a:t>
            </a:r>
            <a:r>
              <a:rPr lang="en-US" dirty="0"/>
              <a:t>', 'gm', '</a:t>
            </a:r>
            <a:r>
              <a:rPr lang="en-US" dirty="0" err="1"/>
              <a:t>sv</a:t>
            </a:r>
            <a:r>
              <a:rPr lang="en-US" dirty="0"/>
              <a:t>', 'gf', '</a:t>
            </a:r>
            <a:r>
              <a:rPr lang="en-US" dirty="0" err="1"/>
              <a:t>sho</a:t>
            </a:r>
            <a:r>
              <a:rPr lang="en-US" dirty="0"/>
              <a:t>’, '</a:t>
            </a:r>
            <a:r>
              <a:rPr lang="en-US" dirty="0" err="1"/>
              <a:t>mlb_binary</a:t>
            </a:r>
            <a:r>
              <a:rPr lang="en-US" dirty="0"/>
              <a:t>', 'ba100_post’, 'org_top10_post’</a:t>
            </a:r>
          </a:p>
          <a:p>
            <a:r>
              <a:rPr lang="en-US" dirty="0"/>
              <a:t>These features are selected based on </a:t>
            </a:r>
          </a:p>
        </p:txBody>
      </p:sp>
    </p:spTree>
    <p:extLst>
      <p:ext uri="{BB962C8B-B14F-4D97-AF65-F5344CB8AC3E}">
        <p14:creationId xmlns:p14="http://schemas.microsoft.com/office/powerpoint/2010/main" val="18950492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{6D85AD01-C7CE-B448-AC79-450EE4FABD49}tf10001120</Template>
  <TotalTime>85</TotalTime>
  <Words>408</Words>
  <Application>Microsoft Macintosh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Pando data science project -Organization top 10 prospects prediction</vt:lpstr>
      <vt:lpstr>Data analysis</vt:lpstr>
      <vt:lpstr>Objective </vt:lpstr>
      <vt:lpstr>Understanding the Problem</vt:lpstr>
      <vt:lpstr>Analyzing 2017 top 10 prospects with respect to leagues, levels, and teams</vt:lpstr>
      <vt:lpstr>Reasoning</vt:lpstr>
      <vt:lpstr>Solution</vt:lpstr>
      <vt:lpstr> Every row in given data frame as a data point </vt:lpstr>
      <vt:lpstr>Selected specific features</vt:lpstr>
      <vt:lpstr> Preprocess every feature vector </vt:lpstr>
      <vt:lpstr> Split data into train, validation, and test (2018 data) datasets  </vt:lpstr>
      <vt:lpstr>Train a number of models on this input transformed data </vt:lpstr>
      <vt:lpstr>Evaluate on Validation Dataset</vt:lpstr>
      <vt:lpstr>Problems during project</vt:lpstr>
      <vt:lpstr>Unbalanced dataset</vt:lpstr>
      <vt:lpstr>Na values</vt:lpstr>
      <vt:lpstr>Library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2019-01-20T17:40:43Z</dcterms:created>
  <dcterms:modified xsi:type="dcterms:W3CDTF">2019-01-20T19:06:22Z</dcterms:modified>
</cp:coreProperties>
</file>