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39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9 Rectángulo redondeado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4 Título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0" name="19 Subtítulo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11" name="1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13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ctángulo redondeado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10 Redondear rectángulo de esquina sencilla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 redondeado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Rectángulo redondeado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12 Marcador de título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940F28BE-93C0-4DD1-8E9F-F24AC320F6BC}" type="datetimeFigureOut">
              <a:rPr lang="es-AR" smtClean="0"/>
              <a:pPr/>
              <a:t>1/9/2022</a:t>
            </a:fld>
            <a:endParaRPr lang="es-AR"/>
          </a:p>
        </p:txBody>
      </p:sp>
      <p:sp>
        <p:nvSpPr>
          <p:cNvPr id="18" name="1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101D9A9-C5F1-4728-AA88-674DD56E55A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 descr="Circuito Pulsador Pull up_Pull Dow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528" y="620688"/>
            <a:ext cx="8496943" cy="56166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475656" y="529516"/>
            <a:ext cx="648072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Circuito Conexión Pulsador </a:t>
            </a:r>
            <a:r>
              <a:rPr lang="es-AR" sz="2800" dirty="0" err="1" smtClean="0"/>
              <a:t>Pull</a:t>
            </a:r>
            <a:r>
              <a:rPr lang="es-AR" sz="2800" dirty="0" smtClean="0"/>
              <a:t> up</a:t>
            </a:r>
            <a:endParaRPr lang="es-AR" sz="2800" dirty="0"/>
          </a:p>
        </p:txBody>
      </p:sp>
      <p:pic>
        <p:nvPicPr>
          <p:cNvPr id="1026" name="Picture 2" descr="C:\C_prima\Robotica General\Ejemplos\Pulsador\Circuito Pulsador Pull up IMG.png"/>
          <p:cNvPicPr>
            <a:picLocks noChangeAspect="1" noChangeArrowheads="1"/>
          </p:cNvPicPr>
          <p:nvPr/>
        </p:nvPicPr>
        <p:blipFill>
          <a:blip r:embed="rId2" cstate="print"/>
          <a:srcRect l="25012" t="9065" r="16674" b="9763"/>
          <a:stretch>
            <a:fillRect/>
          </a:stretch>
        </p:blipFill>
        <p:spPr bwMode="auto">
          <a:xfrm>
            <a:off x="755576" y="1556792"/>
            <a:ext cx="7673342" cy="460851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971600" y="529516"/>
            <a:ext cx="7128792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AR" sz="2800" dirty="0" smtClean="0"/>
              <a:t>Circuito Conexión Pulsador </a:t>
            </a:r>
            <a:r>
              <a:rPr lang="es-AR" sz="2800" dirty="0" err="1" smtClean="0"/>
              <a:t>Pull</a:t>
            </a:r>
            <a:r>
              <a:rPr lang="es-AR" sz="2800" dirty="0" smtClean="0"/>
              <a:t> Down</a:t>
            </a:r>
            <a:endParaRPr lang="es-AR" sz="2800" dirty="0"/>
          </a:p>
        </p:txBody>
      </p:sp>
      <p:pic>
        <p:nvPicPr>
          <p:cNvPr id="1027" name="Picture 3" descr="C:\C_prima\Robotica General\Ejemplos\Pulsador\Circuito Pulsador Pull Down IMG.png"/>
          <p:cNvPicPr>
            <a:picLocks noChangeAspect="1" noChangeArrowheads="1"/>
          </p:cNvPicPr>
          <p:nvPr/>
        </p:nvPicPr>
        <p:blipFill>
          <a:blip r:embed="rId2" cstate="print"/>
          <a:srcRect l="25012" t="7072" r="19176" b="7858"/>
          <a:stretch>
            <a:fillRect/>
          </a:stretch>
        </p:blipFill>
        <p:spPr bwMode="auto">
          <a:xfrm>
            <a:off x="827584" y="1700808"/>
            <a:ext cx="7488832" cy="417646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C_prima\Robotica General\Ejemplos\Pulsador\Codigo Conexion Pulsador Pull Up-Down IM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6056" y="1412776"/>
            <a:ext cx="3545582" cy="46085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31" name="Picture 7" descr="C:\C_prima\Robotica General\Ejemplos\Pulsador\DFD Conexion Pulsador Pull Up-Down IM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5656" y="1196752"/>
            <a:ext cx="2880320" cy="51167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o">
  <a:themeElements>
    <a:clrScheme name="Aspecto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o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Aspect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295</TotalTime>
  <Words>10</Words>
  <Application>Microsoft Office PowerPoint</Application>
  <PresentationFormat>Presentación en pantalla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Aspecto</vt:lpstr>
      <vt:lpstr>Diapositiva 1</vt:lpstr>
      <vt:lpstr>Diapositiva 2</vt:lpstr>
      <vt:lpstr>Diapositiva 3</vt:lpstr>
      <vt:lpstr>Diapositiva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Contreras</dc:creator>
  <cp:lastModifiedBy>Sergio Contreras</cp:lastModifiedBy>
  <cp:revision>32</cp:revision>
  <dcterms:created xsi:type="dcterms:W3CDTF">2022-08-30T13:15:14Z</dcterms:created>
  <dcterms:modified xsi:type="dcterms:W3CDTF">2022-09-01T05:22:22Z</dcterms:modified>
</cp:coreProperties>
</file>