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38FC-4AA3-49CB-8288-401FD3256B44}" type="datetimeFigureOut">
              <a:rPr lang="es-AR" smtClean="0"/>
              <a:t>15/8/2021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E83B-F387-419E-91EC-8992E9807AA6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Circuito RF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00808"/>
            <a:ext cx="8676456" cy="489654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835696" y="83671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/>
              <a:t>RFID con Monitor Serial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FID Serial Monit 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8532440" cy="532859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907704" y="76470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Programación en </a:t>
            </a:r>
            <a:r>
              <a:rPr lang="es-AR" sz="3600" dirty="0" err="1" smtClean="0"/>
              <a:t>Arduino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FID Serial Monit I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8504476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nitor Ser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250611" cy="468052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267744" y="47667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/>
              <a:t>Monitor Serial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Presentación en pantalla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Contreras</dc:creator>
  <cp:lastModifiedBy>Sergio Contreras</cp:lastModifiedBy>
  <cp:revision>3</cp:revision>
  <dcterms:created xsi:type="dcterms:W3CDTF">2021-08-15T04:46:54Z</dcterms:created>
  <dcterms:modified xsi:type="dcterms:W3CDTF">2021-08-15T05:04:36Z</dcterms:modified>
</cp:coreProperties>
</file>