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4" r:id="rId2"/>
    <p:sldMasterId id="2147483720" r:id="rId3"/>
  </p:sldMasterIdLst>
  <p:notesMasterIdLst>
    <p:notesMasterId r:id="rId20"/>
  </p:notesMasterIdLst>
  <p:sldIdLst>
    <p:sldId id="256" r:id="rId4"/>
    <p:sldId id="257" r:id="rId5"/>
    <p:sldId id="261" r:id="rId6"/>
    <p:sldId id="258" r:id="rId7"/>
    <p:sldId id="259" r:id="rId8"/>
    <p:sldId id="260" r:id="rId9"/>
    <p:sldId id="262" r:id="rId10"/>
    <p:sldId id="266" r:id="rId11"/>
    <p:sldId id="267" r:id="rId12"/>
    <p:sldId id="265" r:id="rId13"/>
    <p:sldId id="272" r:id="rId14"/>
    <p:sldId id="264" r:id="rId15"/>
    <p:sldId id="271" r:id="rId16"/>
    <p:sldId id="270" r:id="rId17"/>
    <p:sldId id="269" r:id="rId18"/>
    <p:sldId id="268" r:id="rId19"/>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66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398"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692810-0A0D-4654-8316-7274A8C056A7}" type="datetimeFigureOut">
              <a:rPr lang="es-AR" smtClean="0"/>
              <a:t>24/8/2022</a:t>
            </a:fld>
            <a:endParaRPr lang="es-AR"/>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A2C45C-67D2-4A1F-833F-71266D650208}" type="slidenum">
              <a:rPr lang="es-AR" smtClean="0"/>
              <a:t>‹Nº›</a:t>
            </a:fld>
            <a:endParaRPr lang="es-A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número de diapositiva"/>
          <p:cNvSpPr>
            <a:spLocks noGrp="1"/>
          </p:cNvSpPr>
          <p:nvPr>
            <p:ph type="sldNum" sz="quarter" idx="10"/>
          </p:nvPr>
        </p:nvSpPr>
        <p:spPr/>
        <p:txBody>
          <a:bodyPr/>
          <a:lstStyle/>
          <a:p>
            <a:fld id="{E7A2C45C-67D2-4A1F-833F-71266D650208}" type="slidenum">
              <a:rPr lang="es-AR" smtClean="0"/>
              <a:t>12</a:t>
            </a:fld>
            <a:endParaRPr lang="es-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9 Triángulo rectángulo"/>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8 Título"/>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grpSp>
        <p:nvGrpSpPr>
          <p:cNvPr id="2" name="1 Grupo"/>
          <p:cNvGrpSpPr/>
          <p:nvPr/>
        </p:nvGrpSpPr>
        <p:grpSpPr>
          <a:xfrm>
            <a:off x="-3765" y="4953000"/>
            <a:ext cx="9147765" cy="1912088"/>
            <a:chOff x="-3765" y="4832896"/>
            <a:chExt cx="9147765" cy="2032192"/>
          </a:xfrm>
        </p:grpSpPr>
        <p:sp>
          <p:nvSpPr>
            <p:cNvPr id="7" name="6 Forma libre"/>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7 Forma libre"/>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10 Forma libre"/>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11 Conector recto"/>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29 Marcador de fecha"/>
          <p:cNvSpPr>
            <a:spLocks noGrp="1"/>
          </p:cNvSpPr>
          <p:nvPr>
            <p:ph type="dt" sz="half" idx="10"/>
          </p:nvPr>
        </p:nvSpPr>
        <p:spPr/>
        <p:txBody>
          <a:bodyPr/>
          <a:lstStyle>
            <a:lvl1pPr>
              <a:defRPr>
                <a:solidFill>
                  <a:srgbClr val="FFFFFF"/>
                </a:solidFill>
              </a:defRPr>
            </a:lvl1pPr>
            <a:extLst/>
          </a:lstStyle>
          <a:p>
            <a:fld id="{0600B958-864E-4F83-8265-364246BD1B59}" type="datetimeFigureOut">
              <a:rPr lang="es-AR" smtClean="0"/>
              <a:pPr/>
              <a:t>24/8/2022</a:t>
            </a:fld>
            <a:endParaRPr lang="es-AR"/>
          </a:p>
        </p:txBody>
      </p:sp>
      <p:sp>
        <p:nvSpPr>
          <p:cNvPr id="19" name="18 Marcador de pie de página"/>
          <p:cNvSpPr>
            <a:spLocks noGrp="1"/>
          </p:cNvSpPr>
          <p:nvPr>
            <p:ph type="ftr" sz="quarter" idx="11"/>
          </p:nvPr>
        </p:nvSpPr>
        <p:spPr/>
        <p:txBody>
          <a:bodyPr/>
          <a:lstStyle>
            <a:lvl1pPr>
              <a:defRPr>
                <a:solidFill>
                  <a:schemeClr val="accent1">
                    <a:tint val="20000"/>
                  </a:schemeClr>
                </a:solidFill>
              </a:defRPr>
            </a:lvl1pPr>
            <a:extLst/>
          </a:lstStyle>
          <a:p>
            <a:endParaRPr lang="es-AR"/>
          </a:p>
        </p:txBody>
      </p:sp>
      <p:sp>
        <p:nvSpPr>
          <p:cNvPr id="27" name="26 Marcador de número de diapositiva"/>
          <p:cNvSpPr>
            <a:spLocks noGrp="1"/>
          </p:cNvSpPr>
          <p:nvPr>
            <p:ph type="sldNum" sz="quarter" idx="12"/>
          </p:nvPr>
        </p:nvSpPr>
        <p:spPr/>
        <p:txBody>
          <a:bodyPr/>
          <a:lstStyle>
            <a:lvl1pPr>
              <a:defRPr>
                <a:solidFill>
                  <a:srgbClr val="FFFFFF"/>
                </a:solidFill>
              </a:defRPr>
            </a:lvl1pPr>
            <a:extLst/>
          </a:lstStyle>
          <a:p>
            <a:fld id="{60AA7ABB-7CFD-404D-9DD2-D51CD173D68B}" type="slidenum">
              <a:rPr lang="es-AR" smtClean="0"/>
              <a:pPr/>
              <a:t>‹Nº›</a:t>
            </a:fld>
            <a:endParaRPr lang="es-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1481329"/>
            <a:ext cx="8229600" cy="4386071"/>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0600B958-864E-4F83-8265-364246BD1B59}" type="datetimeFigureOut">
              <a:rPr lang="es-AR" smtClean="0"/>
              <a:pPr/>
              <a:t>24/8/2022</a:t>
            </a:fld>
            <a:endParaRPr lang="es-AR"/>
          </a:p>
        </p:txBody>
      </p:sp>
      <p:sp>
        <p:nvSpPr>
          <p:cNvPr id="5" name="4 Marcador de pie de página"/>
          <p:cNvSpPr>
            <a:spLocks noGrp="1"/>
          </p:cNvSpPr>
          <p:nvPr>
            <p:ph type="ftr" sz="quarter" idx="11"/>
          </p:nvPr>
        </p:nvSpPr>
        <p:spPr/>
        <p:txBody>
          <a:bodyPr/>
          <a:lstStyle>
            <a:extLst/>
          </a:lstStyle>
          <a:p>
            <a:endParaRPr lang="es-AR"/>
          </a:p>
        </p:txBody>
      </p:sp>
      <p:sp>
        <p:nvSpPr>
          <p:cNvPr id="6" name="5 Marcador de número de diapositiva"/>
          <p:cNvSpPr>
            <a:spLocks noGrp="1"/>
          </p:cNvSpPr>
          <p:nvPr>
            <p:ph type="sldNum" sz="quarter" idx="12"/>
          </p:nvPr>
        </p:nvSpPr>
        <p:spPr/>
        <p:txBody>
          <a:bodyPr/>
          <a:lstStyle>
            <a:extLst/>
          </a:lstStyle>
          <a:p>
            <a:fld id="{60AA7ABB-7CFD-404D-9DD2-D51CD173D68B}" type="slidenum">
              <a:rPr lang="es-AR" smtClean="0"/>
              <a:pPr/>
              <a:t>‹Nº›</a:t>
            </a:fld>
            <a:endParaRPr lang="es-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44013" y="274640"/>
            <a:ext cx="1777470" cy="5592761"/>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41"/>
            <a:ext cx="6324600" cy="5592760"/>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0600B958-864E-4F83-8265-364246BD1B59}" type="datetimeFigureOut">
              <a:rPr lang="es-AR" smtClean="0"/>
              <a:pPr/>
              <a:t>24/8/2022</a:t>
            </a:fld>
            <a:endParaRPr lang="es-AR"/>
          </a:p>
        </p:txBody>
      </p:sp>
      <p:sp>
        <p:nvSpPr>
          <p:cNvPr id="5" name="4 Marcador de pie de página"/>
          <p:cNvSpPr>
            <a:spLocks noGrp="1"/>
          </p:cNvSpPr>
          <p:nvPr>
            <p:ph type="ftr" sz="quarter" idx="11"/>
          </p:nvPr>
        </p:nvSpPr>
        <p:spPr/>
        <p:txBody>
          <a:bodyPr/>
          <a:lstStyle>
            <a:extLst/>
          </a:lstStyle>
          <a:p>
            <a:endParaRPr lang="es-AR"/>
          </a:p>
        </p:txBody>
      </p:sp>
      <p:sp>
        <p:nvSpPr>
          <p:cNvPr id="6" name="5 Marcador de número de diapositiva"/>
          <p:cNvSpPr>
            <a:spLocks noGrp="1"/>
          </p:cNvSpPr>
          <p:nvPr>
            <p:ph type="sldNum" sz="quarter" idx="12"/>
          </p:nvPr>
        </p:nvSpPr>
        <p:spPr/>
        <p:txBody>
          <a:bodyPr/>
          <a:lstStyle>
            <a:extLst/>
          </a:lstStyle>
          <a:p>
            <a:fld id="{60AA7ABB-7CFD-404D-9DD2-D51CD173D68B}" type="slidenum">
              <a:rPr lang="es-AR" smtClean="0"/>
              <a:pPr/>
              <a:t>‹Nº›</a:t>
            </a:fld>
            <a:endParaRPr lang="es-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1">
        <a:schemeClr val="bg2"/>
      </p:bgRef>
    </p:bg>
    <p:spTree>
      <p:nvGrpSpPr>
        <p:cNvPr id="1" name=""/>
        <p:cNvGrpSpPr/>
        <p:nvPr/>
      </p:nvGrpSpPr>
      <p:grpSpPr>
        <a:xfrm>
          <a:off x="0" y="0"/>
          <a:ext cx="0" cy="0"/>
          <a:chOff x="0" y="0"/>
          <a:chExt cx="0" cy="0"/>
        </a:xfrm>
      </p:grpSpPr>
      <p:sp>
        <p:nvSpPr>
          <p:cNvPr id="15" name="14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11 Rectángulo"/>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Subtítulo"/>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p:txBody>
          <a:bodyPr/>
          <a:lstStyle/>
          <a:p>
            <a:fld id="{0600B958-864E-4F83-8265-364246BD1B59}" type="datetimeFigureOut">
              <a:rPr lang="es-AR" smtClean="0"/>
              <a:pPr/>
              <a:t>24/8/2022</a:t>
            </a:fld>
            <a:endParaRPr lang="es-AR"/>
          </a:p>
        </p:txBody>
      </p:sp>
      <p:sp>
        <p:nvSpPr>
          <p:cNvPr id="17" name="16 Marcador de pie de página"/>
          <p:cNvSpPr>
            <a:spLocks noGrp="1"/>
          </p:cNvSpPr>
          <p:nvPr>
            <p:ph type="ftr" sz="quarter" idx="11"/>
          </p:nvPr>
        </p:nvSpPr>
        <p:spPr/>
        <p:txBody>
          <a:bodyPr/>
          <a:lstStyle/>
          <a:p>
            <a:endParaRPr lang="es-AR"/>
          </a:p>
        </p:txBody>
      </p:sp>
      <p:sp>
        <p:nvSpPr>
          <p:cNvPr id="7" name="6 Conector recto"/>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9 Rectángulo"/>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12 Elipse"/>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13 Elipse"/>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28 Marcador de número de diapositiva"/>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60AA7ABB-7CFD-404D-9DD2-D51CD173D68B}" type="slidenum">
              <a:rPr lang="es-AR" smtClean="0"/>
              <a:pPr/>
              <a:t>‹Nº›</a:t>
            </a:fld>
            <a:endParaRPr lang="es-AR"/>
          </a:p>
        </p:txBody>
      </p:sp>
      <p:sp>
        <p:nvSpPr>
          <p:cNvPr id="8" name="7 Título"/>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solidFill>
                  <a:schemeClr val="accent3">
                    <a:shade val="75000"/>
                  </a:schemeClr>
                </a:solidFill>
              </a:defRPr>
            </a:lvl1pPr>
          </a:lstStyle>
          <a:p>
            <a:r>
              <a:rPr kumimoji="0" lang="es-ES" smtClean="0"/>
              <a:t>Haga clic para modificar el estilo de título del patrón</a:t>
            </a:r>
            <a:endParaRPr kumimoji="0" lang="en-US"/>
          </a:p>
        </p:txBody>
      </p:sp>
      <p:sp>
        <p:nvSpPr>
          <p:cNvPr id="4" name="3 Marcador de fecha"/>
          <p:cNvSpPr>
            <a:spLocks noGrp="1"/>
          </p:cNvSpPr>
          <p:nvPr>
            <p:ph type="dt" sz="half" idx="10"/>
          </p:nvPr>
        </p:nvSpPr>
        <p:spPr/>
        <p:txBody>
          <a:bodyPr/>
          <a:lstStyle/>
          <a:p>
            <a:fld id="{0600B958-864E-4F83-8265-364246BD1B59}" type="datetimeFigureOut">
              <a:rPr lang="es-AR" smtClean="0"/>
              <a:pPr/>
              <a:t>24/8/2022</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a:xfrm>
            <a:off x="4361688" y="1026372"/>
            <a:ext cx="457200" cy="441325"/>
          </a:xfrm>
        </p:spPr>
        <p:txBody>
          <a:bodyPr/>
          <a:lstStyle/>
          <a:p>
            <a:fld id="{60AA7ABB-7CFD-404D-9DD2-D51CD173D68B}" type="slidenum">
              <a:rPr lang="es-AR" smtClean="0"/>
              <a:pPr/>
              <a:t>‹Nº›</a:t>
            </a:fld>
            <a:endParaRPr lang="es-AR"/>
          </a:p>
        </p:txBody>
      </p:sp>
      <p:sp>
        <p:nvSpPr>
          <p:cNvPr id="8" name="7 Marcador de contenido"/>
          <p:cNvSpPr>
            <a:spLocks noGrp="1"/>
          </p:cNvSpPr>
          <p:nvPr>
            <p:ph sz="quarter" idx="1"/>
          </p:nvPr>
        </p:nvSpPr>
        <p:spPr>
          <a:xfrm>
            <a:off x="301752" y="1527048"/>
            <a:ext cx="850392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1"/>
      </p:bgRef>
    </p:bg>
    <p:spTree>
      <p:nvGrpSpPr>
        <p:cNvPr id="1" name=""/>
        <p:cNvGrpSpPr/>
        <p:nvPr/>
      </p:nvGrpSpPr>
      <p:grpSpPr>
        <a:xfrm>
          <a:off x="0" y="0"/>
          <a:ext cx="0" cy="0"/>
          <a:chOff x="0" y="0"/>
          <a:chExt cx="0" cy="0"/>
        </a:xfrm>
      </p:grpSpPr>
      <p:sp>
        <p:nvSpPr>
          <p:cNvPr id="17" name="16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14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11 Rectángulo"/>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2 Marcador de texto"/>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13" name="12 Rectángulo"/>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13 Rectángulo"/>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4 Marcador de pie de página"/>
          <p:cNvSpPr>
            <a:spLocks noGrp="1"/>
          </p:cNvSpPr>
          <p:nvPr>
            <p:ph type="ftr" sz="quarter" idx="11"/>
          </p:nvPr>
        </p:nvSpPr>
        <p:spPr/>
        <p:txBody>
          <a:bodyPr/>
          <a:lstStyle/>
          <a:p>
            <a:endParaRPr lang="es-AR"/>
          </a:p>
        </p:txBody>
      </p:sp>
      <p:sp>
        <p:nvSpPr>
          <p:cNvPr id="4" name="3 Marcador de fecha"/>
          <p:cNvSpPr>
            <a:spLocks noGrp="1"/>
          </p:cNvSpPr>
          <p:nvPr>
            <p:ph type="dt" sz="half" idx="10"/>
          </p:nvPr>
        </p:nvSpPr>
        <p:spPr/>
        <p:txBody>
          <a:bodyPr/>
          <a:lstStyle/>
          <a:p>
            <a:fld id="{0600B958-864E-4F83-8265-364246BD1B59}" type="datetimeFigureOut">
              <a:rPr lang="es-AR" smtClean="0"/>
              <a:pPr/>
              <a:t>24/8/2022</a:t>
            </a:fld>
            <a:endParaRPr lang="es-AR"/>
          </a:p>
        </p:txBody>
      </p:sp>
      <p:sp>
        <p:nvSpPr>
          <p:cNvPr id="8" name="7 Conector recto"/>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9 Elipse"/>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Elipse"/>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5 Marcador de número de diapositiva"/>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60AA7ABB-7CFD-404D-9DD2-D51CD173D68B}" type="slidenum">
              <a:rPr lang="es-AR" smtClean="0"/>
              <a:pPr/>
              <a:t>‹Nº›</a:t>
            </a:fld>
            <a:endParaRPr lang="es-AR"/>
          </a:p>
        </p:txBody>
      </p:sp>
      <p:sp>
        <p:nvSpPr>
          <p:cNvPr id="2" name="1 Título"/>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301752" y="228600"/>
            <a:ext cx="8534400" cy="758952"/>
          </a:xfrm>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a:xfrm>
            <a:off x="5791200" y="6409944"/>
            <a:ext cx="3044952" cy="365760"/>
          </a:xfrm>
        </p:spPr>
        <p:txBody>
          <a:bodyPr/>
          <a:lstStyle/>
          <a:p>
            <a:fld id="{0600B958-864E-4F83-8265-364246BD1B59}" type="datetimeFigureOut">
              <a:rPr lang="es-AR" smtClean="0"/>
              <a:pPr/>
              <a:t>24/8/2022</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60AA7ABB-7CFD-404D-9DD2-D51CD173D68B}" type="slidenum">
              <a:rPr lang="es-AR" smtClean="0"/>
              <a:pPr/>
              <a:t>‹Nº›</a:t>
            </a:fld>
            <a:endParaRPr lang="es-AR"/>
          </a:p>
        </p:txBody>
      </p:sp>
      <p:sp>
        <p:nvSpPr>
          <p:cNvPr id="8" name="7 Conector recto"/>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9 Marcador de contenido"/>
          <p:cNvSpPr>
            <a:spLocks noGrp="1"/>
          </p:cNvSpPr>
          <p:nvPr>
            <p:ph sz="half" idx="1"/>
          </p:nvPr>
        </p:nvSpPr>
        <p:spPr>
          <a:xfrm>
            <a:off x="301752" y="1371600"/>
            <a:ext cx="4038600" cy="4681728"/>
          </a:xfrm>
        </p:spPr>
        <p:txBody>
          <a:bodyPr/>
          <a:lstStyle>
            <a:lvl1pPr>
              <a:defRPr sz="2500"/>
            </a:lvl1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2" name="11 Marcador de contenido"/>
          <p:cNvSpPr>
            <a:spLocks noGrp="1"/>
          </p:cNvSpPr>
          <p:nvPr>
            <p:ph sz="half" idx="2"/>
          </p:nvPr>
        </p:nvSpPr>
        <p:spPr>
          <a:xfrm>
            <a:off x="4800600" y="1371600"/>
            <a:ext cx="4038600" cy="4681728"/>
          </a:xfrm>
        </p:spPr>
        <p:txBody>
          <a:bodyPr/>
          <a:lstStyle>
            <a:lvl1pPr>
              <a:defRPr sz="2500"/>
            </a:lvl1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1">
        <a:schemeClr val="bg2"/>
      </p:bgRef>
    </p:bg>
    <p:spTree>
      <p:nvGrpSpPr>
        <p:cNvPr id="1" name=""/>
        <p:cNvGrpSpPr/>
        <p:nvPr/>
      </p:nvGrpSpPr>
      <p:grpSpPr>
        <a:xfrm>
          <a:off x="0" y="0"/>
          <a:ext cx="0" cy="0"/>
          <a:chOff x="0" y="0"/>
          <a:chExt cx="0" cy="0"/>
        </a:xfrm>
      </p:grpSpPr>
      <p:sp>
        <p:nvSpPr>
          <p:cNvPr id="10" name="9 Conector recto"/>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19 Rectángulo"/>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20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21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10 Rectángulo"/>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Rectángulo"/>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2 Marcador de texto"/>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7" name="6 Marcador de fecha"/>
          <p:cNvSpPr>
            <a:spLocks noGrp="1"/>
          </p:cNvSpPr>
          <p:nvPr>
            <p:ph type="dt" sz="half" idx="10"/>
          </p:nvPr>
        </p:nvSpPr>
        <p:spPr/>
        <p:txBody>
          <a:bodyPr/>
          <a:lstStyle/>
          <a:p>
            <a:fld id="{0600B958-864E-4F83-8265-364246BD1B59}" type="datetimeFigureOut">
              <a:rPr lang="es-AR" smtClean="0"/>
              <a:pPr/>
              <a:t>24/8/2022</a:t>
            </a:fld>
            <a:endParaRPr lang="es-AR"/>
          </a:p>
        </p:txBody>
      </p:sp>
      <p:sp>
        <p:nvSpPr>
          <p:cNvPr id="8" name="7 Marcador de pie de página"/>
          <p:cNvSpPr>
            <a:spLocks noGrp="1"/>
          </p:cNvSpPr>
          <p:nvPr>
            <p:ph type="ftr" sz="quarter" idx="11"/>
          </p:nvPr>
        </p:nvSpPr>
        <p:spPr>
          <a:xfrm>
            <a:off x="304800" y="6409944"/>
            <a:ext cx="3581400" cy="365760"/>
          </a:xfrm>
        </p:spPr>
        <p:txBody>
          <a:bodyPr/>
          <a:lstStyle/>
          <a:p>
            <a:endParaRPr lang="es-AR"/>
          </a:p>
        </p:txBody>
      </p:sp>
      <p:sp>
        <p:nvSpPr>
          <p:cNvPr id="15" name="14 Conector recto"/>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23 Marcador de contenido"/>
          <p:cNvSpPr>
            <a:spLocks noGrp="1"/>
          </p:cNvSpPr>
          <p:nvPr>
            <p:ph sz="quarter" idx="2"/>
          </p:nvPr>
        </p:nvSpPr>
        <p:spPr>
          <a:xfrm>
            <a:off x="301752" y="2471383"/>
            <a:ext cx="4041648" cy="3818404"/>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6" name="25 Marcador de contenido"/>
          <p:cNvSpPr>
            <a:spLocks noGrp="1"/>
          </p:cNvSpPr>
          <p:nvPr>
            <p:ph sz="quarter" idx="4"/>
          </p:nvPr>
        </p:nvSpPr>
        <p:spPr>
          <a:xfrm>
            <a:off x="4800600" y="2471383"/>
            <a:ext cx="4038600" cy="382219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5" name="24 Elipse"/>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26 Elipse"/>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Marcador de número de diapositiva"/>
          <p:cNvSpPr>
            <a:spLocks noGrp="1"/>
          </p:cNvSpPr>
          <p:nvPr>
            <p:ph type="sldNum" sz="quarter" idx="12"/>
          </p:nvPr>
        </p:nvSpPr>
        <p:spPr>
          <a:xfrm>
            <a:off x="4343400" y="1042416"/>
            <a:ext cx="457200" cy="441325"/>
          </a:xfrm>
        </p:spPr>
        <p:txBody>
          <a:bodyPr/>
          <a:lstStyle>
            <a:lvl1pPr algn="ctr">
              <a:defRPr/>
            </a:lvl1pPr>
          </a:lstStyle>
          <a:p>
            <a:fld id="{60AA7ABB-7CFD-404D-9DD2-D51CD173D68B}" type="slidenum">
              <a:rPr lang="es-AR" smtClean="0"/>
              <a:pPr/>
              <a:t>‹Nº›</a:t>
            </a:fld>
            <a:endParaRPr lang="es-AR"/>
          </a:p>
        </p:txBody>
      </p:sp>
      <p:sp>
        <p:nvSpPr>
          <p:cNvPr id="23" name="22 Título"/>
          <p:cNvSpPr>
            <a:spLocks noGrp="1"/>
          </p:cNvSpPr>
          <p:nvPr>
            <p:ph type="title"/>
          </p:nvPr>
        </p:nvSpPr>
        <p:spPr/>
        <p:txBody>
          <a:bodyPr rtlCol="0" anchor="b" anchorCtr="0"/>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0600B958-864E-4F83-8265-364246BD1B59}" type="datetimeFigureOut">
              <a:rPr lang="es-AR" smtClean="0"/>
              <a:pPr/>
              <a:t>24/8/2022</a:t>
            </a:fld>
            <a:endParaRPr lang="es-AR"/>
          </a:p>
        </p:txBody>
      </p:sp>
      <p:sp>
        <p:nvSpPr>
          <p:cNvPr id="4" name="3 Marcador de pie de página"/>
          <p:cNvSpPr>
            <a:spLocks noGrp="1"/>
          </p:cNvSpPr>
          <p:nvPr>
            <p:ph type="ftr" sz="quarter" idx="11"/>
          </p:nvPr>
        </p:nvSpPr>
        <p:spPr/>
        <p:txBody>
          <a:bodyPr/>
          <a:lstStyle/>
          <a:p>
            <a:endParaRPr lang="es-AR"/>
          </a:p>
        </p:txBody>
      </p:sp>
      <p:sp>
        <p:nvSpPr>
          <p:cNvPr id="5" name="4 Marcador de número de diapositiva"/>
          <p:cNvSpPr>
            <a:spLocks noGrp="1"/>
          </p:cNvSpPr>
          <p:nvPr>
            <p:ph type="sldNum" sz="quarter" idx="12"/>
          </p:nvPr>
        </p:nvSpPr>
        <p:spPr>
          <a:xfrm>
            <a:off x="4343400" y="1036020"/>
            <a:ext cx="457200" cy="441325"/>
          </a:xfrm>
        </p:spPr>
        <p:txBody>
          <a:bodyPr/>
          <a:lstStyle/>
          <a:p>
            <a:fld id="{60AA7ABB-7CFD-404D-9DD2-D51CD173D68B}" type="slidenum">
              <a:rPr lang="es-AR" smtClean="0"/>
              <a:pPr/>
              <a:t>‹Nº›</a:t>
            </a:fld>
            <a:endParaRPr lang="es-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7" name="6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7 Rectángulo"/>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9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4 Rectángulo"/>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5 Rectángulo"/>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1 Marcador de fecha"/>
          <p:cNvSpPr>
            <a:spLocks noGrp="1"/>
          </p:cNvSpPr>
          <p:nvPr>
            <p:ph type="dt" sz="half" idx="10"/>
          </p:nvPr>
        </p:nvSpPr>
        <p:spPr/>
        <p:txBody>
          <a:bodyPr/>
          <a:lstStyle/>
          <a:p>
            <a:fld id="{0600B958-864E-4F83-8265-364246BD1B59}" type="datetimeFigureOut">
              <a:rPr lang="es-AR" smtClean="0"/>
              <a:pPr/>
              <a:t>24/8/2022</a:t>
            </a:fld>
            <a:endParaRPr lang="es-AR"/>
          </a:p>
        </p:txBody>
      </p:sp>
      <p:sp>
        <p:nvSpPr>
          <p:cNvPr id="3" name="2 Marcador de pie de página"/>
          <p:cNvSpPr>
            <a:spLocks noGrp="1"/>
          </p:cNvSpPr>
          <p:nvPr>
            <p:ph type="ftr" sz="quarter" idx="11"/>
          </p:nvPr>
        </p:nvSpPr>
        <p:spPr/>
        <p:txBody>
          <a:bodyPr/>
          <a:lstStyle/>
          <a:p>
            <a:endParaRPr lang="es-AR"/>
          </a:p>
        </p:txBody>
      </p:sp>
      <p:sp>
        <p:nvSpPr>
          <p:cNvPr id="4" name="3 Marcador de número de diapositiva"/>
          <p:cNvSpPr>
            <a:spLocks noGrp="1"/>
          </p:cNvSpPr>
          <p:nvPr>
            <p:ph type="sldNum" sz="quarter" idx="12"/>
          </p:nvPr>
        </p:nvSpPr>
        <p:spPr>
          <a:xfrm>
            <a:off x="4267200" y="6324600"/>
            <a:ext cx="609600" cy="441324"/>
          </a:xfrm>
        </p:spPr>
        <p:txBody>
          <a:bodyPr/>
          <a:lstStyle>
            <a:lvl1pPr>
              <a:defRPr>
                <a:solidFill>
                  <a:srgbClr val="FFFFFF"/>
                </a:solidFill>
              </a:defRPr>
            </a:lvl1pPr>
          </a:lstStyle>
          <a:p>
            <a:fld id="{60AA7ABB-7CFD-404D-9DD2-D51CD173D68B}" type="slidenum">
              <a:rPr lang="es-AR" smtClean="0"/>
              <a:pPr/>
              <a:t>‹Nº›</a:t>
            </a:fld>
            <a:endParaRPr lang="es-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1">
        <a:schemeClr val="bg1"/>
      </p:bgRef>
    </p:bg>
    <p:spTree>
      <p:nvGrpSpPr>
        <p:cNvPr id="1" name=""/>
        <p:cNvGrpSpPr/>
        <p:nvPr/>
      </p:nvGrpSpPr>
      <p:grpSpPr>
        <a:xfrm>
          <a:off x="0" y="0"/>
          <a:ext cx="0" cy="0"/>
          <a:chOff x="0" y="0"/>
          <a:chExt cx="0" cy="0"/>
        </a:xfrm>
      </p:grpSpPr>
      <p:sp>
        <p:nvSpPr>
          <p:cNvPr id="19" name="18 Rectángulo"/>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14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16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12 Rectángulo"/>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8" name="7 Rectángulo"/>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8 Conector recto"/>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19 Marcador de contenido"/>
          <p:cNvSpPr>
            <a:spLocks noGrp="1"/>
          </p:cNvSpPr>
          <p:nvPr>
            <p:ph sz="quarter" idx="1"/>
          </p:nvPr>
        </p:nvSpPr>
        <p:spPr>
          <a:xfrm>
            <a:off x="3124200" y="685800"/>
            <a:ext cx="5638800" cy="5410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0" name="9 Elipse"/>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Elipse"/>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6 Marcador de número de diapositiva"/>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60AA7ABB-7CFD-404D-9DD2-D51CD173D68B}" type="slidenum">
              <a:rPr lang="es-AR" smtClean="0"/>
              <a:pPr/>
              <a:t>‹Nº›</a:t>
            </a:fld>
            <a:endParaRPr lang="es-AR"/>
          </a:p>
        </p:txBody>
      </p:sp>
      <p:sp>
        <p:nvSpPr>
          <p:cNvPr id="21" name="20 Rectángulo"/>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4 Marcador de fecha"/>
          <p:cNvSpPr>
            <a:spLocks noGrp="1"/>
          </p:cNvSpPr>
          <p:nvPr>
            <p:ph type="dt" sz="half" idx="10"/>
          </p:nvPr>
        </p:nvSpPr>
        <p:spPr/>
        <p:txBody>
          <a:bodyPr/>
          <a:lstStyle/>
          <a:p>
            <a:fld id="{0600B958-864E-4F83-8265-364246BD1B59}" type="datetimeFigureOut">
              <a:rPr lang="es-AR" smtClean="0"/>
              <a:pPr/>
              <a:t>24/8/2022</a:t>
            </a:fld>
            <a:endParaRPr lang="es-AR"/>
          </a:p>
        </p:txBody>
      </p:sp>
      <p:sp>
        <p:nvSpPr>
          <p:cNvPr id="6" name="5 Marcador de pie de página"/>
          <p:cNvSpPr>
            <a:spLocks noGrp="1"/>
          </p:cNvSpPr>
          <p:nvPr>
            <p:ph type="ftr" sz="quarter" idx="11"/>
          </p:nvPr>
        </p:nvSpPr>
        <p:spPr>
          <a:xfrm>
            <a:off x="301752" y="6410848"/>
            <a:ext cx="3383280" cy="365760"/>
          </a:xfrm>
        </p:spPr>
        <p:txBody>
          <a:bodyPr/>
          <a:lstStyle/>
          <a:p>
            <a:endParaRPr lang="es-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0600B958-864E-4F83-8265-364246BD1B59}" type="datetimeFigureOut">
              <a:rPr lang="es-AR" smtClean="0"/>
              <a:pPr/>
              <a:t>24/8/2022</a:t>
            </a:fld>
            <a:endParaRPr lang="es-AR"/>
          </a:p>
        </p:txBody>
      </p:sp>
      <p:sp>
        <p:nvSpPr>
          <p:cNvPr id="5" name="4 Marcador de pie de página"/>
          <p:cNvSpPr>
            <a:spLocks noGrp="1"/>
          </p:cNvSpPr>
          <p:nvPr>
            <p:ph type="ftr" sz="quarter" idx="11"/>
          </p:nvPr>
        </p:nvSpPr>
        <p:spPr/>
        <p:txBody>
          <a:bodyPr/>
          <a:lstStyle>
            <a:extLst/>
          </a:lstStyle>
          <a:p>
            <a:endParaRPr lang="es-AR"/>
          </a:p>
        </p:txBody>
      </p:sp>
      <p:sp>
        <p:nvSpPr>
          <p:cNvPr id="6" name="5 Marcador de número de diapositiva"/>
          <p:cNvSpPr>
            <a:spLocks noGrp="1"/>
          </p:cNvSpPr>
          <p:nvPr>
            <p:ph type="sldNum" sz="quarter" idx="12"/>
          </p:nvPr>
        </p:nvSpPr>
        <p:spPr/>
        <p:txBody>
          <a:bodyPr/>
          <a:lstStyle>
            <a:extLst/>
          </a:lstStyle>
          <a:p>
            <a:fld id="{60AA7ABB-7CFD-404D-9DD2-D51CD173D68B}" type="slidenum">
              <a:rPr lang="es-AR" smtClean="0"/>
              <a:pPr/>
              <a:t>‹Nº›</a:t>
            </a:fld>
            <a:endParaRPr lang="es-AR"/>
          </a:p>
        </p:txBody>
      </p:sp>
      <p:sp>
        <p:nvSpPr>
          <p:cNvPr id="7" name="6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1" name="20 Conector recto"/>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16 Rectángulo"/>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19 Rectángulo"/>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7 Rectángulo"/>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14 Rectángulo"/>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11 Elipse"/>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Elipse"/>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6 Marcador de número de diapositiva"/>
          <p:cNvSpPr>
            <a:spLocks noGrp="1"/>
          </p:cNvSpPr>
          <p:nvPr>
            <p:ph type="sldNum" sz="quarter" idx="12"/>
          </p:nvPr>
        </p:nvSpPr>
        <p:spPr>
          <a:xfrm>
            <a:off x="1371600" y="312738"/>
            <a:ext cx="457200" cy="441325"/>
          </a:xfrm>
        </p:spPr>
        <p:txBody>
          <a:bodyPr/>
          <a:lstStyle/>
          <a:p>
            <a:fld id="{60AA7ABB-7CFD-404D-9DD2-D51CD173D68B}" type="slidenum">
              <a:rPr lang="es-AR" smtClean="0"/>
              <a:pPr/>
              <a:t>‹Nº›</a:t>
            </a:fld>
            <a:endParaRPr lang="es-AR"/>
          </a:p>
        </p:txBody>
      </p:sp>
      <p:sp>
        <p:nvSpPr>
          <p:cNvPr id="2" name="1 Título"/>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3000375" y="609600"/>
            <a:ext cx="5867400" cy="4267200"/>
          </a:xfrm>
        </p:spPr>
        <p:txBody>
          <a:bodyPr/>
          <a:lstStyle>
            <a:lvl1pPr marL="0" indent="0">
              <a:buNone/>
              <a:defRPr sz="3200"/>
            </a:lvl1pPr>
          </a:lstStyle>
          <a:p>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22" name="21 Rectángulo"/>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4 Marcador de fecha"/>
          <p:cNvSpPr>
            <a:spLocks noGrp="1"/>
          </p:cNvSpPr>
          <p:nvPr>
            <p:ph type="dt" sz="half" idx="10"/>
          </p:nvPr>
        </p:nvSpPr>
        <p:spPr>
          <a:xfrm>
            <a:off x="5788152" y="6404984"/>
            <a:ext cx="3044952" cy="365760"/>
          </a:xfrm>
        </p:spPr>
        <p:txBody>
          <a:bodyPr/>
          <a:lstStyle/>
          <a:p>
            <a:fld id="{0600B958-864E-4F83-8265-364246BD1B59}" type="datetimeFigureOut">
              <a:rPr lang="es-AR" smtClean="0"/>
              <a:pPr/>
              <a:t>24/8/2022</a:t>
            </a:fld>
            <a:endParaRPr lang="es-AR"/>
          </a:p>
        </p:txBody>
      </p:sp>
      <p:sp>
        <p:nvSpPr>
          <p:cNvPr id="6" name="5 Marcador de pie de página"/>
          <p:cNvSpPr>
            <a:spLocks noGrp="1"/>
          </p:cNvSpPr>
          <p:nvPr>
            <p:ph type="ftr" sz="quarter" idx="11"/>
          </p:nvPr>
        </p:nvSpPr>
        <p:spPr>
          <a:xfrm>
            <a:off x="301752" y="6410848"/>
            <a:ext cx="3584448" cy="365760"/>
          </a:xfrm>
        </p:spPr>
        <p:txBody>
          <a:bodyPr/>
          <a:lstStyle/>
          <a:p>
            <a:endParaRPr lang="es-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0600B958-864E-4F83-8265-364246BD1B59}" type="datetimeFigureOut">
              <a:rPr lang="es-AR" smtClean="0"/>
              <a:pPr/>
              <a:t>24/8/2022</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60AA7ABB-7CFD-404D-9DD2-D51CD173D68B}" type="slidenum">
              <a:rPr lang="es-AR" smtClean="0"/>
              <a:pPr/>
              <a:t>‹Nº›</a:t>
            </a:fld>
            <a:endParaRPr lang="es-AR"/>
          </a:p>
        </p:txBody>
      </p:sp>
    </p:spTree>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bg>
      <p:bgRef idx="1001">
        <a:schemeClr val="bg2"/>
      </p:bgRef>
    </p:bg>
    <p:spTree>
      <p:nvGrpSpPr>
        <p:cNvPr id="1" name=""/>
        <p:cNvGrpSpPr/>
        <p:nvPr/>
      </p:nvGrpSpPr>
      <p:grpSpPr>
        <a:xfrm>
          <a:off x="0" y="0"/>
          <a:ext cx="0" cy="0"/>
          <a:chOff x="0" y="0"/>
          <a:chExt cx="0" cy="0"/>
        </a:xfrm>
      </p:grpSpPr>
      <p:sp>
        <p:nvSpPr>
          <p:cNvPr id="7" name="6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7 Rectángulo"/>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Rectángulo"/>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9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10 Rectángulo"/>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11 Rectángulo"/>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12 Conector recto"/>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13 Elipse"/>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14 Elipse"/>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5 Marcador de número de diapositiva"/>
          <p:cNvSpPr>
            <a:spLocks noGrp="1"/>
          </p:cNvSpPr>
          <p:nvPr>
            <p:ph type="sldNum" sz="quarter" idx="12"/>
          </p:nvPr>
        </p:nvSpPr>
        <p:spPr>
          <a:xfrm>
            <a:off x="6915912" y="3009901"/>
            <a:ext cx="457200" cy="441325"/>
          </a:xfrm>
        </p:spPr>
        <p:txBody>
          <a:bodyPr/>
          <a:lstStyle/>
          <a:p>
            <a:fld id="{60AA7ABB-7CFD-404D-9DD2-D51CD173D68B}" type="slidenum">
              <a:rPr lang="es-AR" smtClean="0"/>
              <a:pPr/>
              <a:t>‹Nº›</a:t>
            </a:fld>
            <a:endParaRPr lang="es-AR"/>
          </a:p>
        </p:txBody>
      </p:sp>
      <p:sp>
        <p:nvSpPr>
          <p:cNvPr id="3" name="2 Marcador de texto vertical"/>
          <p:cNvSpPr>
            <a:spLocks noGrp="1"/>
          </p:cNvSpPr>
          <p:nvPr>
            <p:ph type="body" orient="vert" idx="1"/>
          </p:nvPr>
        </p:nvSpPr>
        <p:spPr>
          <a:xfrm>
            <a:off x="304800" y="304800"/>
            <a:ext cx="6553200" cy="5821366"/>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0600B958-864E-4F83-8265-364246BD1B59}" type="datetimeFigureOut">
              <a:rPr lang="es-AR" smtClean="0"/>
              <a:pPr/>
              <a:t>24/8/2022</a:t>
            </a:fld>
            <a:endParaRPr lang="es-AR"/>
          </a:p>
        </p:txBody>
      </p:sp>
      <p:sp>
        <p:nvSpPr>
          <p:cNvPr id="5" name="4 Marcador de pie de página"/>
          <p:cNvSpPr>
            <a:spLocks noGrp="1"/>
          </p:cNvSpPr>
          <p:nvPr>
            <p:ph type="ftr" sz="quarter" idx="11"/>
          </p:nvPr>
        </p:nvSpPr>
        <p:spPr/>
        <p:txBody>
          <a:bodyPr/>
          <a:lstStyle/>
          <a:p>
            <a:endParaRPr lang="es-AR"/>
          </a:p>
        </p:txBody>
      </p:sp>
      <p:sp>
        <p:nvSpPr>
          <p:cNvPr id="2" name="1 Título vertical"/>
          <p:cNvSpPr>
            <a:spLocks noGrp="1"/>
          </p:cNvSpPr>
          <p:nvPr>
            <p:ph type="title" orient="vert"/>
          </p:nvPr>
        </p:nvSpPr>
        <p:spPr>
          <a:xfrm>
            <a:off x="7391400" y="304801"/>
            <a:ext cx="1447800" cy="5851525"/>
          </a:xfrm>
        </p:spPr>
        <p:txBody>
          <a:bodyPr vert="eaVert"/>
          <a:lstStyle/>
          <a:p>
            <a:r>
              <a:rPr kumimoji="0" lang="es-ES" smtClean="0"/>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2">
        <a:schemeClr val="bg2"/>
      </p:bgRef>
    </p:bg>
    <p:spTree>
      <p:nvGrpSpPr>
        <p:cNvPr id="1" name=""/>
        <p:cNvGrpSpPr/>
        <p:nvPr/>
      </p:nvGrpSpPr>
      <p:grpSpPr>
        <a:xfrm>
          <a:off x="0" y="0"/>
          <a:ext cx="0" cy="0"/>
          <a:chOff x="0" y="0"/>
          <a:chExt cx="0" cy="0"/>
        </a:xfrm>
      </p:grpSpPr>
      <p:sp>
        <p:nvSpPr>
          <p:cNvPr id="9" name="8 Título"/>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29 Marcador de fecha"/>
          <p:cNvSpPr>
            <a:spLocks noGrp="1"/>
          </p:cNvSpPr>
          <p:nvPr>
            <p:ph type="dt" sz="half" idx="10"/>
          </p:nvPr>
        </p:nvSpPr>
        <p:spPr/>
        <p:txBody>
          <a:bodyPr/>
          <a:lstStyle/>
          <a:p>
            <a:fld id="{0600B958-864E-4F83-8265-364246BD1B59}" type="datetimeFigureOut">
              <a:rPr lang="es-AR" smtClean="0"/>
              <a:pPr/>
              <a:t>24/8/2022</a:t>
            </a:fld>
            <a:endParaRPr lang="es-AR"/>
          </a:p>
        </p:txBody>
      </p:sp>
      <p:sp>
        <p:nvSpPr>
          <p:cNvPr id="19" name="18 Marcador de pie de página"/>
          <p:cNvSpPr>
            <a:spLocks noGrp="1"/>
          </p:cNvSpPr>
          <p:nvPr>
            <p:ph type="ftr" sz="quarter" idx="11"/>
          </p:nvPr>
        </p:nvSpPr>
        <p:spPr/>
        <p:txBody>
          <a:bodyPr/>
          <a:lstStyle/>
          <a:p>
            <a:endParaRPr lang="es-AR"/>
          </a:p>
        </p:txBody>
      </p:sp>
      <p:sp>
        <p:nvSpPr>
          <p:cNvPr id="27" name="26 Marcador de número de diapositiva"/>
          <p:cNvSpPr>
            <a:spLocks noGrp="1"/>
          </p:cNvSpPr>
          <p:nvPr>
            <p:ph type="sldNum" sz="quarter" idx="12"/>
          </p:nvPr>
        </p:nvSpPr>
        <p:spPr/>
        <p:txBody>
          <a:bodyPr/>
          <a:lstStyle/>
          <a:p>
            <a:fld id="{60AA7ABB-7CFD-404D-9DD2-D51CD173D68B}" type="slidenum">
              <a:rPr lang="es-AR" smtClean="0"/>
              <a:pPr/>
              <a:t>‹Nº›</a:t>
            </a:fld>
            <a:endParaRPr lang="es-AR"/>
          </a:p>
        </p:txBody>
      </p:sp>
    </p:spTree>
  </p:cSld>
  <p:clrMapOvr>
    <a:overrideClrMapping bg1="dk1" tx1="lt1" bg2="dk2" tx2="lt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0600B958-864E-4F83-8265-364246BD1B59}" type="datetimeFigureOut">
              <a:rPr lang="es-AR" smtClean="0"/>
              <a:pPr/>
              <a:t>24/8/2022</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60AA7ABB-7CFD-404D-9DD2-D51CD173D68B}" type="slidenum">
              <a:rPr lang="es-AR" smtClean="0"/>
              <a:pPr/>
              <a:t>‹Nº›</a:t>
            </a:fld>
            <a:endParaRPr lang="es-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0600B958-864E-4F83-8265-364246BD1B59}" type="datetimeFigureOut">
              <a:rPr lang="es-AR" smtClean="0"/>
              <a:pPr/>
              <a:t>24/8/2022</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60AA7ABB-7CFD-404D-9DD2-D51CD173D68B}" type="slidenum">
              <a:rPr lang="es-AR" smtClean="0"/>
              <a:pPr/>
              <a:t>‹Nº›</a:t>
            </a:fld>
            <a:endParaRPr lang="es-AR"/>
          </a:p>
        </p:txBody>
      </p:sp>
    </p:spTree>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0600B958-864E-4F83-8265-364246BD1B59}" type="datetimeFigureOut">
              <a:rPr lang="es-AR" smtClean="0"/>
              <a:pPr/>
              <a:t>24/8/2022</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60AA7ABB-7CFD-404D-9DD2-D51CD173D68B}" type="slidenum">
              <a:rPr lang="es-AR" smtClean="0"/>
              <a:pPr/>
              <a:t>‹Nº›</a:t>
            </a:fld>
            <a:endParaRPr lang="es-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tIns="45720" anchor="b"/>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p>
            <a:fld id="{0600B958-864E-4F83-8265-364246BD1B59}" type="datetimeFigureOut">
              <a:rPr lang="es-AR" smtClean="0"/>
              <a:pPr/>
              <a:t>24/8/2022</a:t>
            </a:fld>
            <a:endParaRPr lang="es-AR"/>
          </a:p>
        </p:txBody>
      </p:sp>
      <p:sp>
        <p:nvSpPr>
          <p:cNvPr id="8" name="7 Marcador de pie de página"/>
          <p:cNvSpPr>
            <a:spLocks noGrp="1"/>
          </p:cNvSpPr>
          <p:nvPr>
            <p:ph type="ftr" sz="quarter" idx="11"/>
          </p:nvPr>
        </p:nvSpPr>
        <p:spPr/>
        <p:txBody>
          <a:bodyPr/>
          <a:lstStyle/>
          <a:p>
            <a:endParaRPr lang="es-AR"/>
          </a:p>
        </p:txBody>
      </p:sp>
      <p:sp>
        <p:nvSpPr>
          <p:cNvPr id="9" name="8 Marcador de número de diapositiva"/>
          <p:cNvSpPr>
            <a:spLocks noGrp="1"/>
          </p:cNvSpPr>
          <p:nvPr>
            <p:ph type="sldNum" sz="quarter" idx="12"/>
          </p:nvPr>
        </p:nvSpPr>
        <p:spPr/>
        <p:txBody>
          <a:bodyPr/>
          <a:lstStyle/>
          <a:p>
            <a:fld id="{60AA7ABB-7CFD-404D-9DD2-D51CD173D68B}" type="slidenum">
              <a:rPr lang="es-AR" smtClean="0"/>
              <a:pPr/>
              <a:t>‹Nº›</a:t>
            </a:fld>
            <a:endParaRPr lang="es-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0600B958-864E-4F83-8265-364246BD1B59}" type="datetimeFigureOut">
              <a:rPr lang="es-AR" smtClean="0"/>
              <a:pPr/>
              <a:t>24/8/2022</a:t>
            </a:fld>
            <a:endParaRPr lang="es-AR"/>
          </a:p>
        </p:txBody>
      </p:sp>
      <p:sp>
        <p:nvSpPr>
          <p:cNvPr id="4" name="3 Marcador de pie de página"/>
          <p:cNvSpPr>
            <a:spLocks noGrp="1"/>
          </p:cNvSpPr>
          <p:nvPr>
            <p:ph type="ftr" sz="quarter" idx="11"/>
          </p:nvPr>
        </p:nvSpPr>
        <p:spPr/>
        <p:txBody>
          <a:bodyPr/>
          <a:lstStyle/>
          <a:p>
            <a:endParaRPr lang="es-AR"/>
          </a:p>
        </p:txBody>
      </p:sp>
      <p:sp>
        <p:nvSpPr>
          <p:cNvPr id="5" name="4 Marcador de número de diapositiva"/>
          <p:cNvSpPr>
            <a:spLocks noGrp="1"/>
          </p:cNvSpPr>
          <p:nvPr>
            <p:ph type="sldNum" sz="quarter" idx="12"/>
          </p:nvPr>
        </p:nvSpPr>
        <p:spPr/>
        <p:txBody>
          <a:bodyPr/>
          <a:lstStyle/>
          <a:p>
            <a:fld id="{60AA7ABB-7CFD-404D-9DD2-D51CD173D68B}" type="slidenum">
              <a:rPr lang="es-AR" smtClean="0"/>
              <a:pPr/>
              <a:t>‹Nº›</a:t>
            </a:fld>
            <a:endParaRPr lang="es-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0600B958-864E-4F83-8265-364246BD1B59}" type="datetimeFigureOut">
              <a:rPr lang="es-AR" smtClean="0"/>
              <a:pPr/>
              <a:t>24/8/2022</a:t>
            </a:fld>
            <a:endParaRPr lang="es-AR"/>
          </a:p>
        </p:txBody>
      </p:sp>
      <p:sp>
        <p:nvSpPr>
          <p:cNvPr id="3" name="2 Marcador de pie de página"/>
          <p:cNvSpPr>
            <a:spLocks noGrp="1"/>
          </p:cNvSpPr>
          <p:nvPr>
            <p:ph type="ftr" sz="quarter" idx="11"/>
          </p:nvPr>
        </p:nvSpPr>
        <p:spPr/>
        <p:txBody>
          <a:bodyPr/>
          <a:lstStyle/>
          <a:p>
            <a:endParaRPr lang="es-AR"/>
          </a:p>
        </p:txBody>
      </p:sp>
      <p:sp>
        <p:nvSpPr>
          <p:cNvPr id="4" name="3 Marcador de número de diapositiva"/>
          <p:cNvSpPr>
            <a:spLocks noGrp="1"/>
          </p:cNvSpPr>
          <p:nvPr>
            <p:ph type="sldNum" sz="quarter" idx="12"/>
          </p:nvPr>
        </p:nvSpPr>
        <p:spPr/>
        <p:txBody>
          <a:bodyPr/>
          <a:lstStyle/>
          <a:p>
            <a:fld id="{60AA7ABB-7CFD-404D-9DD2-D51CD173D68B}" type="slidenum">
              <a:rPr lang="es-AR" smtClean="0"/>
              <a:pPr/>
              <a:t>‹Nº›</a:t>
            </a:fld>
            <a:endParaRPr lang="es-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extLst/>
          </a:lstStyle>
          <a:p>
            <a:fld id="{0600B958-864E-4F83-8265-364246BD1B59}" type="datetimeFigureOut">
              <a:rPr lang="es-AR" smtClean="0"/>
              <a:pPr/>
              <a:t>24/8/2022</a:t>
            </a:fld>
            <a:endParaRPr lang="es-AR"/>
          </a:p>
        </p:txBody>
      </p:sp>
      <p:sp>
        <p:nvSpPr>
          <p:cNvPr id="5" name="4 Marcador de pie de página"/>
          <p:cNvSpPr>
            <a:spLocks noGrp="1"/>
          </p:cNvSpPr>
          <p:nvPr>
            <p:ph type="ftr" sz="quarter" idx="11"/>
          </p:nvPr>
        </p:nvSpPr>
        <p:spPr/>
        <p:txBody>
          <a:bodyPr/>
          <a:lstStyle>
            <a:extLst/>
          </a:lstStyle>
          <a:p>
            <a:endParaRPr lang="es-AR"/>
          </a:p>
        </p:txBody>
      </p:sp>
      <p:sp>
        <p:nvSpPr>
          <p:cNvPr id="6" name="5 Marcador de número de diapositiva"/>
          <p:cNvSpPr>
            <a:spLocks noGrp="1"/>
          </p:cNvSpPr>
          <p:nvPr>
            <p:ph type="sldNum" sz="quarter" idx="12"/>
          </p:nvPr>
        </p:nvSpPr>
        <p:spPr/>
        <p:txBody>
          <a:bodyPr/>
          <a:lstStyle>
            <a:extLst/>
          </a:lstStyle>
          <a:p>
            <a:fld id="{60AA7ABB-7CFD-404D-9DD2-D51CD173D68B}" type="slidenum">
              <a:rPr lang="es-AR" smtClean="0"/>
              <a:pPr/>
              <a:t>‹Nº›</a:t>
            </a:fld>
            <a:endParaRPr lang="es-AR"/>
          </a:p>
        </p:txBody>
      </p:sp>
      <p:sp>
        <p:nvSpPr>
          <p:cNvPr id="7" name="6 Cheurón"/>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7 Cheurón"/>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0600B958-864E-4F83-8265-364246BD1B59}" type="datetimeFigureOut">
              <a:rPr lang="es-AR" smtClean="0"/>
              <a:pPr/>
              <a:t>24/8/2022</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60AA7ABB-7CFD-404D-9DD2-D51CD173D68B}" type="slidenum">
              <a:rPr lang="es-AR" smtClean="0"/>
              <a:pPr/>
              <a:t>‹Nº›</a:t>
            </a:fld>
            <a:endParaRPr lang="es-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8 Recortar y redondear rectángulo de esquina sencilla"/>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11 Triángulo rectángulo"/>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1 Título"/>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s-ES" smtClean="0"/>
              <a:t>Haga clic para modificar el estilo de título del patrón</a:t>
            </a:r>
            <a:endParaRPr kumimoji="0" lang="en-US"/>
          </a:p>
        </p:txBody>
      </p:sp>
      <p:sp>
        <p:nvSpPr>
          <p:cNvPr id="4" name="3 Marcador de texto"/>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0600B958-864E-4F83-8265-364246BD1B59}" type="datetimeFigureOut">
              <a:rPr lang="es-AR" smtClean="0"/>
              <a:pPr/>
              <a:t>24/8/2022</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a:xfrm>
            <a:off x="8077200" y="6356350"/>
            <a:ext cx="609600" cy="365125"/>
          </a:xfrm>
        </p:spPr>
        <p:txBody>
          <a:bodyPr/>
          <a:lstStyle/>
          <a:p>
            <a:fld id="{60AA7ABB-7CFD-404D-9DD2-D51CD173D68B}" type="slidenum">
              <a:rPr lang="es-AR" smtClean="0"/>
              <a:pPr/>
              <a:t>‹Nº›</a:t>
            </a:fld>
            <a:endParaRPr lang="es-AR"/>
          </a:p>
        </p:txBody>
      </p:sp>
      <p:sp>
        <p:nvSpPr>
          <p:cNvPr id="3" name="2 Marcador de posición de imagen"/>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s-ES" smtClean="0"/>
              <a:t>Haga clic en el icono para agregar una imagen</a:t>
            </a:r>
            <a:endParaRPr kumimoji="0" lang="en-US" dirty="0"/>
          </a:p>
        </p:txBody>
      </p:sp>
      <p:sp>
        <p:nvSpPr>
          <p:cNvPr id="10" name="9 Forma libre"/>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10 Forma libre"/>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0600B958-864E-4F83-8265-364246BD1B59}" type="datetimeFigureOut">
              <a:rPr lang="es-AR" smtClean="0"/>
              <a:pPr/>
              <a:t>24/8/2022</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60AA7ABB-7CFD-404D-9DD2-D51CD173D68B}" type="slidenum">
              <a:rPr lang="es-AR" smtClean="0"/>
              <a:pPr/>
              <a:t>‹Nº›</a:t>
            </a:fld>
            <a:endParaRPr lang="es-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914401"/>
            <a:ext cx="2057400" cy="5211763"/>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914401"/>
            <a:ext cx="6019800" cy="5211763"/>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0600B958-864E-4F83-8265-364246BD1B59}" type="datetimeFigureOut">
              <a:rPr lang="es-AR" smtClean="0"/>
              <a:pPr/>
              <a:t>24/8/2022</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60AA7ABB-7CFD-404D-9DD2-D51CD173D68B}" type="slidenum">
              <a:rPr lang="es-AR" smtClean="0"/>
              <a:pPr/>
              <a:t>‹Nº›</a:t>
            </a:fld>
            <a:endParaRPr lang="es-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Ref idx="1002">
        <a:schemeClr val="bg1"/>
      </p:bgRef>
    </p:bg>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0600B958-864E-4F83-8265-364246BD1B59}" type="datetimeFigureOut">
              <a:rPr lang="es-AR" smtClean="0"/>
              <a:pPr/>
              <a:t>24/8/2022</a:t>
            </a:fld>
            <a:endParaRPr lang="es-AR"/>
          </a:p>
        </p:txBody>
      </p:sp>
      <p:sp>
        <p:nvSpPr>
          <p:cNvPr id="6" name="5 Marcador de pie de página"/>
          <p:cNvSpPr>
            <a:spLocks noGrp="1"/>
          </p:cNvSpPr>
          <p:nvPr>
            <p:ph type="ftr" sz="quarter" idx="11"/>
          </p:nvPr>
        </p:nvSpPr>
        <p:spPr/>
        <p:txBody>
          <a:bodyPr/>
          <a:lstStyle>
            <a:extLst/>
          </a:lstStyle>
          <a:p>
            <a:endParaRPr lang="es-AR"/>
          </a:p>
        </p:txBody>
      </p:sp>
      <p:sp>
        <p:nvSpPr>
          <p:cNvPr id="7" name="6 Marcador de número de diapositiva"/>
          <p:cNvSpPr>
            <a:spLocks noGrp="1"/>
          </p:cNvSpPr>
          <p:nvPr>
            <p:ph type="sldNum" sz="quarter" idx="12"/>
          </p:nvPr>
        </p:nvSpPr>
        <p:spPr/>
        <p:txBody>
          <a:bodyPr/>
          <a:lstStyle>
            <a:extLst/>
          </a:lstStyle>
          <a:p>
            <a:fld id="{60AA7ABB-7CFD-404D-9DD2-D51CD173D68B}" type="slidenum">
              <a:rPr lang="es-AR" smtClean="0"/>
              <a:pPr/>
              <a:t>‹Nº›</a:t>
            </a:fld>
            <a:endParaRPr lang="es-AR"/>
          </a:p>
        </p:txBody>
      </p:sp>
      <p:sp>
        <p:nvSpPr>
          <p:cNvPr id="8" name="7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nchor="ctr"/>
          <a:lstStyle>
            <a:lvl1pPr>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fld id="{0600B958-864E-4F83-8265-364246BD1B59}" type="datetimeFigureOut">
              <a:rPr lang="es-AR" smtClean="0"/>
              <a:pPr/>
              <a:t>24/8/2022</a:t>
            </a:fld>
            <a:endParaRPr lang="es-AR"/>
          </a:p>
        </p:txBody>
      </p:sp>
      <p:sp>
        <p:nvSpPr>
          <p:cNvPr id="8" name="7 Marcador de pie de página"/>
          <p:cNvSpPr>
            <a:spLocks noGrp="1"/>
          </p:cNvSpPr>
          <p:nvPr>
            <p:ph type="ftr" sz="quarter" idx="11"/>
          </p:nvPr>
        </p:nvSpPr>
        <p:spPr/>
        <p:txBody>
          <a:bodyPr/>
          <a:lstStyle>
            <a:extLst/>
          </a:lstStyle>
          <a:p>
            <a:endParaRPr lang="es-AR"/>
          </a:p>
        </p:txBody>
      </p:sp>
      <p:sp>
        <p:nvSpPr>
          <p:cNvPr id="9" name="8 Marcador de número de diapositiva"/>
          <p:cNvSpPr>
            <a:spLocks noGrp="1"/>
          </p:cNvSpPr>
          <p:nvPr>
            <p:ph type="sldNum" sz="quarter" idx="12"/>
          </p:nvPr>
        </p:nvSpPr>
        <p:spPr/>
        <p:txBody>
          <a:bodyPr/>
          <a:lstStyle>
            <a:extLst/>
          </a:lstStyle>
          <a:p>
            <a:fld id="{60AA7ABB-7CFD-404D-9DD2-D51CD173D68B}" type="slidenum">
              <a:rPr lang="es-AR" smtClean="0"/>
              <a:pPr/>
              <a:t>‹Nº›</a:t>
            </a:fld>
            <a:endParaRPr lang="es-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bg>
      <p:bgRef idx="1002">
        <a:schemeClr val="bg1"/>
      </p:bgRef>
    </p:bg>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extLst/>
          </a:lstStyle>
          <a:p>
            <a:fld id="{0600B958-864E-4F83-8265-364246BD1B59}" type="datetimeFigureOut">
              <a:rPr lang="es-AR" smtClean="0"/>
              <a:pPr/>
              <a:t>24/8/2022</a:t>
            </a:fld>
            <a:endParaRPr lang="es-AR"/>
          </a:p>
        </p:txBody>
      </p:sp>
      <p:sp>
        <p:nvSpPr>
          <p:cNvPr id="4" name="3 Marcador de pie de página"/>
          <p:cNvSpPr>
            <a:spLocks noGrp="1"/>
          </p:cNvSpPr>
          <p:nvPr>
            <p:ph type="ftr" sz="quarter" idx="11"/>
          </p:nvPr>
        </p:nvSpPr>
        <p:spPr/>
        <p:txBody>
          <a:bodyPr/>
          <a:lstStyle>
            <a:extLst/>
          </a:lstStyle>
          <a:p>
            <a:endParaRPr lang="es-AR"/>
          </a:p>
        </p:txBody>
      </p:sp>
      <p:sp>
        <p:nvSpPr>
          <p:cNvPr id="5" name="4 Marcador de número de diapositiva"/>
          <p:cNvSpPr>
            <a:spLocks noGrp="1"/>
          </p:cNvSpPr>
          <p:nvPr>
            <p:ph type="sldNum" sz="quarter" idx="12"/>
          </p:nvPr>
        </p:nvSpPr>
        <p:spPr/>
        <p:txBody>
          <a:bodyPr/>
          <a:lstStyle>
            <a:extLst/>
          </a:lstStyle>
          <a:p>
            <a:fld id="{60AA7ABB-7CFD-404D-9DD2-D51CD173D68B}" type="slidenum">
              <a:rPr lang="es-AR" smtClean="0"/>
              <a:pPr/>
              <a:t>‹Nº›</a:t>
            </a:fld>
            <a:endParaRPr lang="es-AR"/>
          </a:p>
        </p:txBody>
      </p:sp>
      <p:sp>
        <p:nvSpPr>
          <p:cNvPr id="6" name="5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extLst/>
          </a:lstStyle>
          <a:p>
            <a:fld id="{0600B958-864E-4F83-8265-364246BD1B59}" type="datetimeFigureOut">
              <a:rPr lang="es-AR" smtClean="0"/>
              <a:pPr/>
              <a:t>24/8/2022</a:t>
            </a:fld>
            <a:endParaRPr lang="es-AR"/>
          </a:p>
        </p:txBody>
      </p:sp>
      <p:sp>
        <p:nvSpPr>
          <p:cNvPr id="3" name="2 Marcador de pie de página"/>
          <p:cNvSpPr>
            <a:spLocks noGrp="1"/>
          </p:cNvSpPr>
          <p:nvPr>
            <p:ph type="ftr" sz="quarter" idx="11"/>
          </p:nvPr>
        </p:nvSpPr>
        <p:spPr/>
        <p:txBody>
          <a:bodyPr/>
          <a:lstStyle>
            <a:extLst/>
          </a:lstStyle>
          <a:p>
            <a:endParaRPr lang="es-AR"/>
          </a:p>
        </p:txBody>
      </p:sp>
      <p:sp>
        <p:nvSpPr>
          <p:cNvPr id="4" name="3 Marcador de número de diapositiva"/>
          <p:cNvSpPr>
            <a:spLocks noGrp="1"/>
          </p:cNvSpPr>
          <p:nvPr>
            <p:ph type="sldNum" sz="quarter" idx="12"/>
          </p:nvPr>
        </p:nvSpPr>
        <p:spPr/>
        <p:txBody>
          <a:bodyPr/>
          <a:lstStyle>
            <a:extLst/>
          </a:lstStyle>
          <a:p>
            <a:fld id="{60AA7ABB-7CFD-404D-9DD2-D51CD173D68B}" type="slidenum">
              <a:rPr lang="es-AR" smtClean="0"/>
              <a:pPr/>
              <a:t>‹Nº›</a:t>
            </a:fld>
            <a:endParaRPr lang="es-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a:xfrm>
            <a:off x="6727032" y="6407944"/>
            <a:ext cx="1920240" cy="365760"/>
          </a:xfrm>
        </p:spPr>
        <p:txBody>
          <a:bodyPr/>
          <a:lstStyle>
            <a:extLst/>
          </a:lstStyle>
          <a:p>
            <a:fld id="{0600B958-864E-4F83-8265-364246BD1B59}" type="datetimeFigureOut">
              <a:rPr lang="es-AR" smtClean="0"/>
              <a:pPr/>
              <a:t>24/8/2022</a:t>
            </a:fld>
            <a:endParaRPr lang="es-AR"/>
          </a:p>
        </p:txBody>
      </p:sp>
      <p:sp>
        <p:nvSpPr>
          <p:cNvPr id="6" name="5 Marcador de pie de página"/>
          <p:cNvSpPr>
            <a:spLocks noGrp="1"/>
          </p:cNvSpPr>
          <p:nvPr>
            <p:ph type="ftr" sz="quarter" idx="11"/>
          </p:nvPr>
        </p:nvSpPr>
        <p:spPr/>
        <p:txBody>
          <a:bodyPr/>
          <a:lstStyle>
            <a:extLst/>
          </a:lstStyle>
          <a:p>
            <a:endParaRPr lang="es-AR"/>
          </a:p>
        </p:txBody>
      </p:sp>
      <p:sp>
        <p:nvSpPr>
          <p:cNvPr id="7" name="6 Marcador de número de diapositiva"/>
          <p:cNvSpPr>
            <a:spLocks noGrp="1"/>
          </p:cNvSpPr>
          <p:nvPr>
            <p:ph type="sldNum" sz="quarter" idx="12"/>
          </p:nvPr>
        </p:nvSpPr>
        <p:spPr/>
        <p:txBody>
          <a:bodyPr/>
          <a:lstStyle>
            <a:extLst/>
          </a:lstStyle>
          <a:p>
            <a:fld id="{60AA7ABB-7CFD-404D-9DD2-D51CD173D68B}" type="slidenum">
              <a:rPr lang="es-AR" smtClean="0"/>
              <a:pPr/>
              <a:t>‹Nº›</a:t>
            </a:fld>
            <a:endParaRPr lang="es-A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2">
        <a:schemeClr val="bg1"/>
      </p:bgRef>
    </p:bg>
    <p:spTree>
      <p:nvGrpSpPr>
        <p:cNvPr id="1" name=""/>
        <p:cNvGrpSpPr/>
        <p:nvPr/>
      </p:nvGrpSpPr>
      <p:grpSpPr>
        <a:xfrm>
          <a:off x="0" y="0"/>
          <a:ext cx="0" cy="0"/>
          <a:chOff x="0" y="0"/>
          <a:chExt cx="0" cy="0"/>
        </a:xfrm>
      </p:grpSpPr>
      <p:sp>
        <p:nvSpPr>
          <p:cNvPr id="4" name="3 Marcador de texto"/>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s-ES" smtClean="0"/>
              <a:t>Haga clic para modificar el estilo de texto del patrón</a:t>
            </a:r>
          </a:p>
        </p:txBody>
      </p:sp>
      <p:sp>
        <p:nvSpPr>
          <p:cNvPr id="3" name="2 Marcador de posición de imagen"/>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s-ES" smtClean="0"/>
              <a:t>Haga clic en el icono para agregar una imagen</a:t>
            </a:r>
            <a:endParaRPr kumimoji="0" lang="en-US" dirty="0"/>
          </a:p>
        </p:txBody>
      </p:sp>
      <p:sp>
        <p:nvSpPr>
          <p:cNvPr id="5" name="4 Marcador de fecha"/>
          <p:cNvSpPr>
            <a:spLocks noGrp="1"/>
          </p:cNvSpPr>
          <p:nvPr>
            <p:ph type="dt" sz="half" idx="10"/>
          </p:nvPr>
        </p:nvSpPr>
        <p:spPr/>
        <p:txBody>
          <a:bodyPr/>
          <a:lstStyle>
            <a:lvl1pPr>
              <a:defRPr>
                <a:solidFill>
                  <a:schemeClr val="tx1"/>
                </a:solidFill>
              </a:defRPr>
            </a:lvl1pPr>
            <a:extLst/>
          </a:lstStyle>
          <a:p>
            <a:fld id="{0600B958-864E-4F83-8265-364246BD1B59}" type="datetimeFigureOut">
              <a:rPr lang="es-AR" smtClean="0"/>
              <a:pPr/>
              <a:t>24/8/2022</a:t>
            </a:fld>
            <a:endParaRPr lang="es-AR"/>
          </a:p>
        </p:txBody>
      </p:sp>
      <p:sp>
        <p:nvSpPr>
          <p:cNvPr id="6" name="5 Marcador de pie de página"/>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s-AR"/>
          </a:p>
        </p:txBody>
      </p:sp>
      <p:sp>
        <p:nvSpPr>
          <p:cNvPr id="7" name="6 Marcador de número de diapositiva"/>
          <p:cNvSpPr>
            <a:spLocks noGrp="1"/>
          </p:cNvSpPr>
          <p:nvPr>
            <p:ph type="sldNum" sz="quarter" idx="12"/>
          </p:nvPr>
        </p:nvSpPr>
        <p:spPr/>
        <p:txBody>
          <a:bodyPr/>
          <a:lstStyle>
            <a:lvl1pPr>
              <a:defRPr>
                <a:solidFill>
                  <a:schemeClr val="tx1"/>
                </a:solidFill>
              </a:defRPr>
            </a:lvl1pPr>
            <a:extLst/>
          </a:lstStyle>
          <a:p>
            <a:fld id="{60AA7ABB-7CFD-404D-9DD2-D51CD173D68B}" type="slidenum">
              <a:rPr lang="es-AR" smtClean="0"/>
              <a:pPr/>
              <a:t>‹Nº›</a:t>
            </a:fld>
            <a:endParaRPr lang="es-AR"/>
          </a:p>
        </p:txBody>
      </p:sp>
      <p:sp>
        <p:nvSpPr>
          <p:cNvPr id="2" name="1 Título"/>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s-ES" smtClean="0"/>
              <a:t>Haga clic para modificar el estilo de título del patrón</a:t>
            </a:r>
            <a:endParaRPr kumimoji="0" lang="en-US"/>
          </a:p>
        </p:txBody>
      </p:sp>
      <p:sp>
        <p:nvSpPr>
          <p:cNvPr id="8" name="7 Forma libre"/>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8 Forma libre"/>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9 Triángulo rectángulo"/>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10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11 Cheurón"/>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12 Cheurón"/>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12 Forma libre"/>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11 Forma libre"/>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13 Triángulo rectángulo"/>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14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8 Marcador de título"/>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0600B958-864E-4F83-8265-364246BD1B59}" type="datetimeFigureOut">
              <a:rPr lang="es-AR" smtClean="0"/>
              <a:pPr/>
              <a:t>24/8/2022</a:t>
            </a:fld>
            <a:endParaRPr lang="es-AR"/>
          </a:p>
        </p:txBody>
      </p:sp>
      <p:sp>
        <p:nvSpPr>
          <p:cNvPr id="22" name="21 Marcador de pie de página"/>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s-AR"/>
          </a:p>
        </p:txBody>
      </p:sp>
      <p:sp>
        <p:nvSpPr>
          <p:cNvPr id="18" name="17 Marcador de número de diapositiva"/>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60AA7ABB-7CFD-404D-9DD2-D51CD173D68B}" type="slidenum">
              <a:rPr lang="es-AR" smtClean="0"/>
              <a:pPr/>
              <a:t>‹Nº›</a:t>
            </a:fld>
            <a:endParaRPr lang="es-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16 Rectángulo"/>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Rectángulo"/>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13 Marcador de fecha"/>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0600B958-864E-4F83-8265-364246BD1B59}" type="datetimeFigureOut">
              <a:rPr lang="es-AR" smtClean="0"/>
              <a:pPr/>
              <a:t>24/8/2022</a:t>
            </a:fld>
            <a:endParaRPr lang="es-AR"/>
          </a:p>
        </p:txBody>
      </p:sp>
      <p:sp>
        <p:nvSpPr>
          <p:cNvPr id="3" name="2 Marcador de pie de página"/>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s-AR"/>
          </a:p>
        </p:txBody>
      </p:sp>
      <p:sp>
        <p:nvSpPr>
          <p:cNvPr id="8" name="7 Rectángulo"/>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9 Conector recto"/>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11 Elipse"/>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14 Elipse"/>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22 Marcador de número de diapositiva"/>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60AA7ABB-7CFD-404D-9DD2-D51CD173D68B}" type="slidenum">
              <a:rPr lang="es-AR" smtClean="0"/>
              <a:pPr/>
              <a:t>‹Nº›</a:t>
            </a:fld>
            <a:endParaRPr lang="es-AR"/>
          </a:p>
        </p:txBody>
      </p:sp>
      <p:sp>
        <p:nvSpPr>
          <p:cNvPr id="22" name="21 Marcador de título"/>
          <p:cNvSpPr>
            <a:spLocks noGrp="1"/>
          </p:cNvSpPr>
          <p:nvPr>
            <p:ph type="title"/>
          </p:nvPr>
        </p:nvSpPr>
        <p:spPr>
          <a:xfrm>
            <a:off x="301752" y="228600"/>
            <a:ext cx="8534400" cy="758952"/>
          </a:xfrm>
          <a:prstGeom prst="rect">
            <a:avLst/>
          </a:prstGeom>
        </p:spPr>
        <p:txBody>
          <a:bodyPr vert="horz" anchor="b">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6 Forma libre"/>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7 Forma libre"/>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8 Marcador de título"/>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600B958-864E-4F83-8265-364246BD1B59}" type="datetimeFigureOut">
              <a:rPr lang="es-AR" smtClean="0"/>
              <a:pPr/>
              <a:t>24/8/2022</a:t>
            </a:fld>
            <a:endParaRPr lang="es-AR"/>
          </a:p>
        </p:txBody>
      </p:sp>
      <p:sp>
        <p:nvSpPr>
          <p:cNvPr id="22" name="21 Marcador de pie de página"/>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s-AR"/>
          </a:p>
        </p:txBody>
      </p:sp>
      <p:sp>
        <p:nvSpPr>
          <p:cNvPr id="18" name="17 Marcador de número de diapositiva"/>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0AA7ABB-7CFD-404D-9DD2-D51CD173D68B}" type="slidenum">
              <a:rPr lang="es-AR" smtClean="0"/>
              <a:pPr/>
              <a:t>‹Nº›</a:t>
            </a:fld>
            <a:endParaRPr lang="es-AR"/>
          </a:p>
        </p:txBody>
      </p:sp>
      <p:grpSp>
        <p:nvGrpSpPr>
          <p:cNvPr id="2" name="1 Grupo"/>
          <p:cNvGrpSpPr/>
          <p:nvPr/>
        </p:nvGrpSpPr>
        <p:grpSpPr>
          <a:xfrm>
            <a:off x="-19017" y="202408"/>
            <a:ext cx="9180548" cy="649224"/>
            <a:chOff x="-19045" y="216550"/>
            <a:chExt cx="9180548" cy="649224"/>
          </a:xfrm>
        </p:grpSpPr>
        <p:sp>
          <p:nvSpPr>
            <p:cNvPr id="12" name="11 Forma libre"/>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Forma libre"/>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827584" y="620688"/>
            <a:ext cx="7632848" cy="1477328"/>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endParaRPr lang="es-AR" dirty="0" smtClean="0"/>
          </a:p>
          <a:p>
            <a:pPr algn="ctr"/>
            <a:r>
              <a:rPr lang="es-AR" dirty="0" smtClean="0"/>
              <a:t>Un </a:t>
            </a:r>
            <a:r>
              <a:rPr lang="es-AR" dirty="0"/>
              <a:t>servomotor es un tipo especial de motor que permite controlar la posición del eje en un momento dado. Esta diseñado para moverse determinada cantidad de grados y luego mantenerse fijo en una posición</a:t>
            </a:r>
            <a:r>
              <a:rPr lang="es-AR" dirty="0" smtClean="0"/>
              <a:t>.</a:t>
            </a:r>
          </a:p>
          <a:p>
            <a:endParaRPr lang="es-AR" dirty="0"/>
          </a:p>
        </p:txBody>
      </p:sp>
      <p:pic>
        <p:nvPicPr>
          <p:cNvPr id="11266" name="Picture 2" descr="servomotor"/>
          <p:cNvPicPr>
            <a:picLocks noChangeAspect="1" noChangeArrowheads="1"/>
          </p:cNvPicPr>
          <p:nvPr/>
        </p:nvPicPr>
        <p:blipFill>
          <a:blip r:embed="rId2" cstate="print"/>
          <a:srcRect/>
          <a:stretch>
            <a:fillRect/>
          </a:stretch>
        </p:blipFill>
        <p:spPr bwMode="auto">
          <a:xfrm>
            <a:off x="2915816" y="2276872"/>
            <a:ext cx="5256584" cy="4132535"/>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5975648" y="2924944"/>
            <a:ext cx="3168352" cy="1231106"/>
          </a:xfrm>
          <a:prstGeom prst="rect">
            <a:avLst/>
          </a:prstGeom>
        </p:spPr>
        <p:txBody>
          <a:bodyPr wrap="square">
            <a:spAutoFit/>
          </a:bodyPr>
          <a:lstStyle/>
          <a:p>
            <a:r>
              <a:rPr lang="es-AR" dirty="0" smtClean="0"/>
              <a:t> </a:t>
            </a:r>
            <a:r>
              <a:rPr lang="es-AR" sz="1400" b="1" dirty="0" smtClean="0">
                <a:solidFill>
                  <a:srgbClr val="FF0000"/>
                </a:solidFill>
              </a:rPr>
              <a:t>Rojo</a:t>
            </a:r>
            <a:r>
              <a:rPr lang="es-AR" sz="1400" dirty="0" smtClean="0"/>
              <a:t> =Alimentación (+)</a:t>
            </a:r>
          </a:p>
          <a:p>
            <a:endParaRPr lang="es-AR" sz="1400" dirty="0" smtClean="0"/>
          </a:p>
          <a:p>
            <a:r>
              <a:rPr lang="es-AR" sz="1400" b="1" dirty="0" smtClean="0">
                <a:solidFill>
                  <a:srgbClr val="663300"/>
                </a:solidFill>
              </a:rPr>
              <a:t>Café</a:t>
            </a:r>
            <a:r>
              <a:rPr lang="es-AR" sz="1400" dirty="0" smtClean="0"/>
              <a:t> = Alimentación (–) o tierra </a:t>
            </a:r>
          </a:p>
          <a:p>
            <a:endParaRPr lang="es-AR" sz="1400" dirty="0" smtClean="0"/>
          </a:p>
          <a:p>
            <a:r>
              <a:rPr lang="es-AR" sz="1400" b="1" dirty="0" smtClean="0">
                <a:solidFill>
                  <a:srgbClr val="FFC000"/>
                </a:solidFill>
              </a:rPr>
              <a:t>Amarillo</a:t>
            </a:r>
            <a:r>
              <a:rPr lang="es-AR" sz="1400" dirty="0" smtClean="0"/>
              <a:t>= Señal PWM   -   Pin N° 9</a:t>
            </a:r>
            <a:endParaRPr lang="es-AR" sz="1400" dirty="0"/>
          </a:p>
        </p:txBody>
      </p:sp>
      <p:pic>
        <p:nvPicPr>
          <p:cNvPr id="2049" name="Picture 1"/>
          <p:cNvPicPr>
            <a:picLocks noChangeAspect="1" noChangeArrowheads="1"/>
          </p:cNvPicPr>
          <p:nvPr/>
        </p:nvPicPr>
        <p:blipFill>
          <a:blip r:embed="rId2" cstate="print"/>
          <a:srcRect/>
          <a:stretch>
            <a:fillRect/>
          </a:stretch>
        </p:blipFill>
        <p:spPr bwMode="auto">
          <a:xfrm>
            <a:off x="755576" y="2348880"/>
            <a:ext cx="5112568" cy="3089003"/>
          </a:xfrm>
          <a:prstGeom prst="rect">
            <a:avLst/>
          </a:prstGeom>
          <a:ln>
            <a:noFill/>
          </a:ln>
          <a:effectLst>
            <a:outerShdw blurRad="190500" algn="tl" rotWithShape="0">
              <a:srgbClr val="000000">
                <a:alpha val="70000"/>
              </a:srgbClr>
            </a:outerShdw>
          </a:effectLst>
        </p:spPr>
      </p:pic>
      <p:sp>
        <p:nvSpPr>
          <p:cNvPr id="10" name="9 Rectángulo"/>
          <p:cNvSpPr/>
          <p:nvPr/>
        </p:nvSpPr>
        <p:spPr>
          <a:xfrm>
            <a:off x="1547664" y="1124744"/>
            <a:ext cx="6552728" cy="52322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scene3d>
              <a:camera prst="perspectiveFront"/>
              <a:lightRig rig="threePt" dir="t"/>
            </a:scene3d>
          </a:bodyPr>
          <a:lstStyle/>
          <a:p>
            <a:r>
              <a:rPr lang="es-AR" sz="2800" b="1" dirty="0" smtClean="0">
                <a:solidFill>
                  <a:srgbClr val="0070C0"/>
                </a:solidFill>
                <a:effectLst>
                  <a:outerShdw blurRad="50800" dist="38100" dir="2700000" algn="tl" rotWithShape="0">
                    <a:prstClr val="black">
                      <a:alpha val="40000"/>
                    </a:prstClr>
                  </a:outerShdw>
                </a:effectLst>
              </a:rPr>
              <a:t>Circuito de conexión Servo - </a:t>
            </a:r>
            <a:r>
              <a:rPr lang="es-AR" sz="2800" b="1" dirty="0" err="1" smtClean="0">
                <a:solidFill>
                  <a:srgbClr val="0070C0"/>
                </a:solidFill>
                <a:effectLst>
                  <a:outerShdw blurRad="50800" dist="38100" dir="2700000" algn="tl" rotWithShape="0">
                    <a:prstClr val="black">
                      <a:alpha val="40000"/>
                    </a:prstClr>
                  </a:outerShdw>
                </a:effectLst>
              </a:rPr>
              <a:t>Arduino</a:t>
            </a:r>
            <a:endParaRPr lang="es-AR" dirty="0">
              <a:solidFill>
                <a:srgbClr val="0070C0"/>
              </a:solidFill>
              <a:effectLst>
                <a:outerShdw blurRad="50800" dist="38100" dir="2700000" algn="tl" rotWithShape="0">
                  <a:prstClr val="black">
                    <a:alpha val="40000"/>
                  </a:prstClr>
                </a:outerShdw>
              </a:effectLst>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1691680" y="692696"/>
            <a:ext cx="5760640" cy="954107"/>
          </a:xfrm>
          <a:prstGeom prst="rect">
            <a:avLst/>
          </a:prstGeom>
          <a:noFill/>
        </p:spPr>
        <p:txBody>
          <a:bodyPr wrap="square" rtlCol="0">
            <a:spAutoFit/>
          </a:bodyPr>
          <a:lstStyle/>
          <a:p>
            <a:pPr algn="ctr"/>
            <a:r>
              <a:rPr lang="es-AR" sz="2800" dirty="0" smtClean="0"/>
              <a:t>Lenguaje de programación </a:t>
            </a:r>
            <a:r>
              <a:rPr lang="es-AR" sz="2800" dirty="0" err="1" smtClean="0"/>
              <a:t>Arduino</a:t>
            </a:r>
            <a:r>
              <a:rPr lang="es-AR" sz="2800" dirty="0" smtClean="0"/>
              <a:t> IDE</a:t>
            </a:r>
            <a:endParaRPr lang="es-AR" sz="2800" dirty="0"/>
          </a:p>
        </p:txBody>
      </p:sp>
      <p:sp>
        <p:nvSpPr>
          <p:cNvPr id="8" name="7 CuadroTexto"/>
          <p:cNvSpPr txBox="1"/>
          <p:nvPr/>
        </p:nvSpPr>
        <p:spPr>
          <a:xfrm>
            <a:off x="971600" y="2060848"/>
            <a:ext cx="6840760" cy="1200329"/>
          </a:xfrm>
          <a:prstGeom prst="rect">
            <a:avLst/>
          </a:prstGeom>
          <a:noFill/>
        </p:spPr>
        <p:txBody>
          <a:bodyPr wrap="square" rtlCol="0">
            <a:spAutoFit/>
          </a:bodyPr>
          <a:lstStyle/>
          <a:p>
            <a:r>
              <a:rPr lang="es-AR" dirty="0" smtClean="0"/>
              <a:t>Un lenguaje de </a:t>
            </a:r>
            <a:r>
              <a:rPr lang="es-AR" dirty="0" smtClean="0"/>
              <a:t>programación </a:t>
            </a:r>
            <a:r>
              <a:rPr lang="es-AR" dirty="0" smtClean="0"/>
              <a:t>es una estructura compuesta por </a:t>
            </a:r>
            <a:r>
              <a:rPr lang="es-AR" dirty="0" smtClean="0"/>
              <a:t>símbolos, </a:t>
            </a:r>
            <a:r>
              <a:rPr lang="es-AR" dirty="0" smtClean="0"/>
              <a:t>reglas </a:t>
            </a:r>
            <a:r>
              <a:rPr lang="es-AR" dirty="0" smtClean="0"/>
              <a:t>sintácticas </a:t>
            </a:r>
            <a:r>
              <a:rPr lang="es-AR" dirty="0" smtClean="0"/>
              <a:t>y </a:t>
            </a:r>
            <a:r>
              <a:rPr lang="es-AR" dirty="0" smtClean="0"/>
              <a:t>semánticas </a:t>
            </a:r>
            <a:r>
              <a:rPr lang="es-AR" dirty="0" smtClean="0"/>
              <a:t>expresadas en forma de </a:t>
            </a:r>
            <a:r>
              <a:rPr lang="es-AR" dirty="0" smtClean="0"/>
              <a:t>instrucciones </a:t>
            </a:r>
            <a:r>
              <a:rPr lang="es-AR" dirty="0" smtClean="0"/>
              <a:t>y relaciones lógicas mediante las cuales se construye el código fuente de un programa determinado. </a:t>
            </a:r>
            <a:endParaRPr lang="es-AR" dirty="0"/>
          </a:p>
        </p:txBody>
      </p:sp>
      <p:pic>
        <p:nvPicPr>
          <p:cNvPr id="8196" name="Picture 4" descr="estructura del lenguaje de programación"/>
          <p:cNvPicPr>
            <a:picLocks noChangeAspect="1" noChangeArrowheads="1"/>
          </p:cNvPicPr>
          <p:nvPr/>
        </p:nvPicPr>
        <p:blipFill>
          <a:blip r:embed="rId2" cstate="print"/>
          <a:srcRect/>
          <a:stretch>
            <a:fillRect/>
          </a:stretch>
        </p:blipFill>
        <p:spPr bwMode="auto">
          <a:xfrm>
            <a:off x="1043608" y="3645024"/>
            <a:ext cx="6552728" cy="2773339"/>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cstate="print"/>
          <a:srcRect/>
          <a:stretch>
            <a:fillRect/>
          </a:stretch>
        </p:blipFill>
        <p:spPr bwMode="auto">
          <a:xfrm>
            <a:off x="1259632" y="1844824"/>
            <a:ext cx="6984776" cy="4464496"/>
          </a:xfrm>
          <a:prstGeom prst="rect">
            <a:avLst/>
          </a:prstGeom>
          <a:noFill/>
          <a:ln w="9525">
            <a:noFill/>
            <a:miter lim="800000"/>
            <a:headEnd/>
            <a:tailEnd/>
          </a:ln>
        </p:spPr>
      </p:pic>
      <p:sp>
        <p:nvSpPr>
          <p:cNvPr id="4" name="3 CuadroTexto"/>
          <p:cNvSpPr txBox="1"/>
          <p:nvPr/>
        </p:nvSpPr>
        <p:spPr>
          <a:xfrm>
            <a:off x="1754609" y="951111"/>
            <a:ext cx="5913735" cy="677108"/>
          </a:xfrm>
          <a:prstGeom prst="rect">
            <a:avLst/>
          </a:prstGeom>
          <a:noFill/>
        </p:spPr>
        <p:txBody>
          <a:bodyPr wrap="none" rtlCol="0">
            <a:spAutoFit/>
          </a:bodyPr>
          <a:lstStyle/>
          <a:p>
            <a:r>
              <a:rPr lang="es-AR" sz="2400" b="1" dirty="0" smtClean="0">
                <a:solidFill>
                  <a:schemeClr val="tx2"/>
                </a:solidFill>
              </a:rPr>
              <a:t>Programación de  Servo en IDE </a:t>
            </a:r>
            <a:r>
              <a:rPr lang="es-AR" sz="2400" b="1" dirty="0" err="1" smtClean="0">
                <a:solidFill>
                  <a:schemeClr val="tx2"/>
                </a:solidFill>
              </a:rPr>
              <a:t>Arduino</a:t>
            </a:r>
            <a:endParaRPr lang="es-AR" sz="2400" b="1" dirty="0" smtClean="0">
              <a:solidFill>
                <a:schemeClr val="tx2"/>
              </a:solidFill>
            </a:endParaRPr>
          </a:p>
          <a:p>
            <a:pPr algn="ctr"/>
            <a:r>
              <a:rPr lang="es-AR" sz="1400" b="1" dirty="0" smtClean="0">
                <a:solidFill>
                  <a:schemeClr val="tx2"/>
                </a:solidFill>
              </a:rPr>
              <a:t>Entorno de Desarrollo Integrado</a:t>
            </a:r>
            <a:endParaRPr lang="es-AR" sz="1400" b="1" dirty="0">
              <a:solidFill>
                <a:schemeClr val="tx2"/>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259632" y="764704"/>
            <a:ext cx="3168352" cy="83099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s-AR" sz="4800" dirty="0" smtClean="0"/>
              <a:t>Lección 1</a:t>
            </a:r>
            <a:endParaRPr lang="es-AR" sz="4800" dirty="0"/>
          </a:p>
        </p:txBody>
      </p:sp>
      <p:sp>
        <p:nvSpPr>
          <p:cNvPr id="3" name="2 CuadroTexto"/>
          <p:cNvSpPr txBox="1"/>
          <p:nvPr/>
        </p:nvSpPr>
        <p:spPr>
          <a:xfrm>
            <a:off x="1619672" y="2636912"/>
            <a:ext cx="2617383" cy="369332"/>
          </a:xfrm>
          <a:prstGeom prst="rect">
            <a:avLst/>
          </a:prstGeom>
          <a:noFill/>
        </p:spPr>
        <p:txBody>
          <a:bodyPr wrap="none" rtlCol="0">
            <a:spAutoFit/>
          </a:bodyPr>
          <a:lstStyle/>
          <a:p>
            <a:r>
              <a:rPr lang="es-AR" dirty="0" smtClean="0"/>
              <a:t>Accionamiento  de servo</a:t>
            </a:r>
            <a:endParaRPr lang="es-AR" dirty="0"/>
          </a:p>
        </p:txBody>
      </p:sp>
      <p:sp>
        <p:nvSpPr>
          <p:cNvPr id="4" name="3 CuadroTexto"/>
          <p:cNvSpPr txBox="1"/>
          <p:nvPr/>
        </p:nvSpPr>
        <p:spPr>
          <a:xfrm>
            <a:off x="2267744" y="3573016"/>
            <a:ext cx="1997663" cy="369332"/>
          </a:xfrm>
          <a:prstGeom prst="rect">
            <a:avLst/>
          </a:prstGeom>
          <a:noFill/>
        </p:spPr>
        <p:txBody>
          <a:bodyPr wrap="none" rtlCol="0">
            <a:spAutoFit/>
          </a:bodyPr>
          <a:lstStyle/>
          <a:p>
            <a:r>
              <a:rPr lang="es-AR" dirty="0" smtClean="0"/>
              <a:t>Estructura </a:t>
            </a:r>
            <a:r>
              <a:rPr lang="es-AR" dirty="0" err="1" smtClean="0"/>
              <a:t>While</a:t>
            </a:r>
            <a:endParaRPr lang="es-AR" dirty="0"/>
          </a:p>
        </p:txBody>
      </p:sp>
      <p:pic>
        <p:nvPicPr>
          <p:cNvPr id="27650" name="Picture 2" descr="▷ Como usar un Servomotor con Arduino (180° y 360°) - [agosto, 2022 ]"/>
          <p:cNvPicPr>
            <a:picLocks noChangeAspect="1" noChangeArrowheads="1"/>
          </p:cNvPicPr>
          <p:nvPr/>
        </p:nvPicPr>
        <p:blipFill>
          <a:blip r:embed="rId2" cstate="print"/>
          <a:srcRect/>
          <a:stretch>
            <a:fillRect/>
          </a:stretch>
        </p:blipFill>
        <p:spPr bwMode="auto">
          <a:xfrm>
            <a:off x="5580112" y="980728"/>
            <a:ext cx="2980165" cy="223224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scene3d>
            <a:camera prst="orthographicFront"/>
            <a:lightRig rig="threePt" dir="t"/>
          </a:scene3d>
          <a:sp3d>
            <a:bevelT prst="angle"/>
            <a:bevelB prst="angle"/>
          </a:sp3d>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tx1"/>
            </a:gs>
            <a:gs pos="25000">
              <a:schemeClr val="bg2">
                <a:tint val="83000"/>
                <a:satMod val="320000"/>
              </a:schemeClr>
            </a:gs>
            <a:gs pos="100000">
              <a:schemeClr val="bg2">
                <a:shade val="15000"/>
                <a:satMod val="320000"/>
              </a:schemeClr>
            </a:gs>
          </a:gsLst>
          <a:path path="circle">
            <a:fillToRect l="10000" t="110000" r="10000" b="100000"/>
          </a:path>
        </a:gradFill>
        <a:effectLst/>
      </p:bgPr>
    </p:bg>
    <p:spTree>
      <p:nvGrpSpPr>
        <p:cNvPr id="1" name=""/>
        <p:cNvGrpSpPr/>
        <p:nvPr/>
      </p:nvGrpSpPr>
      <p:grpSpPr>
        <a:xfrm>
          <a:off x="0" y="0"/>
          <a:ext cx="0" cy="0"/>
          <a:chOff x="0" y="0"/>
          <a:chExt cx="0" cy="0"/>
        </a:xfrm>
      </p:grpSpPr>
      <p:sp>
        <p:nvSpPr>
          <p:cNvPr id="2" name="1 CuadroTexto"/>
          <p:cNvSpPr txBox="1"/>
          <p:nvPr/>
        </p:nvSpPr>
        <p:spPr>
          <a:xfrm>
            <a:off x="1259632" y="764704"/>
            <a:ext cx="3168352" cy="83099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s-AR" sz="4800" dirty="0" smtClean="0"/>
              <a:t>Lección 2</a:t>
            </a:r>
            <a:endParaRPr lang="es-AR" sz="4800" dirty="0"/>
          </a:p>
        </p:txBody>
      </p:sp>
      <p:sp>
        <p:nvSpPr>
          <p:cNvPr id="3" name="2 CuadroTexto"/>
          <p:cNvSpPr txBox="1"/>
          <p:nvPr/>
        </p:nvSpPr>
        <p:spPr>
          <a:xfrm>
            <a:off x="1619672" y="2636912"/>
            <a:ext cx="2722348" cy="369332"/>
          </a:xfrm>
          <a:prstGeom prst="rect">
            <a:avLst/>
          </a:prstGeom>
          <a:noFill/>
        </p:spPr>
        <p:txBody>
          <a:bodyPr wrap="none" rtlCol="0">
            <a:spAutoFit/>
          </a:bodyPr>
          <a:lstStyle/>
          <a:p>
            <a:r>
              <a:rPr lang="es-AR" dirty="0" smtClean="0"/>
              <a:t>Alimentación de un servo</a:t>
            </a:r>
            <a:endParaRPr lang="es-AR" dirty="0"/>
          </a:p>
        </p:txBody>
      </p:sp>
      <p:sp>
        <p:nvSpPr>
          <p:cNvPr id="4" name="3 CuadroTexto"/>
          <p:cNvSpPr txBox="1"/>
          <p:nvPr/>
        </p:nvSpPr>
        <p:spPr>
          <a:xfrm>
            <a:off x="1691680" y="4581128"/>
            <a:ext cx="2663486" cy="369332"/>
          </a:xfrm>
          <a:prstGeom prst="rect">
            <a:avLst/>
          </a:prstGeom>
          <a:noFill/>
        </p:spPr>
        <p:txBody>
          <a:bodyPr wrap="none" rtlCol="0">
            <a:spAutoFit/>
          </a:bodyPr>
          <a:lstStyle/>
          <a:p>
            <a:r>
              <a:rPr lang="es-AR" dirty="0" smtClean="0"/>
              <a:t>mediante fuente  externa</a:t>
            </a:r>
            <a:endParaRPr lang="es-AR" dirty="0"/>
          </a:p>
        </p:txBody>
      </p:sp>
      <p:pic>
        <p:nvPicPr>
          <p:cNvPr id="27650" name="Picture 2" descr="▷ Como usar un Servomotor con Arduino (180° y 360°) - [agosto, 2022 ]"/>
          <p:cNvPicPr>
            <a:picLocks noChangeAspect="1" noChangeArrowheads="1"/>
          </p:cNvPicPr>
          <p:nvPr/>
        </p:nvPicPr>
        <p:blipFill>
          <a:blip r:embed="rId2" cstate="print"/>
          <a:srcRect/>
          <a:stretch>
            <a:fillRect/>
          </a:stretch>
        </p:blipFill>
        <p:spPr bwMode="auto">
          <a:xfrm>
            <a:off x="5580112" y="980728"/>
            <a:ext cx="2980165" cy="223224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scene3d>
            <a:camera prst="orthographicFront"/>
            <a:lightRig rig="threePt" dir="t"/>
          </a:scene3d>
          <a:sp3d>
            <a:bevelT prst="angle"/>
            <a:bevelB prst="angle"/>
          </a:sp3d>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partes_servomotor"/>
          <p:cNvPicPr>
            <a:picLocks noChangeAspect="1" noChangeArrowheads="1"/>
          </p:cNvPicPr>
          <p:nvPr/>
        </p:nvPicPr>
        <p:blipFill>
          <a:blip r:embed="rId2" cstate="print"/>
          <a:srcRect/>
          <a:stretch>
            <a:fillRect/>
          </a:stretch>
        </p:blipFill>
        <p:spPr bwMode="auto">
          <a:xfrm>
            <a:off x="1043608" y="764704"/>
            <a:ext cx="7062079" cy="5040560"/>
          </a:xfrm>
          <a:prstGeom prst="rect">
            <a:avLst/>
          </a:prstGeom>
          <a:ln>
            <a:noFill/>
          </a:ln>
          <a:effectLst>
            <a:outerShdw blurRad="292100" dist="139700" dir="2700000" algn="tl" rotWithShape="0">
              <a:srgbClr val="333333">
                <a:alpha val="65000"/>
              </a:srgbClr>
            </a:outerShdw>
            <a:softEdge rad="63500"/>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descr="http://como-funciona.co/wp-content/uploads/2018/10/Como-funciona-un-servomotor-Partes.gif"/>
          <p:cNvPicPr>
            <a:picLocks noChangeAspect="1" noChangeArrowheads="1"/>
          </p:cNvPicPr>
          <p:nvPr/>
        </p:nvPicPr>
        <p:blipFill>
          <a:blip r:embed="rId2" cstate="print"/>
          <a:srcRect/>
          <a:stretch>
            <a:fillRect/>
          </a:stretch>
        </p:blipFill>
        <p:spPr bwMode="auto">
          <a:xfrm>
            <a:off x="1259632" y="692696"/>
            <a:ext cx="6735482" cy="4968552"/>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2195736" y="764704"/>
            <a:ext cx="4464496" cy="52322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scene3d>
              <a:camera prst="perspectiveFront"/>
              <a:lightRig rig="threePt" dir="t"/>
            </a:scene3d>
          </a:bodyPr>
          <a:lstStyle/>
          <a:p>
            <a:r>
              <a:rPr lang="es-AR" sz="2800" b="1" dirty="0">
                <a:solidFill>
                  <a:srgbClr val="0070C0"/>
                </a:solidFill>
                <a:effectLst>
                  <a:outerShdw blurRad="50800" dist="38100" dir="2700000" algn="tl" rotWithShape="0">
                    <a:prstClr val="black">
                      <a:alpha val="40000"/>
                    </a:prstClr>
                  </a:outerShdw>
                </a:effectLst>
              </a:rPr>
              <a:t>Tipos de </a:t>
            </a:r>
            <a:r>
              <a:rPr lang="es-AR" sz="2800" b="1" dirty="0" smtClean="0">
                <a:solidFill>
                  <a:srgbClr val="0070C0"/>
                </a:solidFill>
                <a:effectLst>
                  <a:outerShdw blurRad="50800" dist="38100" dir="2700000" algn="tl" rotWithShape="0">
                    <a:prstClr val="black">
                      <a:alpha val="40000"/>
                    </a:prstClr>
                  </a:outerShdw>
                </a:effectLst>
              </a:rPr>
              <a:t>servomotores</a:t>
            </a:r>
            <a:endParaRPr lang="es-AR" dirty="0">
              <a:solidFill>
                <a:srgbClr val="0070C0"/>
              </a:solidFill>
              <a:effectLst>
                <a:outerShdw blurRad="50800" dist="38100" dir="2700000" algn="tl" rotWithShape="0">
                  <a:prstClr val="black">
                    <a:alpha val="40000"/>
                  </a:prstClr>
                </a:outerShdw>
              </a:effectLst>
            </a:endParaRPr>
          </a:p>
        </p:txBody>
      </p:sp>
      <p:pic>
        <p:nvPicPr>
          <p:cNvPr id="27650" name="Picture 2" descr="Servomotores de tipo industrial"/>
          <p:cNvPicPr>
            <a:picLocks noChangeAspect="1" noChangeArrowheads="1"/>
          </p:cNvPicPr>
          <p:nvPr/>
        </p:nvPicPr>
        <p:blipFill>
          <a:blip r:embed="rId2" cstate="print"/>
          <a:srcRect/>
          <a:stretch>
            <a:fillRect/>
          </a:stretch>
        </p:blipFill>
        <p:spPr bwMode="auto">
          <a:xfrm>
            <a:off x="971600" y="3212976"/>
            <a:ext cx="6940098" cy="2706639"/>
          </a:xfrm>
          <a:prstGeom prst="rect">
            <a:avLst/>
          </a:prstGeom>
          <a:noFill/>
        </p:spPr>
      </p:pic>
      <p:sp>
        <p:nvSpPr>
          <p:cNvPr id="6" name="5 Rectángulo"/>
          <p:cNvSpPr/>
          <p:nvPr/>
        </p:nvSpPr>
        <p:spPr>
          <a:xfrm>
            <a:off x="1115616" y="1628800"/>
            <a:ext cx="6606480" cy="1477328"/>
          </a:xfrm>
          <a:prstGeom prst="rect">
            <a:avLst/>
          </a:prstGeom>
        </p:spPr>
        <p:txBody>
          <a:bodyPr wrap="square">
            <a:spAutoFit/>
          </a:bodyPr>
          <a:lstStyle/>
          <a:p>
            <a:r>
              <a:rPr lang="es-AR" dirty="0" smtClean="0">
                <a:latin typeface="Arial Narrow" pitchFamily="34" charset="0"/>
              </a:rPr>
              <a:t>Existen servomotores para todo tipo de usos. En la industria, la robótica, en el interior de las impresoras, máquinas CNC, etc. Para los efectos de este post nos interesan los servomotores de modelismo, que son los utilizados en prototipos de robótica. No tomaremos en cuenta los servomotores del tipo industrial.</a:t>
            </a:r>
            <a:endParaRPr lang="es-AR" dirty="0">
              <a:latin typeface="Arial Narrow"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descr="http://panamahitek.com/wp-content/uploads/2016/12/servo_block_diagram.png"/>
          <p:cNvPicPr>
            <a:picLocks noChangeAspect="1" noChangeArrowheads="1"/>
          </p:cNvPicPr>
          <p:nvPr/>
        </p:nvPicPr>
        <p:blipFill>
          <a:blip r:embed="rId2" cstate="print"/>
          <a:srcRect/>
          <a:stretch>
            <a:fillRect/>
          </a:stretch>
        </p:blipFill>
        <p:spPr bwMode="auto">
          <a:xfrm>
            <a:off x="611560" y="908720"/>
            <a:ext cx="7920880" cy="45339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331640" y="1124744"/>
            <a:ext cx="6552728" cy="461665"/>
          </a:xfrm>
          <a:prstGeom prst="rect">
            <a:avLst/>
          </a:prstGeom>
        </p:spPr>
        <p:txBody>
          <a:bodyPr wrap="square">
            <a:spAutoFit/>
          </a:bodyPr>
          <a:lstStyle/>
          <a:p>
            <a:r>
              <a:rPr lang="pt-BR" sz="2400" b="1" dirty="0" err="1">
                <a:solidFill>
                  <a:srgbClr val="0070C0"/>
                </a:solidFill>
              </a:rPr>
              <a:t>Servomotores</a:t>
            </a:r>
            <a:r>
              <a:rPr lang="pt-BR" sz="2400" b="1" dirty="0">
                <a:solidFill>
                  <a:srgbClr val="0070C0"/>
                </a:solidFill>
              </a:rPr>
              <a:t> de rango de giro limitado:</a:t>
            </a:r>
            <a:r>
              <a:rPr lang="pt-BR" sz="2400" dirty="0">
                <a:solidFill>
                  <a:srgbClr val="0070C0"/>
                </a:solidFill>
              </a:rPr>
              <a:t> </a:t>
            </a:r>
            <a:endParaRPr lang="es-AR" sz="2400" dirty="0">
              <a:solidFill>
                <a:srgbClr val="0070C0"/>
              </a:solidFill>
            </a:endParaRPr>
          </a:p>
        </p:txBody>
      </p:sp>
      <p:sp>
        <p:nvSpPr>
          <p:cNvPr id="3" name="2 Rectángulo"/>
          <p:cNvSpPr/>
          <p:nvPr/>
        </p:nvSpPr>
        <p:spPr>
          <a:xfrm>
            <a:off x="1331640" y="1916832"/>
            <a:ext cx="6768752" cy="646331"/>
          </a:xfrm>
          <a:prstGeom prst="rect">
            <a:avLst/>
          </a:prstGeom>
        </p:spPr>
        <p:txBody>
          <a:bodyPr wrap="square">
            <a:spAutoFit/>
          </a:bodyPr>
          <a:lstStyle/>
          <a:p>
            <a:pPr algn="just"/>
            <a:r>
              <a:rPr lang="es-AR" dirty="0" smtClean="0">
                <a:latin typeface="Arial Narrow" pitchFamily="34" charset="0"/>
              </a:rPr>
              <a:t>Son </a:t>
            </a:r>
            <a:r>
              <a:rPr lang="es-AR" dirty="0">
                <a:latin typeface="Arial Narrow" pitchFamily="34" charset="0"/>
              </a:rPr>
              <a:t>el tipo más común de servomotor. Permiten una rotación de 180 grados, por lo cual son incapaces de completar una vuelta completa.</a:t>
            </a:r>
          </a:p>
        </p:txBody>
      </p:sp>
      <p:sp>
        <p:nvSpPr>
          <p:cNvPr id="4" name="3 Rectángulo"/>
          <p:cNvSpPr/>
          <p:nvPr/>
        </p:nvSpPr>
        <p:spPr>
          <a:xfrm>
            <a:off x="1475656" y="3212976"/>
            <a:ext cx="5354607" cy="461665"/>
          </a:xfrm>
          <a:prstGeom prst="rect">
            <a:avLst/>
          </a:prstGeom>
        </p:spPr>
        <p:txBody>
          <a:bodyPr wrap="none">
            <a:spAutoFit/>
          </a:bodyPr>
          <a:lstStyle/>
          <a:p>
            <a:r>
              <a:rPr lang="es-AR" sz="2400" b="1" dirty="0">
                <a:solidFill>
                  <a:srgbClr val="0070C0"/>
                </a:solidFill>
              </a:rPr>
              <a:t>Servomotores de rotación continua:</a:t>
            </a:r>
            <a:endParaRPr lang="es-AR" sz="2400" dirty="0">
              <a:solidFill>
                <a:srgbClr val="0070C0"/>
              </a:solidFill>
            </a:endParaRPr>
          </a:p>
        </p:txBody>
      </p:sp>
      <p:sp>
        <p:nvSpPr>
          <p:cNvPr id="5" name="4 Rectángulo"/>
          <p:cNvSpPr/>
          <p:nvPr/>
        </p:nvSpPr>
        <p:spPr>
          <a:xfrm>
            <a:off x="1403648" y="3895888"/>
            <a:ext cx="6840760" cy="1200329"/>
          </a:xfrm>
          <a:prstGeom prst="rect">
            <a:avLst/>
          </a:prstGeom>
        </p:spPr>
        <p:txBody>
          <a:bodyPr wrap="square">
            <a:spAutoFit/>
          </a:bodyPr>
          <a:lstStyle/>
          <a:p>
            <a:pPr algn="just"/>
            <a:r>
              <a:rPr lang="es-AR" dirty="0" smtClean="0">
                <a:latin typeface="Arial Narrow" pitchFamily="34" charset="0"/>
              </a:rPr>
              <a:t>Se </a:t>
            </a:r>
            <a:r>
              <a:rPr lang="es-AR" dirty="0">
                <a:latin typeface="Arial Narrow" pitchFamily="34" charset="0"/>
              </a:rPr>
              <a:t>caracterizan por ser capaces de girar 360 grados, es decir, una rotación completa. Su funcionamiento es similar al de un motor convencional, pero con las características propias de un servo. Esto quiere decir que podemos controlar su posición y velocidad de giro en un momento dado.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187624" y="1412776"/>
            <a:ext cx="7025080" cy="432048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827584" y="980728"/>
            <a:ext cx="3044038" cy="584775"/>
          </a:xfrm>
          <a:prstGeom prst="rect">
            <a:avLst/>
          </a:prstGeom>
        </p:spPr>
        <p:txBody>
          <a:bodyPr wrap="none">
            <a:spAutoFit/>
          </a:bodyPr>
          <a:lstStyle/>
          <a:p>
            <a:r>
              <a:rPr lang="es-AR" sz="3200" b="1" dirty="0" smtClean="0"/>
              <a:t>Características</a:t>
            </a:r>
            <a:endParaRPr lang="es-AR" sz="3200" b="1" dirty="0"/>
          </a:p>
        </p:txBody>
      </p:sp>
      <p:sp>
        <p:nvSpPr>
          <p:cNvPr id="3" name="2 Rectángulo"/>
          <p:cNvSpPr/>
          <p:nvPr/>
        </p:nvSpPr>
        <p:spPr>
          <a:xfrm>
            <a:off x="3995936" y="2060848"/>
            <a:ext cx="4824536" cy="2616101"/>
          </a:xfrm>
          <a:prstGeom prst="rect">
            <a:avLst/>
          </a:prstGeom>
        </p:spPr>
        <p:txBody>
          <a:bodyPr wrap="square">
            <a:spAutoFit/>
          </a:bodyPr>
          <a:lstStyle/>
          <a:p>
            <a:r>
              <a:rPr lang="es-AR" sz="2000" b="1" dirty="0" smtClean="0">
                <a:solidFill>
                  <a:schemeClr val="tx2"/>
                </a:solidFill>
              </a:rPr>
              <a:t>Micro Servo </a:t>
            </a:r>
            <a:r>
              <a:rPr lang="es-AR" sz="2000" b="1" dirty="0" err="1" smtClean="0">
                <a:solidFill>
                  <a:schemeClr val="tx2"/>
                </a:solidFill>
              </a:rPr>
              <a:t>Tower</a:t>
            </a:r>
            <a:r>
              <a:rPr lang="es-AR" sz="2000" b="1" dirty="0" smtClean="0">
                <a:solidFill>
                  <a:schemeClr val="tx2"/>
                </a:solidFill>
              </a:rPr>
              <a:t>-pro</a:t>
            </a:r>
          </a:p>
          <a:p>
            <a:endParaRPr lang="es-AR" dirty="0" smtClean="0"/>
          </a:p>
          <a:p>
            <a:pPr>
              <a:buFont typeface="Arial" pitchFamily="34" charset="0"/>
              <a:buChar char="•"/>
            </a:pPr>
            <a:r>
              <a:rPr lang="es-AR" dirty="0" smtClean="0">
                <a:latin typeface="+mj-lt"/>
              </a:rPr>
              <a:t> </a:t>
            </a:r>
            <a:r>
              <a:rPr lang="es-AR" b="1" dirty="0" smtClean="0">
                <a:latin typeface="+mj-lt"/>
              </a:rPr>
              <a:t>Velocidad: 0.10 </a:t>
            </a:r>
            <a:r>
              <a:rPr lang="es-AR" b="1" dirty="0" err="1" smtClean="0">
                <a:latin typeface="+mj-lt"/>
              </a:rPr>
              <a:t>sec</a:t>
            </a:r>
            <a:r>
              <a:rPr lang="es-AR" b="1" dirty="0" smtClean="0">
                <a:latin typeface="+mj-lt"/>
              </a:rPr>
              <a:t>/60° a 4.8V</a:t>
            </a:r>
          </a:p>
          <a:p>
            <a:pPr>
              <a:buFont typeface="Arial" pitchFamily="34" charset="0"/>
              <a:buChar char="•"/>
            </a:pPr>
            <a:r>
              <a:rPr lang="es-AR" b="1" dirty="0" smtClean="0">
                <a:latin typeface="+mj-lt"/>
              </a:rPr>
              <a:t> Torque: 1.8 Kg-cm a 4.8V</a:t>
            </a:r>
          </a:p>
          <a:p>
            <a:pPr>
              <a:buFont typeface="Arial" pitchFamily="34" charset="0"/>
              <a:buChar char="•"/>
            </a:pPr>
            <a:r>
              <a:rPr lang="es-AR" b="1" dirty="0" smtClean="0">
                <a:latin typeface="+mj-lt"/>
              </a:rPr>
              <a:t> Voltaje de funcionamiento: 3.0  -  7.2V</a:t>
            </a:r>
          </a:p>
          <a:p>
            <a:pPr>
              <a:buFont typeface="Arial" pitchFamily="34" charset="0"/>
              <a:buChar char="•"/>
            </a:pPr>
            <a:r>
              <a:rPr lang="es-AR" b="1" dirty="0" smtClean="0">
                <a:latin typeface="+mj-lt"/>
              </a:rPr>
              <a:t> Temperatura de funcionamiento: -30 ℃ ~ 60 ℃</a:t>
            </a:r>
          </a:p>
          <a:p>
            <a:pPr>
              <a:buFont typeface="Arial" pitchFamily="34" charset="0"/>
              <a:buChar char="•"/>
            </a:pPr>
            <a:r>
              <a:rPr lang="es-AR" b="1" dirty="0" smtClean="0">
                <a:latin typeface="+mj-lt"/>
              </a:rPr>
              <a:t> Ángulo de rotación: 180°</a:t>
            </a:r>
          </a:p>
          <a:p>
            <a:pPr>
              <a:buFont typeface="Arial" pitchFamily="34" charset="0"/>
              <a:buChar char="•"/>
            </a:pPr>
            <a:r>
              <a:rPr lang="es-AR" b="1" dirty="0" smtClean="0">
                <a:latin typeface="+mj-lt"/>
              </a:rPr>
              <a:t> Ancho de pulso: 500-2400 µs</a:t>
            </a:r>
          </a:p>
          <a:p>
            <a:pPr>
              <a:buFont typeface="Arial" pitchFamily="34" charset="0"/>
              <a:buChar char="•"/>
            </a:pPr>
            <a:r>
              <a:rPr lang="es-AR" b="1" dirty="0" smtClean="0">
                <a:latin typeface="+mj-lt"/>
              </a:rPr>
              <a:t> Longitud de cable de conector: 24.5cm</a:t>
            </a:r>
            <a:endParaRPr lang="es-AR" b="1" dirty="0">
              <a:latin typeface="+mj-lt"/>
            </a:endParaRPr>
          </a:p>
        </p:txBody>
      </p:sp>
      <p:pic>
        <p:nvPicPr>
          <p:cNvPr id="49154" name="Picture 2" descr="5pcs SG90 Motor Servo Micro Servo 9G del Motor Servo para RC Brazo del  Robot Helicóptero Avión de Control Remoto descuento / Componentes Activos \  www.oromagazine.cl"/>
          <p:cNvPicPr>
            <a:picLocks noChangeAspect="1" noChangeArrowheads="1"/>
          </p:cNvPicPr>
          <p:nvPr/>
        </p:nvPicPr>
        <p:blipFill>
          <a:blip r:embed="rId2" cstate="print"/>
          <a:srcRect/>
          <a:stretch>
            <a:fillRect/>
          </a:stretch>
        </p:blipFill>
        <p:spPr bwMode="auto">
          <a:xfrm>
            <a:off x="971600" y="2276872"/>
            <a:ext cx="2503165" cy="2503165"/>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259632" y="764704"/>
            <a:ext cx="3168352" cy="83099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s-AR" sz="4800" dirty="0" smtClean="0"/>
              <a:t>Lección 1</a:t>
            </a:r>
            <a:endParaRPr lang="es-AR" sz="4800" dirty="0"/>
          </a:p>
        </p:txBody>
      </p:sp>
      <p:sp>
        <p:nvSpPr>
          <p:cNvPr id="3" name="2 CuadroTexto"/>
          <p:cNvSpPr txBox="1"/>
          <p:nvPr/>
        </p:nvSpPr>
        <p:spPr>
          <a:xfrm>
            <a:off x="1619672" y="2636912"/>
            <a:ext cx="2617383" cy="369332"/>
          </a:xfrm>
          <a:prstGeom prst="rect">
            <a:avLst/>
          </a:prstGeom>
          <a:noFill/>
        </p:spPr>
        <p:txBody>
          <a:bodyPr wrap="none" rtlCol="0">
            <a:spAutoFit/>
          </a:bodyPr>
          <a:lstStyle/>
          <a:p>
            <a:r>
              <a:rPr lang="es-AR" dirty="0" smtClean="0"/>
              <a:t>Accionamiento  de servo</a:t>
            </a:r>
            <a:endParaRPr lang="es-AR" dirty="0"/>
          </a:p>
        </p:txBody>
      </p:sp>
      <p:sp>
        <p:nvSpPr>
          <p:cNvPr id="4" name="3 CuadroTexto"/>
          <p:cNvSpPr txBox="1"/>
          <p:nvPr/>
        </p:nvSpPr>
        <p:spPr>
          <a:xfrm>
            <a:off x="2267744" y="3573016"/>
            <a:ext cx="1536574" cy="369332"/>
          </a:xfrm>
          <a:prstGeom prst="rect">
            <a:avLst/>
          </a:prstGeom>
          <a:noFill/>
        </p:spPr>
        <p:txBody>
          <a:bodyPr wrap="none" rtlCol="0">
            <a:spAutoFit/>
          </a:bodyPr>
          <a:lstStyle/>
          <a:p>
            <a:r>
              <a:rPr lang="es-AR" dirty="0" smtClean="0"/>
              <a:t>por programa</a:t>
            </a:r>
            <a:endParaRPr lang="es-AR" dirty="0"/>
          </a:p>
        </p:txBody>
      </p:sp>
      <p:pic>
        <p:nvPicPr>
          <p:cNvPr id="27650" name="Picture 2" descr="▷ Como usar un Servomotor con Arduino (180° y 360°) - [agosto, 2022 ]"/>
          <p:cNvPicPr>
            <a:picLocks noChangeAspect="1" noChangeArrowheads="1"/>
          </p:cNvPicPr>
          <p:nvPr/>
        </p:nvPicPr>
        <p:blipFill>
          <a:blip r:embed="rId2" cstate="print"/>
          <a:srcRect/>
          <a:stretch>
            <a:fillRect/>
          </a:stretch>
        </p:blipFill>
        <p:spPr bwMode="auto">
          <a:xfrm>
            <a:off x="5580112" y="980728"/>
            <a:ext cx="2980165" cy="223224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scene3d>
            <a:camera prst="orthographicFront"/>
            <a:lightRig rig="threePt" dir="t"/>
          </a:scene3d>
          <a:sp3d>
            <a:bevelT prst="angle"/>
            <a:bevelB prst="angle"/>
          </a:sp3d>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_rels/theme3.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Concurrencia">
  <a:themeElements>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urrencia">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urrencia">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Civil">
  <a:themeElements>
    <a:clrScheme name="Civil">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l">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l">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Flujo">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uj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j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644</TotalTime>
  <Words>279</Words>
  <Application>Microsoft Office PowerPoint</Application>
  <PresentationFormat>Presentación en pantalla (4:3)</PresentationFormat>
  <Paragraphs>38</Paragraphs>
  <Slides>16</Slides>
  <Notes>1</Notes>
  <HiddenSlides>0</HiddenSlides>
  <MMClips>0</MMClips>
  <ScaleCrop>false</ScaleCrop>
  <HeadingPairs>
    <vt:vector size="4" baseType="variant">
      <vt:variant>
        <vt:lpstr>Tema</vt:lpstr>
      </vt:variant>
      <vt:variant>
        <vt:i4>3</vt:i4>
      </vt:variant>
      <vt:variant>
        <vt:lpstr>Títulos de diapositiva</vt:lpstr>
      </vt:variant>
      <vt:variant>
        <vt:i4>16</vt:i4>
      </vt:variant>
    </vt:vector>
  </HeadingPairs>
  <TitlesOfParts>
    <vt:vector size="19" baseType="lpstr">
      <vt:lpstr>Concurrencia</vt:lpstr>
      <vt:lpstr>Civil</vt:lpstr>
      <vt:lpstr>Flujo</vt:lpstr>
      <vt:lpstr>Diapositiva 1</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Sergio Contreras</dc:creator>
  <cp:lastModifiedBy>Sergio Contreras</cp:lastModifiedBy>
  <cp:revision>47</cp:revision>
  <dcterms:created xsi:type="dcterms:W3CDTF">2019-06-26T14:16:32Z</dcterms:created>
  <dcterms:modified xsi:type="dcterms:W3CDTF">2022-08-25T02:22:12Z</dcterms:modified>
</cp:coreProperties>
</file>