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60" r:id="rId5"/>
    <p:sldId id="257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087419F-46DB-4939-8CBE-E69A950BA23F}" type="datetimeFigureOut">
              <a:rPr lang="es-AR" smtClean="0"/>
              <a:pPr/>
              <a:t>29/8/2022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4FFF3FE-C97F-4CC9-801D-DCE47D8343E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29064" y="2492896"/>
            <a:ext cx="6480048" cy="3145904"/>
          </a:xfrm>
        </p:spPr>
        <p:txBody>
          <a:bodyPr/>
          <a:lstStyle/>
          <a:p>
            <a:r>
              <a:rPr lang="es-AR" dirty="0" smtClean="0"/>
              <a:t>Control Servo</a:t>
            </a:r>
            <a:br>
              <a:rPr lang="es-AR" dirty="0" smtClean="0"/>
            </a:b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 Estructura  FOR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5975648" y="2924944"/>
            <a:ext cx="316835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R</a:t>
            </a:r>
            <a:r>
              <a:rPr lang="es-AR" sz="1400" b="1" dirty="0" smtClean="0">
                <a:solidFill>
                  <a:srgbClr val="FF0000"/>
                </a:solidFill>
              </a:rPr>
              <a:t>ojo</a:t>
            </a:r>
            <a:r>
              <a:rPr lang="es-AR" sz="1400" dirty="0" smtClean="0"/>
              <a:t> = Alimentación (+)</a:t>
            </a:r>
          </a:p>
          <a:p>
            <a:endParaRPr lang="es-AR" sz="1400" dirty="0" smtClean="0"/>
          </a:p>
          <a:p>
            <a:r>
              <a:rPr lang="es-AR" sz="1400" b="1" dirty="0" smtClean="0">
                <a:solidFill>
                  <a:srgbClr val="663300"/>
                </a:solidFill>
              </a:rPr>
              <a:t>Café</a:t>
            </a:r>
            <a:r>
              <a:rPr lang="es-AR" sz="1400" dirty="0" smtClean="0"/>
              <a:t> = Alimentación (–) o tierra </a:t>
            </a:r>
          </a:p>
          <a:p>
            <a:endParaRPr lang="es-AR" sz="1400" dirty="0" smtClean="0"/>
          </a:p>
          <a:p>
            <a:r>
              <a:rPr lang="es-AR" sz="1400" b="1" dirty="0" smtClean="0">
                <a:solidFill>
                  <a:srgbClr val="FFC000"/>
                </a:solidFill>
              </a:rPr>
              <a:t>Amarillo </a:t>
            </a:r>
            <a:r>
              <a:rPr lang="es-AR" sz="1400" dirty="0" smtClean="0"/>
              <a:t>= Señal PWM   -   Pin N° 9</a:t>
            </a:r>
            <a:endParaRPr lang="es-AR" sz="140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348880"/>
            <a:ext cx="5112568" cy="3089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9 Rectángulo"/>
          <p:cNvSpPr/>
          <p:nvPr/>
        </p:nvSpPr>
        <p:spPr>
          <a:xfrm>
            <a:off x="1547664" y="1124744"/>
            <a:ext cx="6552728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s-AR" sz="2800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Circuito de conexión Servo - </a:t>
            </a:r>
            <a:r>
              <a:rPr lang="es-AR" sz="2800" b="1" dirty="0" err="1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Arduino</a:t>
            </a:r>
            <a:endParaRPr lang="es-AR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DFD Control Servo Estruct For - 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980728"/>
            <a:ext cx="3168352" cy="5616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 descr="C:\C_prima\Robotica General\Ejemplos\Servomotor\Leccion 2 - Control Servo Estruct For\Codificacion Control Servo Estruct For -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980728"/>
            <a:ext cx="6296116" cy="4892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</Words>
  <Application>Microsoft Office PowerPoint</Application>
  <PresentationFormat>Presentación en pantalla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Flujo</vt:lpstr>
      <vt:lpstr>Equidad</vt:lpstr>
      <vt:lpstr>Técnico</vt:lpstr>
      <vt:lpstr>Control Servo   Estructura  FOR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Sergio Contreras</dc:creator>
  <cp:lastModifiedBy>Sergio Contreras</cp:lastModifiedBy>
  <cp:revision>10</cp:revision>
  <dcterms:created xsi:type="dcterms:W3CDTF">2022-08-29T02:38:05Z</dcterms:created>
  <dcterms:modified xsi:type="dcterms:W3CDTF">2022-08-29T04:16:23Z</dcterms:modified>
</cp:coreProperties>
</file>