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61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2C335E-F27C-483C-9AE6-0042C819D4B3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852936"/>
            <a:ext cx="7270576" cy="2088232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Control Servo estructura </a:t>
            </a:r>
            <a:r>
              <a:rPr lang="es-AR" dirty="0" err="1" smtClean="0"/>
              <a:t>while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975648" y="2924944"/>
            <a:ext cx="316835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 </a:t>
            </a:r>
            <a:r>
              <a:rPr lang="es-AR" sz="1400" b="1" dirty="0" smtClean="0">
                <a:solidFill>
                  <a:srgbClr val="FF0000"/>
                </a:solidFill>
              </a:rPr>
              <a:t>Rojo</a:t>
            </a:r>
            <a:r>
              <a:rPr lang="es-AR" sz="1400" dirty="0" smtClean="0"/>
              <a:t> =Alimentación (+)</a:t>
            </a:r>
          </a:p>
          <a:p>
            <a:endParaRPr lang="es-AR" sz="1400" dirty="0" smtClean="0"/>
          </a:p>
          <a:p>
            <a:r>
              <a:rPr lang="es-AR" sz="1400" b="1" dirty="0" smtClean="0">
                <a:solidFill>
                  <a:srgbClr val="663300"/>
                </a:solidFill>
              </a:rPr>
              <a:t>Café</a:t>
            </a:r>
            <a:r>
              <a:rPr lang="es-AR" sz="1400" dirty="0" smtClean="0"/>
              <a:t> = Alimentación (–) o tierra </a:t>
            </a:r>
          </a:p>
          <a:p>
            <a:endParaRPr lang="es-AR" sz="1400" dirty="0" smtClean="0"/>
          </a:p>
          <a:p>
            <a:r>
              <a:rPr lang="es-AR" sz="1400" b="1" dirty="0" smtClean="0">
                <a:solidFill>
                  <a:srgbClr val="FFC000"/>
                </a:solidFill>
              </a:rPr>
              <a:t>Amarillo</a:t>
            </a:r>
            <a:r>
              <a:rPr lang="es-AR" sz="1400" dirty="0" smtClean="0"/>
              <a:t>= Señal PWM   -   Pin N° 9</a:t>
            </a:r>
            <a:endParaRPr lang="es-AR" sz="14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5112568" cy="3089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9 Rectángulo"/>
          <p:cNvSpPr/>
          <p:nvPr/>
        </p:nvSpPr>
        <p:spPr>
          <a:xfrm>
            <a:off x="1547664" y="1124744"/>
            <a:ext cx="6552728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s-AR" sz="28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Circuito de conexión Servo - </a:t>
            </a:r>
            <a:r>
              <a:rPr lang="es-AR" sz="2800" b="1" dirty="0" err="1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Arduino</a:t>
            </a:r>
            <a:endParaRPr lang="es-AR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620688"/>
            <a:ext cx="318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Diagrama de Flujo de Datos</a:t>
            </a:r>
            <a:endParaRPr lang="es-AR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833665" y="620688"/>
            <a:ext cx="3338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Codificación en IDE </a:t>
            </a:r>
            <a:r>
              <a:rPr lang="es-AR" sz="2000" b="1" dirty="0" err="1" smtClean="0"/>
              <a:t>Arduino</a:t>
            </a:r>
            <a:endParaRPr lang="es-AR" sz="2000" b="1" dirty="0"/>
          </a:p>
        </p:txBody>
      </p:sp>
      <p:pic>
        <p:nvPicPr>
          <p:cNvPr id="1026" name="Picture 2" descr="C:\C_prima\Robotica General\Ejemplos\Servomotor\Leccion 3 - Control Servo Estruct  While\Codigo Control Servo Estruct  While -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9" y="1484784"/>
            <a:ext cx="2592288" cy="443457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C:\C_prima\Robotica General\Ejemplos\Servomotor\Leccion 3 - Control Servo Estruct  While\DFD Control Servo Estruct  While -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265" y="1124744"/>
            <a:ext cx="3945719" cy="5395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19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Flujo</vt:lpstr>
      <vt:lpstr>Equidad</vt:lpstr>
      <vt:lpstr>Técnico</vt:lpstr>
      <vt:lpstr>Control Servo estructura while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Accionamiento básico de un servo con Arduino</dc:title>
  <dc:creator>Sergio Contreras</dc:creator>
  <cp:lastModifiedBy>Sergio Contreras</cp:lastModifiedBy>
  <cp:revision>71</cp:revision>
  <dcterms:created xsi:type="dcterms:W3CDTF">2022-08-25T02:53:27Z</dcterms:created>
  <dcterms:modified xsi:type="dcterms:W3CDTF">2022-08-29T04:17:13Z</dcterms:modified>
</cp:coreProperties>
</file>