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62" r:id="rId6"/>
    <p:sldId id="257" r:id="rId7"/>
    <p:sldId id="261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9" name="8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s-A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dondear rectángulo de esquina diagonal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D62C335E-F27C-483C-9AE6-0042C819D4B3}" type="datetimeFigureOut">
              <a:rPr lang="es-AR" smtClean="0"/>
              <a:pPr/>
              <a:t>6/9/2022</a:t>
            </a:fld>
            <a:endParaRPr lang="es-AR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5BF4DD6-E66C-43A1-AC2C-66BE67199D7B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852936"/>
            <a:ext cx="7270576" cy="2088232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/>
              <a:t>Control  Servo</a:t>
            </a:r>
            <a:br>
              <a:rPr lang="es-AR" dirty="0" smtClean="0"/>
            </a:br>
            <a:r>
              <a:rPr lang="es-AR" dirty="0" smtClean="0"/>
              <a:t> </a:t>
            </a:r>
            <a:br>
              <a:rPr lang="es-AR" dirty="0" smtClean="0"/>
            </a:br>
            <a:r>
              <a:rPr lang="es-AR" dirty="0" smtClean="0"/>
              <a:t>         con  pulsador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878" t="3886" r="2878" b="4858"/>
          <a:stretch>
            <a:fillRect/>
          </a:stretch>
        </p:blipFill>
        <p:spPr bwMode="auto">
          <a:xfrm>
            <a:off x="425065" y="1340768"/>
            <a:ext cx="8323399" cy="46370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1475656" y="980728"/>
            <a:ext cx="6552728" cy="52322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s-AR" sz="2800" b="1" dirty="0" smtClean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Circuito  Conexión  Servo  Pulsador</a:t>
            </a:r>
            <a:endParaRPr lang="es-AR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26" name="Picture 2" descr="C:\C_prima\Robotica General\Ejemplos\Servomotor\Leccion 4 - Control Servo con Pulsador\Circuito Control Servo Pulsador.png"/>
          <p:cNvPicPr>
            <a:picLocks noChangeAspect="1" noChangeArrowheads="1"/>
          </p:cNvPicPr>
          <p:nvPr/>
        </p:nvPicPr>
        <p:blipFill>
          <a:blip r:embed="rId2" cstate="print"/>
          <a:srcRect l="28069" t="14644" r="10005" b="2789"/>
          <a:stretch>
            <a:fillRect/>
          </a:stretch>
        </p:blipFill>
        <p:spPr bwMode="auto">
          <a:xfrm>
            <a:off x="539552" y="1988840"/>
            <a:ext cx="8022186" cy="4262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43608" y="476672"/>
            <a:ext cx="3184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Diagrama de Flujo de Datos</a:t>
            </a:r>
            <a:endParaRPr lang="es-AR" sz="2000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5121697" y="476672"/>
            <a:ext cx="3338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/>
              <a:t>Codificación en IDE </a:t>
            </a:r>
            <a:r>
              <a:rPr lang="es-AR" sz="2000" b="1" dirty="0" err="1" smtClean="0"/>
              <a:t>Arduino</a:t>
            </a:r>
            <a:endParaRPr lang="es-AR" sz="2000" b="1" dirty="0"/>
          </a:p>
        </p:txBody>
      </p:sp>
      <p:pic>
        <p:nvPicPr>
          <p:cNvPr id="1030" name="Picture 6" descr="C:\C_prima\Robotica General\Ejemplos\Servomotor\Leccion 4 - Control Servo con Pulsador\Codigo Control Servo Pulsador - IMG.png"/>
          <p:cNvPicPr>
            <a:picLocks noChangeAspect="1" noChangeArrowheads="1"/>
          </p:cNvPicPr>
          <p:nvPr/>
        </p:nvPicPr>
        <p:blipFill>
          <a:blip r:embed="rId2" cstate="print"/>
          <a:srcRect r="27222"/>
          <a:stretch>
            <a:fillRect/>
          </a:stretch>
        </p:blipFill>
        <p:spPr bwMode="auto">
          <a:xfrm>
            <a:off x="5979584" y="1124744"/>
            <a:ext cx="2408840" cy="551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2" name="Picture 8" descr="C:\C_prima\Robotica General\Ejemplos\Servomotor\Leccion 4 - Control Servo con Pulsador\DFD Control Servo con Pulsador PN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073590"/>
            <a:ext cx="4824536" cy="5550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undición">
  <a:themeElements>
    <a:clrScheme name="Fundición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undición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undició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15</Words>
  <Application>Microsoft Office PowerPoint</Application>
  <PresentationFormat>Presentación en pantalla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Flujo</vt:lpstr>
      <vt:lpstr>Equidad</vt:lpstr>
      <vt:lpstr>Técnico</vt:lpstr>
      <vt:lpstr>Fundición</vt:lpstr>
      <vt:lpstr>Control  Servo            con  pulsador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Accionamiento básico de un servo con Arduino</dc:title>
  <dc:creator>Sergio Contreras</dc:creator>
  <cp:lastModifiedBy>Sergio Contreras</cp:lastModifiedBy>
  <cp:revision>119</cp:revision>
  <dcterms:created xsi:type="dcterms:W3CDTF">2022-08-25T02:53:27Z</dcterms:created>
  <dcterms:modified xsi:type="dcterms:W3CDTF">2022-09-06T14:17:24Z</dcterms:modified>
</cp:coreProperties>
</file>