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7259-122F-4019-991D-1D58120D2D6A}" type="datetimeFigureOut">
              <a:rPr lang="es-AR" smtClean="0"/>
              <a:t>14/8/2021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9D17-6762-4AD7-A109-1F4CFBD34942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ircuito teclado matrici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052736"/>
            <a:ext cx="3816424" cy="530120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411760" y="188640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 smtClean="0"/>
              <a:t>Teclado Matricial</a:t>
            </a:r>
            <a:endParaRPr lang="es-A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63" y="1157288"/>
            <a:ext cx="5542557" cy="5008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843808" y="40466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Programa en </a:t>
            </a:r>
            <a:r>
              <a:rPr lang="es-AR" sz="2800" dirty="0" err="1" smtClean="0"/>
              <a:t>Arduino</a:t>
            </a:r>
            <a:endParaRPr lang="es-A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Contreras</dc:creator>
  <cp:lastModifiedBy>Sergio Contreras</cp:lastModifiedBy>
  <cp:revision>2</cp:revision>
  <dcterms:created xsi:type="dcterms:W3CDTF">2021-08-14T22:06:03Z</dcterms:created>
  <dcterms:modified xsi:type="dcterms:W3CDTF">2021-08-14T22:16:16Z</dcterms:modified>
</cp:coreProperties>
</file>