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0E49-B003-4941-B672-C5EBFAB06363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015F-BA22-458E-8208-43930B38412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onexion arduino y LCD I2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76872"/>
            <a:ext cx="7653768" cy="339789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619672" y="692696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/>
              <a:t>LCD 2x16  Con </a:t>
            </a:r>
            <a:r>
              <a:rPr lang="es-AR" sz="4400" dirty="0" err="1" smtClean="0"/>
              <a:t>Arduino</a:t>
            </a:r>
            <a:r>
              <a:rPr lang="es-AR" sz="4400" dirty="0" smtClean="0"/>
              <a:t> </a:t>
            </a:r>
            <a:endParaRPr lang="es-A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743075"/>
            <a:ext cx="87630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475656" y="764704"/>
            <a:ext cx="606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Tabla de conexión según tipo de </a:t>
            </a:r>
            <a:r>
              <a:rPr lang="es-AR" sz="2800" dirty="0" err="1" smtClean="0"/>
              <a:t>arduino</a:t>
            </a:r>
            <a:endParaRPr lang="es-A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195736" y="332656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/>
              <a:t>Programa en </a:t>
            </a:r>
            <a:r>
              <a:rPr lang="es-AR" sz="3200" dirty="0" err="1" smtClean="0"/>
              <a:t>arduino</a:t>
            </a:r>
            <a:r>
              <a:rPr lang="es-AR" sz="3200" dirty="0" smtClean="0"/>
              <a:t> </a:t>
            </a:r>
            <a:endParaRPr lang="es-A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68760"/>
            <a:ext cx="4772691" cy="4963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Contreras</dc:creator>
  <cp:lastModifiedBy>Sergio David</cp:lastModifiedBy>
  <cp:revision>3</cp:revision>
  <dcterms:created xsi:type="dcterms:W3CDTF">2021-08-14T22:39:25Z</dcterms:created>
  <dcterms:modified xsi:type="dcterms:W3CDTF">2024-01-31T13:47:12Z</dcterms:modified>
</cp:coreProperties>
</file>