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5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823D3-5CB9-4BA2-86D3-5326A0D6F413}" type="datetimeFigureOut">
              <a:rPr lang="es-AR" smtClean="0"/>
              <a:pPr/>
              <a:t>9/10/2022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44DD-6727-4713-B28B-4E4D99AF034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340768"/>
            <a:ext cx="7560840" cy="605929"/>
          </a:xfrm>
        </p:spPr>
        <p:txBody>
          <a:bodyPr>
            <a:noAutofit/>
          </a:bodyPr>
          <a:lstStyle/>
          <a:p>
            <a:r>
              <a:rPr lang="es-AR" sz="5400" dirty="0" smtClean="0"/>
              <a:t>Módulo </a:t>
            </a:r>
            <a:r>
              <a:rPr lang="es-AR" sz="5400" dirty="0" err="1" smtClean="0"/>
              <a:t>bluetooth</a:t>
            </a:r>
            <a:r>
              <a:rPr lang="es-AR" sz="5400" dirty="0" smtClean="0"/>
              <a:t> HC 05</a:t>
            </a:r>
            <a:endParaRPr lang="es-AR" sz="5400" dirty="0"/>
          </a:p>
        </p:txBody>
      </p:sp>
      <p:pic>
        <p:nvPicPr>
          <p:cNvPr id="4" name="Picture 2" descr="Modulo Bluetooth Hc05 Hc-05 Maestro Esclavo Uart Arduino | MercadoLib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852936"/>
            <a:ext cx="3611229" cy="2737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908720"/>
            <a:ext cx="748737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400" dirty="0" smtClean="0"/>
              <a:t>Comandos AT</a:t>
            </a:r>
          </a:p>
          <a:p>
            <a:endParaRPr lang="es-AR" dirty="0"/>
          </a:p>
          <a:p>
            <a:r>
              <a:rPr lang="es-AR" dirty="0" smtClean="0"/>
              <a:t>AT + ROLE</a:t>
            </a:r>
          </a:p>
          <a:p>
            <a:endParaRPr lang="es-AR" dirty="0" smtClean="0"/>
          </a:p>
          <a:p>
            <a:r>
              <a:rPr lang="es-AR" dirty="0" smtClean="0"/>
              <a:t>Especifica en que modo esta configurado el </a:t>
            </a:r>
            <a:r>
              <a:rPr lang="es-AR" dirty="0" err="1" smtClean="0"/>
              <a:t>bluetooth</a:t>
            </a:r>
            <a:r>
              <a:rPr lang="es-AR" dirty="0" smtClean="0"/>
              <a:t>  0=Esclavo; 1 = Maestro</a:t>
            </a:r>
          </a:p>
          <a:p>
            <a:endParaRPr lang="es-AR" dirty="0"/>
          </a:p>
          <a:p>
            <a:r>
              <a:rPr lang="es-AR" dirty="0" smtClean="0"/>
              <a:t>AT+UART</a:t>
            </a:r>
          </a:p>
          <a:p>
            <a:endParaRPr lang="es-AR" dirty="0"/>
          </a:p>
          <a:p>
            <a:r>
              <a:rPr lang="es-AR" dirty="0" smtClean="0"/>
              <a:t>Es la velocidad de transmisión del </a:t>
            </a:r>
            <a:r>
              <a:rPr lang="es-AR" dirty="0" err="1" smtClean="0"/>
              <a:t>bluetooth</a:t>
            </a:r>
            <a:r>
              <a:rPr lang="es-AR" dirty="0" smtClean="0"/>
              <a:t>. </a:t>
            </a:r>
            <a:r>
              <a:rPr lang="es-AR" dirty="0" err="1" smtClean="0"/>
              <a:t>Ej</a:t>
            </a:r>
            <a:r>
              <a:rPr lang="es-AR" dirty="0" smtClean="0"/>
              <a:t>: AT+UART=9600,0,0</a:t>
            </a:r>
          </a:p>
          <a:p>
            <a:endParaRPr lang="es-AR" dirty="0"/>
          </a:p>
          <a:p>
            <a:r>
              <a:rPr lang="es-AR" dirty="0" smtClean="0"/>
              <a:t>AT+NAME=EEST3</a:t>
            </a:r>
          </a:p>
          <a:p>
            <a:endParaRPr lang="es-AR" dirty="0"/>
          </a:p>
          <a:p>
            <a:r>
              <a:rPr lang="es-AR" dirty="0" smtClean="0"/>
              <a:t>Escribe el nombre EESTN3</a:t>
            </a:r>
          </a:p>
          <a:p>
            <a:endParaRPr lang="es-AR" dirty="0"/>
          </a:p>
          <a:p>
            <a:r>
              <a:rPr lang="es-AR" dirty="0" smtClean="0"/>
              <a:t>AT+PSWD   (Para HC05)</a:t>
            </a:r>
          </a:p>
          <a:p>
            <a:endParaRPr lang="es-AR" dirty="0"/>
          </a:p>
          <a:p>
            <a:r>
              <a:rPr lang="es-AR" dirty="0" smtClean="0"/>
              <a:t>Permite ver y cambiar la clave de vinculación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124744"/>
            <a:ext cx="3693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AT+PIN  </a:t>
            </a:r>
          </a:p>
          <a:p>
            <a:endParaRPr lang="es-AR" dirty="0"/>
          </a:p>
          <a:p>
            <a:r>
              <a:rPr lang="es-AR" dirty="0" smtClean="0"/>
              <a:t>Cambiar de clave en el modelo HC-06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259632" y="908720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5400" dirty="0"/>
              <a:t>Bluetooth </a:t>
            </a:r>
            <a:r>
              <a:rPr lang="es-AR" sz="5400" dirty="0" err="1"/>
              <a:t>Electronics</a:t>
            </a:r>
            <a:endParaRPr lang="es-AR" sz="5400" dirty="0"/>
          </a:p>
        </p:txBody>
      </p:sp>
      <p:sp>
        <p:nvSpPr>
          <p:cNvPr id="2052" name="AutoShape 4" descr="Imagen de la captura de pantal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054" name="AutoShape 6" descr="Imagen de la captura de pantal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056" name="AutoShape 8" descr="Imagen de la captura de pantal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49815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420888"/>
            <a:ext cx="22860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 b="3818"/>
          <a:stretch>
            <a:fillRect/>
          </a:stretch>
        </p:blipFill>
        <p:spPr bwMode="auto">
          <a:xfrm>
            <a:off x="1979712" y="1268760"/>
            <a:ext cx="4859761" cy="512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115616" y="404664"/>
            <a:ext cx="6129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/>
              <a:t>Configurar </a:t>
            </a:r>
            <a:r>
              <a:rPr lang="es-AR" sz="3200" dirty="0" err="1" smtClean="0"/>
              <a:t>bluetooth</a:t>
            </a:r>
            <a:r>
              <a:rPr lang="es-AR" sz="3200" dirty="0" smtClean="0"/>
              <a:t> modelo HC-05</a:t>
            </a:r>
            <a:endParaRPr lang="es-A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1052736"/>
            <a:ext cx="801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Para entrar al modo AT en el modelo HC-05 hay que quitar </a:t>
            </a:r>
          </a:p>
          <a:p>
            <a:r>
              <a:rPr lang="es-AR" sz="2400" dirty="0" smtClean="0"/>
              <a:t>la energía al mismo, mantener presionado el pulsador  y volver</a:t>
            </a:r>
          </a:p>
          <a:p>
            <a:r>
              <a:rPr lang="es-AR" sz="2400" dirty="0" smtClean="0"/>
              <a:t> a energizar. </a:t>
            </a:r>
            <a:endParaRPr lang="es-AR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345502"/>
            <a:ext cx="2105422" cy="367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27584" y="620688"/>
            <a:ext cx="7353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La velocidad de comunicación entre </a:t>
            </a:r>
            <a:r>
              <a:rPr lang="es-AR" sz="2800" dirty="0" err="1" smtClean="0"/>
              <a:t>arduino</a:t>
            </a:r>
            <a:r>
              <a:rPr lang="es-AR" sz="2800" dirty="0" smtClean="0"/>
              <a:t>  y el </a:t>
            </a:r>
          </a:p>
          <a:p>
            <a:r>
              <a:rPr lang="es-AR" sz="2800" dirty="0" smtClean="0"/>
              <a:t>Bluetooth puede ser de  38400. </a:t>
            </a:r>
            <a:endParaRPr lang="es-AR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6840760" cy="220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14324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764704"/>
            <a:ext cx="823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Configuración del monitor serie del modelo HC-05 (6 Terminales)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1196752"/>
            <a:ext cx="721460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sz="5400" dirty="0" smtClean="0"/>
              <a:t>Módulo Bluetooth HC-06</a:t>
            </a:r>
            <a:endParaRPr lang="es-AR" sz="5400" dirty="0"/>
          </a:p>
        </p:txBody>
      </p:sp>
      <p:pic>
        <p:nvPicPr>
          <p:cNvPr id="19458" name="Picture 2" descr="Arduino Modulo Bluetooth Hc-06 - Oportunidad!!! | MercadoLib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564904"/>
            <a:ext cx="3349005" cy="36010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268760"/>
            <a:ext cx="4968552" cy="509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899592" y="404665"/>
            <a:ext cx="76413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Configurar </a:t>
            </a:r>
            <a:r>
              <a:rPr lang="es-AR" sz="4000" dirty="0" err="1" smtClean="0"/>
              <a:t>bluetooth</a:t>
            </a:r>
            <a:r>
              <a:rPr lang="es-AR" sz="4000" dirty="0" smtClean="0"/>
              <a:t> modelo HC-06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7416824" cy="284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Rectángulo"/>
          <p:cNvSpPr/>
          <p:nvPr/>
        </p:nvSpPr>
        <p:spPr>
          <a:xfrm>
            <a:off x="971600" y="908720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La velocidad de comunicación entre el </a:t>
            </a:r>
            <a:r>
              <a:rPr lang="es-AR" sz="2800" dirty="0" err="1" smtClean="0"/>
              <a:t>arduino</a:t>
            </a:r>
            <a:r>
              <a:rPr lang="es-AR" sz="2800" dirty="0" smtClean="0"/>
              <a:t>  y el </a:t>
            </a:r>
            <a:r>
              <a:rPr lang="es-AR" sz="2800" dirty="0" err="1" smtClean="0"/>
              <a:t>bluetooth</a:t>
            </a:r>
            <a:r>
              <a:rPr lang="es-AR" sz="2800" dirty="0" smtClean="0"/>
              <a:t>  es de 9600 </a:t>
            </a: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41682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Rectángulo"/>
          <p:cNvSpPr/>
          <p:nvPr/>
        </p:nvSpPr>
        <p:spPr>
          <a:xfrm>
            <a:off x="755576" y="548680"/>
            <a:ext cx="7416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Configuración del monitor serie del modelo HC-06 </a:t>
            </a:r>
            <a:r>
              <a:rPr lang="es-AR" sz="2800" dirty="0" smtClean="0"/>
              <a:t>(4 </a:t>
            </a:r>
            <a:r>
              <a:rPr lang="es-AR" sz="2800" dirty="0" smtClean="0"/>
              <a:t>Terminales)</a:t>
            </a: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149</Words>
  <Application>Microsoft Office PowerPoint</Application>
  <PresentationFormat>Presentación en pantalla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Módulo bluetooth HC 05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Contreras</dc:creator>
  <cp:lastModifiedBy>Sergio Contreras</cp:lastModifiedBy>
  <cp:revision>21</cp:revision>
  <dcterms:created xsi:type="dcterms:W3CDTF">2022-10-09T01:27:24Z</dcterms:created>
  <dcterms:modified xsi:type="dcterms:W3CDTF">2022-10-09T05:08:09Z</dcterms:modified>
</cp:coreProperties>
</file>