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5" r:id="rId6"/>
    <p:sldId id="263" r:id="rId7"/>
    <p:sldId id="266" r:id="rId8"/>
    <p:sldId id="264" r:id="rId9"/>
    <p:sldId id="261" r:id="rId10"/>
    <p:sldId id="25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1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3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8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4278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11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55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21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61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1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2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7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9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8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4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3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79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elmahy/tiny-models-with-the-cars-dataset-70-accuracy" TargetMode="External"/><Relationship Id="rId2" Type="http://schemas.openxmlformats.org/officeDocument/2006/relationships/hyperlink" Target="https://ai.stanford.edu/~jkrause/cars/car_datase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ai.stanford.edu/~jkrause/cars/car_datase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B6D9-836C-4366-A7A4-ABCC260A3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Classification with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B0516-0D96-4684-9621-47581F455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Sirui Wang</a:t>
            </a:r>
          </a:p>
        </p:txBody>
      </p:sp>
    </p:spTree>
    <p:extLst>
      <p:ext uri="{BB962C8B-B14F-4D97-AF65-F5344CB8AC3E}">
        <p14:creationId xmlns:p14="http://schemas.microsoft.com/office/powerpoint/2010/main" val="412152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9782-EB8E-468A-9FCD-F724D8A6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C8EA-28F2-4DAF-9BE6-9AF9B376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Getting a lot more familiar with CNN and image classification</a:t>
            </a:r>
          </a:p>
          <a:p>
            <a:pPr lvl="1"/>
            <a:r>
              <a:rPr lang="en-US" sz="2200" dirty="0"/>
              <a:t>Layers, Optimizers, other details</a:t>
            </a:r>
          </a:p>
          <a:p>
            <a:r>
              <a:rPr lang="en-US" sz="2400" dirty="0"/>
              <a:t>Learn to build a model</a:t>
            </a:r>
          </a:p>
          <a:p>
            <a:r>
              <a:rPr lang="en-US" sz="2400" dirty="0"/>
              <a:t>Used comparing different layers</a:t>
            </a:r>
          </a:p>
          <a:p>
            <a:r>
              <a:rPr lang="en-US" sz="2400" dirty="0"/>
              <a:t>From models found online, had a better idea on how to better build model based on the limited data</a:t>
            </a:r>
          </a:p>
        </p:txBody>
      </p:sp>
    </p:spTree>
    <p:extLst>
      <p:ext uri="{BB962C8B-B14F-4D97-AF65-F5344CB8AC3E}">
        <p14:creationId xmlns:p14="http://schemas.microsoft.com/office/powerpoint/2010/main" val="189127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0AF8-FDD1-48F9-B02A-8DDD306E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AB00F-ADD0-4C42-AA30-0012DC0F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</a:t>
            </a:r>
            <a:r>
              <a:rPr lang="en-US" dirty="0">
                <a:hlinkClick r:id="rId2"/>
              </a:rPr>
              <a:t>https://ai.stanford.edu/~jkrause/cars/car_dataset.html</a:t>
            </a:r>
            <a:endParaRPr lang="en-US" dirty="0"/>
          </a:p>
          <a:p>
            <a:r>
              <a:rPr lang="en-US" dirty="0"/>
              <a:t>Online model: </a:t>
            </a:r>
            <a:r>
              <a:rPr lang="en-US" dirty="0">
                <a:hlinkClick r:id="rId3"/>
              </a:rPr>
              <a:t>https://www.kaggle.com/elmahy/tiny-models-with-the-cars-dataset-70-accuracy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0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C390-3C76-478F-97F0-2FFDEB90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&amp; 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15B33-882B-47A9-B0FD-E8412A0FC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My project idea is to use Convolutional Neural Networks to classify different cars including different brands, models, and years </a:t>
            </a:r>
          </a:p>
          <a:p>
            <a:r>
              <a:rPr lang="en-US" sz="2800" dirty="0"/>
              <a:t>Want to do a project with image classification &amp; CNN</a:t>
            </a:r>
          </a:p>
          <a:p>
            <a:r>
              <a:rPr lang="en-US" sz="2800" dirty="0"/>
              <a:t>Something I am interested in</a:t>
            </a:r>
          </a:p>
        </p:txBody>
      </p:sp>
    </p:spTree>
    <p:extLst>
      <p:ext uri="{BB962C8B-B14F-4D97-AF65-F5344CB8AC3E}">
        <p14:creationId xmlns:p14="http://schemas.microsoft.com/office/powerpoint/2010/main" val="119349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C44A-F57E-48D9-9971-D8245050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D677-32F3-4B1C-9164-83C81BF43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Stanford Car Dataset</a:t>
            </a:r>
          </a:p>
          <a:p>
            <a:pPr lvl="1"/>
            <a:r>
              <a:rPr lang="en-US" dirty="0">
                <a:hlinkClick r:id="rId2"/>
              </a:rPr>
              <a:t>https://ai.stanford.edu/~jkrause/cars/car_dataset.html</a:t>
            </a:r>
            <a:endParaRPr lang="en-US" dirty="0"/>
          </a:p>
          <a:p>
            <a:r>
              <a:rPr lang="en-US" dirty="0"/>
              <a:t>Classes: 196 of different car brand, model and year</a:t>
            </a:r>
          </a:p>
          <a:p>
            <a:r>
              <a:rPr lang="en-US" dirty="0"/>
              <a:t>Training Data: 8144</a:t>
            </a:r>
          </a:p>
          <a:p>
            <a:r>
              <a:rPr lang="en-US" dirty="0"/>
              <a:t>Testing Data: 8041</a:t>
            </a:r>
          </a:p>
          <a:p>
            <a:r>
              <a:rPr lang="en-US" dirty="0" err="1"/>
              <a:t>ImageDataGenerator</a:t>
            </a:r>
            <a:r>
              <a:rPr lang="en-US" dirty="0"/>
              <a:t> flow: batch size 32</a:t>
            </a:r>
          </a:p>
          <a:p>
            <a:r>
              <a:rPr lang="en-US" dirty="0"/>
              <a:t>Example Image: 										</a:t>
            </a:r>
            <a:r>
              <a:rPr lang="sv-SE" dirty="0"/>
              <a:t> Tesla Model S Sedan 2012</a:t>
            </a:r>
            <a:endParaRPr lang="en-US" dirty="0"/>
          </a:p>
        </p:txBody>
      </p:sp>
      <p:pic>
        <p:nvPicPr>
          <p:cNvPr id="7" name="Picture 6" descr="A white car parked on a road&#10;&#10;Description automatically generated with low confidence">
            <a:extLst>
              <a:ext uri="{FF2B5EF4-FFF2-40B4-BE49-F238E27FC236}">
                <a16:creationId xmlns:a16="http://schemas.microsoft.com/office/drawing/2014/main" id="{01DD6247-1A4F-4B30-A266-FB1A09B83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52" y="4433852"/>
            <a:ext cx="3651311" cy="208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1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ACEB-1DFA-44A3-953A-819AF542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training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4A2B-DDAE-41BA-9009-A7DD653B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Generate Data with </a:t>
            </a:r>
            <a:r>
              <a:rPr lang="en-US" sz="2400" dirty="0" err="1"/>
              <a:t>ImageDataGenerator</a:t>
            </a:r>
            <a:r>
              <a:rPr lang="en-US" sz="2400" dirty="0"/>
              <a:t> and flow function since not enough data</a:t>
            </a:r>
          </a:p>
          <a:p>
            <a:r>
              <a:rPr lang="en-US" sz="2400" dirty="0"/>
              <a:t>Convert images to the same size (256, 256)</a:t>
            </a:r>
          </a:p>
          <a:p>
            <a:r>
              <a:rPr lang="en-US" sz="2400" dirty="0"/>
              <a:t>Add Conv2D Layer(s) with </a:t>
            </a:r>
            <a:r>
              <a:rPr lang="en-US" sz="2400" dirty="0" err="1"/>
              <a:t>MaxPooling</a:t>
            </a:r>
            <a:r>
              <a:rPr lang="en-US" sz="2400" dirty="0"/>
              <a:t>, </a:t>
            </a:r>
            <a:r>
              <a:rPr lang="en-US" sz="2400" dirty="0" err="1"/>
              <a:t>BatchNormalization</a:t>
            </a:r>
            <a:r>
              <a:rPr lang="en-US" sz="2400" dirty="0"/>
              <a:t> and Dropout</a:t>
            </a:r>
          </a:p>
          <a:p>
            <a:r>
              <a:rPr lang="en-US" sz="2400" dirty="0"/>
              <a:t>Comparison with different number of Conv2D Layers</a:t>
            </a:r>
          </a:p>
          <a:p>
            <a:r>
              <a:rPr lang="en-US" sz="2400" dirty="0"/>
              <a:t>Add optimizer</a:t>
            </a:r>
          </a:p>
          <a:p>
            <a:r>
              <a:rPr lang="en-US" sz="2400" dirty="0"/>
              <a:t>Experiment with different number of layers</a:t>
            </a:r>
          </a:p>
          <a:p>
            <a:r>
              <a:rPr lang="en-US" sz="2400" dirty="0"/>
              <a:t>FC layers for input and output</a:t>
            </a:r>
          </a:p>
          <a:p>
            <a:r>
              <a:rPr lang="en-US" sz="2400" dirty="0"/>
              <a:t>Train &amp; validating with data</a:t>
            </a:r>
          </a:p>
        </p:txBody>
      </p:sp>
    </p:spTree>
    <p:extLst>
      <p:ext uri="{BB962C8B-B14F-4D97-AF65-F5344CB8AC3E}">
        <p14:creationId xmlns:p14="http://schemas.microsoft.com/office/powerpoint/2010/main" val="277327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48DD-A194-486A-89F8-29871A05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078E72-301A-4C99-AD23-2B868C624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57" y="1731963"/>
            <a:ext cx="9344760" cy="4059237"/>
          </a:xfrm>
        </p:spPr>
      </p:pic>
    </p:spTree>
    <p:extLst>
      <p:ext uri="{BB962C8B-B14F-4D97-AF65-F5344CB8AC3E}">
        <p14:creationId xmlns:p14="http://schemas.microsoft.com/office/powerpoint/2010/main" val="248667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10C5-5B5E-4003-BBD7-6BB5BBB2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online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97D3-9D92-4E05-BC3B-59E429CBE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Small yet effective model	</a:t>
            </a:r>
          </a:p>
          <a:p>
            <a:r>
              <a:rPr lang="en-US" sz="2800" dirty="0"/>
              <a:t>MobileNetV2 network</a:t>
            </a:r>
          </a:p>
          <a:p>
            <a:r>
              <a:rPr lang="en-US" sz="2800" dirty="0"/>
              <a:t>Use with my data to train the model, validating &amp; testing</a:t>
            </a:r>
          </a:p>
        </p:txBody>
      </p:sp>
    </p:spTree>
    <p:extLst>
      <p:ext uri="{BB962C8B-B14F-4D97-AF65-F5344CB8AC3E}">
        <p14:creationId xmlns:p14="http://schemas.microsoft.com/office/powerpoint/2010/main" val="290582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2B3F-628C-4983-82A3-60152F88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11F87D3-2CB5-4B1D-8F24-158517F92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44" y="1731963"/>
            <a:ext cx="8552587" cy="4059237"/>
          </a:xfrm>
        </p:spPr>
      </p:pic>
    </p:spTree>
    <p:extLst>
      <p:ext uri="{BB962C8B-B14F-4D97-AF65-F5344CB8AC3E}">
        <p14:creationId xmlns:p14="http://schemas.microsoft.com/office/powerpoint/2010/main" val="284258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50F6-0A1D-403D-A107-1F5A4B42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C66B4-4219-4754-87BA-382065FF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Validating</a:t>
            </a:r>
          </a:p>
          <a:p>
            <a:r>
              <a:rPr lang="en-US" sz="2800" dirty="0"/>
              <a:t>Predict with a few pictures from testing data for visualization</a:t>
            </a:r>
          </a:p>
          <a:p>
            <a:r>
              <a:rPr lang="en-US" sz="2800" dirty="0"/>
              <a:t>Predict with a few pictures found online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8940B-5EEB-48FF-A71E-C78AB2A8C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4" y="3947384"/>
            <a:ext cx="12192000" cy="140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8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09FF-4EAE-474E-975A-DC192A6E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Difficulties/Future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663C5-A8CF-41E9-99B7-48039CCD3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Number of data is small for each class &amp; too many classes</a:t>
            </a:r>
          </a:p>
          <a:p>
            <a:r>
              <a:rPr lang="en-US" sz="2400" dirty="0"/>
              <a:t>Dataset is relatively old</a:t>
            </a:r>
          </a:p>
          <a:p>
            <a:r>
              <a:rPr lang="en-US" sz="2400" dirty="0"/>
              <a:t>Not enough time</a:t>
            </a:r>
          </a:p>
          <a:p>
            <a:r>
              <a:rPr lang="en-US" sz="2400" dirty="0"/>
              <a:t>Technical difficulty with multithread fitting (generator not thread safe) – slow fitting</a:t>
            </a:r>
          </a:p>
        </p:txBody>
      </p:sp>
    </p:spTree>
    <p:extLst>
      <p:ext uri="{BB962C8B-B14F-4D97-AF65-F5344CB8AC3E}">
        <p14:creationId xmlns:p14="http://schemas.microsoft.com/office/powerpoint/2010/main" val="2810321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526</TotalTime>
  <Words>334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Wingdings 2</vt:lpstr>
      <vt:lpstr>Slate</vt:lpstr>
      <vt:lpstr>Car Classification with CNN</vt:lpstr>
      <vt:lpstr>Project Idea &amp; Inspiration</vt:lpstr>
      <vt:lpstr>Data</vt:lpstr>
      <vt:lpstr>My training implementation</vt:lpstr>
      <vt:lpstr>PowerPoint Presentation</vt:lpstr>
      <vt:lpstr>Learning online model</vt:lpstr>
      <vt:lpstr>PowerPoint Presentation</vt:lpstr>
      <vt:lpstr>Testing</vt:lpstr>
      <vt:lpstr>Difficulties/Future Improvements</vt:lpstr>
      <vt:lpstr>Insights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Classification</dc:title>
  <dc:creator>Wang Sirui</dc:creator>
  <cp:lastModifiedBy>Wang Sirui</cp:lastModifiedBy>
  <cp:revision>13</cp:revision>
  <dcterms:created xsi:type="dcterms:W3CDTF">2021-12-21T09:16:49Z</dcterms:created>
  <dcterms:modified xsi:type="dcterms:W3CDTF">2021-12-21T20:59:03Z</dcterms:modified>
</cp:coreProperties>
</file>